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72" r:id="rId3"/>
    <p:sldId id="273" r:id="rId4"/>
    <p:sldId id="274" r:id="rId5"/>
    <p:sldId id="271" r:id="rId6"/>
    <p:sldId id="275" r:id="rId7"/>
    <p:sldId id="276" r:id="rId8"/>
    <p:sldId id="267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0" autoAdjust="0"/>
  </p:normalViewPr>
  <p:slideViewPr>
    <p:cSldViewPr snapToGrid="0" showGuides="1">
      <p:cViewPr varScale="1">
        <p:scale>
          <a:sx n="65" d="100"/>
          <a:sy n="65" d="100"/>
        </p:scale>
        <p:origin x="68" y="384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22/10/2019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22/10/2019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97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61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04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20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70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88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09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6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sz="2400" spc="100" dirty="0" smtClean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en-GB" sz="2400" spc="100" dirty="0" smtClean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 smtClean="0">
                <a:solidFill>
                  <a:schemeClr val="bg1"/>
                </a:solidFill>
              </a:rPr>
              <a:t>”</a:t>
            </a:r>
            <a:endParaRPr lang="en-GB" sz="15000" b="1" dirty="0">
              <a:solidFill>
                <a:schemeClr val="bg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, </a:t>
            </a:r>
            <a:r>
              <a:rPr lang="en-GB" dirty="0" err="1" smtClean="0"/>
              <a:t>kilde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 smtClean="0"/>
              <a:t>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 err="1" smtClean="0">
                <a:solidFill>
                  <a:schemeClr val="tx1"/>
                </a:solidFill>
              </a:rPr>
              <a:t>Brugerguide</a:t>
            </a:r>
            <a:r>
              <a:rPr lang="en-GB" baseline="0" dirty="0" smtClean="0">
                <a:solidFill>
                  <a:schemeClr val="tx1"/>
                </a:solidFill>
              </a:rPr>
              <a:t> </a:t>
            </a:r>
            <a:r>
              <a:rPr lang="en-GB" sz="1800" baseline="0" dirty="0" smtClean="0">
                <a:solidFill>
                  <a:schemeClr val="tx1"/>
                </a:solidFill>
              </a:rPr>
              <a:t>– </a:t>
            </a:r>
            <a:r>
              <a:rPr lang="en-GB" sz="1800" dirty="0" err="1" smtClean="0">
                <a:solidFill>
                  <a:schemeClr val="tx1"/>
                </a:solidFill>
              </a:rPr>
              <a:t>Slet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</a:rPr>
              <a:t>før</a:t>
            </a:r>
            <a:r>
              <a:rPr lang="en-GB" sz="1800" dirty="0" smtClean="0">
                <a:solidFill>
                  <a:schemeClr val="tx1"/>
                </a:solidFill>
              </a:rPr>
              <a:t> du </a:t>
            </a:r>
            <a:r>
              <a:rPr lang="en-GB" sz="1800" dirty="0" err="1" smtClean="0">
                <a:solidFill>
                  <a:schemeClr val="tx1"/>
                </a:solidFill>
              </a:rPr>
              <a:t>færdiggør</a:t>
            </a:r>
            <a:r>
              <a:rPr lang="en-GB" sz="1800" dirty="0" smtClean="0">
                <a:solidFill>
                  <a:schemeClr val="tx1"/>
                </a:solidFill>
              </a:rPr>
              <a:t> din</a:t>
            </a:r>
            <a:r>
              <a:rPr lang="en-GB" sz="1800" baseline="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 KU-pc,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4:3-format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”tom” version (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et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aseline="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powerpoint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b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  <a:endParaRPr lang="en-GB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  <a:endParaRPr lang="en-GB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  <a:endParaRPr lang="en-GB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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master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 smtClean="0"/>
              <a:t>Navn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oplægsholder</a:t>
            </a:r>
            <a:r>
              <a:rPr lang="en-GB" dirty="0" smtClean="0"/>
              <a:t>, KU-</a:t>
            </a:r>
            <a:r>
              <a:rPr lang="en-GB" dirty="0" err="1" smtClean="0"/>
              <a:t>enhed</a:t>
            </a:r>
            <a:r>
              <a:rPr lang="en-GB" dirty="0" smtClean="0"/>
              <a:t>, </a:t>
            </a:r>
            <a:r>
              <a:rPr lang="en-GB" dirty="0" err="1" smtClean="0"/>
              <a:t>sted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ikonet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du </a:t>
            </a:r>
            <a:r>
              <a:rPr lang="en-GB" dirty="0" err="1" smtClean="0"/>
              <a:t>vil</a:t>
            </a:r>
            <a:r>
              <a:rPr lang="en-GB" dirty="0" smtClean="0"/>
              <a:t> </a:t>
            </a:r>
            <a:r>
              <a:rPr lang="en-GB" dirty="0" err="1" smtClean="0"/>
              <a:t>udskifte</a:t>
            </a:r>
            <a:r>
              <a:rPr lang="en-GB" dirty="0" smtClean="0"/>
              <a:t> </a:t>
            </a:r>
            <a:r>
              <a:rPr lang="en-GB" dirty="0" err="1" smtClean="0"/>
              <a:t>billedet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tilføje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indsætte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smtClean="0"/>
              <a:t>4</a:t>
            </a:r>
          </a:p>
          <a:p>
            <a:pPr lvl="4"/>
            <a:r>
              <a:rPr lang="en-GB" dirty="0" smtClean="0"/>
              <a:t>5</a:t>
            </a:r>
          </a:p>
          <a:p>
            <a:pPr lvl="5"/>
            <a:r>
              <a:rPr lang="en-GB" dirty="0" smtClean="0"/>
              <a:t>6</a:t>
            </a:r>
          </a:p>
          <a:p>
            <a:pPr lvl="6"/>
            <a:r>
              <a:rPr lang="en-GB" dirty="0" smtClean="0"/>
              <a:t>7</a:t>
            </a:r>
          </a:p>
          <a:p>
            <a:pPr lvl="7"/>
            <a:r>
              <a:rPr lang="en-GB" dirty="0" smtClean="0"/>
              <a:t>8</a:t>
            </a:r>
          </a:p>
          <a:p>
            <a:pPr lvl="8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en-GB" smtClean="0"/>
              <a:t>22/10/2019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source=images&amp;cd=&amp;cad=rja&amp;uact=8&amp;ved=2ahUKEwjbo4vXlLXdAhVBYVAKHen9BvIQjRx6BAgBEAU&amp;url=https://snappygoat.com/s/?q%3Dbestof:buffalo%2Bvietnam%2Bfield%2Bthe%2Bcountryside%2Brice%2Bfields%2Bneck%2Bgreen&amp;psig=AOvVaw3WS8KuMf5ttSQeHMjTY0dF&amp;ust=15368312378156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Thomas Markussen</a:t>
            </a:r>
          </a:p>
          <a:p>
            <a:r>
              <a:rPr lang="en-GB" dirty="0" smtClean="0"/>
              <a:t>DERG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Økonomisk</a:t>
            </a:r>
            <a:r>
              <a:rPr lang="en-GB" dirty="0" smtClean="0"/>
              <a:t> </a:t>
            </a:r>
            <a:r>
              <a:rPr lang="en-GB" dirty="0" err="1" smtClean="0"/>
              <a:t>udvikling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god </a:t>
            </a:r>
            <a:r>
              <a:rPr lang="en-GB" dirty="0" err="1" smtClean="0"/>
              <a:t>regeringsførelse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180" y="1"/>
            <a:ext cx="8619214" cy="68175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7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Institutioner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udvikling</a:t>
            </a:r>
            <a:r>
              <a:rPr lang="en-GB" dirty="0" smtClean="0"/>
              <a:t> – </a:t>
            </a:r>
            <a:r>
              <a:rPr lang="en-GB" dirty="0" err="1" smtClean="0"/>
              <a:t>mikro</a:t>
            </a:r>
            <a:r>
              <a:rPr lang="en-GB" dirty="0" smtClean="0"/>
              <a:t>-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makroniveau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35125"/>
            <a:ext cx="7805024" cy="4675188"/>
          </a:xfrm>
        </p:spPr>
        <p:txBody>
          <a:bodyPr/>
          <a:lstStyle/>
          <a:p>
            <a:r>
              <a:rPr lang="en-GB" dirty="0" smtClean="0"/>
              <a:t>Analyser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makroniveau</a:t>
            </a:r>
            <a:r>
              <a:rPr lang="en-GB" dirty="0" smtClean="0"/>
              <a:t>: giver </a:t>
            </a:r>
            <a:r>
              <a:rPr lang="en-GB" dirty="0" err="1" smtClean="0"/>
              <a:t>overblik</a:t>
            </a:r>
            <a:r>
              <a:rPr lang="en-GB" dirty="0" smtClean="0"/>
              <a:t>, men </a:t>
            </a:r>
            <a:r>
              <a:rPr lang="en-GB" dirty="0" err="1" smtClean="0"/>
              <a:t>svært</a:t>
            </a:r>
            <a:r>
              <a:rPr lang="en-GB" dirty="0" smtClean="0"/>
              <a:t> at </a:t>
            </a:r>
            <a:r>
              <a:rPr lang="en-GB" dirty="0" err="1" smtClean="0"/>
              <a:t>udlede</a:t>
            </a:r>
            <a:r>
              <a:rPr lang="en-GB" dirty="0" smtClean="0"/>
              <a:t> </a:t>
            </a:r>
            <a:r>
              <a:rPr lang="en-GB" dirty="0" err="1" smtClean="0"/>
              <a:t>kausalsammenhænge</a:t>
            </a:r>
            <a:r>
              <a:rPr lang="en-GB" dirty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policy </a:t>
            </a:r>
            <a:r>
              <a:rPr lang="en-GB" dirty="0" err="1" smtClean="0"/>
              <a:t>implikationer</a:t>
            </a:r>
            <a:endParaRPr lang="en-GB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GB" dirty="0" err="1" smtClean="0"/>
              <a:t>Behov</a:t>
            </a:r>
            <a:r>
              <a:rPr lang="en-GB" dirty="0" smtClean="0"/>
              <a:t> for analyser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mikroniveau</a:t>
            </a:r>
            <a:endParaRPr lang="en-GB" dirty="0" smtClean="0"/>
          </a:p>
          <a:p>
            <a:pPr>
              <a:buFont typeface="Symbol" panose="05050102010706020507" pitchFamily="18" charset="2"/>
              <a:buChar char="Þ"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Eksempel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Vietnam Access to Resources Household Survey (VARHS)</a:t>
            </a:r>
          </a:p>
          <a:p>
            <a:r>
              <a:rPr lang="en-GB" dirty="0" err="1" smtClean="0"/>
              <a:t>Effekter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“</a:t>
            </a:r>
            <a:r>
              <a:rPr lang="en-GB" dirty="0" err="1" smtClean="0"/>
              <a:t>politiske</a:t>
            </a:r>
            <a:r>
              <a:rPr lang="en-GB" dirty="0" smtClean="0"/>
              <a:t> </a:t>
            </a:r>
            <a:r>
              <a:rPr lang="en-GB" dirty="0" err="1" smtClean="0"/>
              <a:t>forbindelser</a:t>
            </a:r>
            <a:r>
              <a:rPr lang="en-GB" dirty="0" smtClean="0"/>
              <a:t>”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investering</a:t>
            </a:r>
            <a:r>
              <a:rPr lang="en-GB" dirty="0" smtClean="0"/>
              <a:t>, </a:t>
            </a:r>
            <a:r>
              <a:rPr lang="en-GB" dirty="0" err="1" smtClean="0"/>
              <a:t>ejendomsrettigheder</a:t>
            </a:r>
            <a:r>
              <a:rPr lang="en-GB" dirty="0" smtClean="0"/>
              <a:t>, </a:t>
            </a:r>
            <a:r>
              <a:rPr lang="en-GB" dirty="0" err="1" smtClean="0"/>
              <a:t>indkomst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adgang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lån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2" descr="Image result for vietnam farmer 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69" y="3324337"/>
            <a:ext cx="4188431" cy="31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VARHS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2" descr="varhs06 survey sites 2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82" y="394080"/>
            <a:ext cx="5548045" cy="63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Medlemskab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Kommunistpartiet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indkomst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en-GB" smtClean="0"/>
              <a:t>22/10/2019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959" r="31443"/>
          <a:stretch/>
        </p:blipFill>
        <p:spPr>
          <a:xfrm>
            <a:off x="144483" y="2409244"/>
            <a:ext cx="11723427" cy="25444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8296" y="4222143"/>
            <a:ext cx="11323154" cy="7315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853825" y="5308822"/>
            <a:ext cx="40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Markussen and Ngo 2019, </a:t>
            </a:r>
            <a:r>
              <a:rPr lang="en-GB" i="1" dirty="0" smtClean="0"/>
              <a:t>World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2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Politiske</a:t>
            </a:r>
            <a:r>
              <a:rPr lang="en-GB" dirty="0" smtClean="0"/>
              <a:t> </a:t>
            </a:r>
            <a:r>
              <a:rPr lang="en-GB" dirty="0" err="1" smtClean="0"/>
              <a:t>forbindelser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investering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5482" y="1844073"/>
            <a:ext cx="10846028" cy="44745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88963" y="3349820"/>
            <a:ext cx="11323154" cy="6776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81797" y="6468120"/>
            <a:ext cx="761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Markussen and Tarp 2014, </a:t>
            </a:r>
            <a:r>
              <a:rPr lang="en-GB" i="1" dirty="0" smtClean="0"/>
              <a:t>Journal of Development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Konklusion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Detaljerede</a:t>
            </a:r>
            <a:r>
              <a:rPr lang="en-GB" dirty="0" smtClean="0"/>
              <a:t> </a:t>
            </a:r>
            <a:r>
              <a:rPr lang="en-GB" dirty="0" err="1" smtClean="0"/>
              <a:t>mikroanalyser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regeringsførelse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Vise</a:t>
            </a:r>
            <a:r>
              <a:rPr lang="en-GB" dirty="0" smtClean="0"/>
              <a:t> </a:t>
            </a:r>
            <a:r>
              <a:rPr lang="en-GB" dirty="0" err="1" smtClean="0"/>
              <a:t>skævheder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allokering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økonomiske</a:t>
            </a:r>
            <a:r>
              <a:rPr lang="en-GB" dirty="0" smtClean="0"/>
              <a:t> </a:t>
            </a:r>
            <a:r>
              <a:rPr lang="en-GB" dirty="0" err="1" smtClean="0"/>
              <a:t>ressourcer</a:t>
            </a:r>
            <a:endParaRPr lang="en-GB" dirty="0" smtClean="0"/>
          </a:p>
          <a:p>
            <a:pPr lvl="1"/>
            <a:r>
              <a:rPr lang="en-GB" dirty="0" err="1" smtClean="0"/>
              <a:t>Sætte</a:t>
            </a:r>
            <a:r>
              <a:rPr lang="en-GB" dirty="0" smtClean="0"/>
              <a:t> </a:t>
            </a:r>
            <a:r>
              <a:rPr lang="en-GB" dirty="0" err="1" smtClean="0"/>
              <a:t>regeringsførelse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dagsordenen</a:t>
            </a:r>
            <a:endParaRPr lang="en-GB" dirty="0" smtClean="0"/>
          </a:p>
          <a:p>
            <a:pPr lvl="1"/>
            <a:r>
              <a:rPr lang="en-GB" dirty="0" err="1" smtClean="0"/>
              <a:t>Indikere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institutioner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forbedres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3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Medlemskab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Kommunistpartiet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indkomst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en-GB" smtClean="0"/>
              <a:t>22/10/2019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4" y="2218414"/>
            <a:ext cx="11596032" cy="191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7667" y="4746661"/>
            <a:ext cx="40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Markussen and Ngo 2019, </a:t>
            </a:r>
            <a:r>
              <a:rPr lang="en-GB" i="1" dirty="0" smtClean="0"/>
              <a:t>World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486" y="1733383"/>
            <a:ext cx="9611284" cy="50134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en-GB" smtClean="0"/>
              <a:t>22/10/2019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320595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158</Words>
  <Application>Microsoft Office PowerPoint</Application>
  <PresentationFormat>Widescreen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Microsoft New Tai Lue</vt:lpstr>
      <vt:lpstr>Symbol</vt:lpstr>
      <vt:lpstr>Times New Roman</vt:lpstr>
      <vt:lpstr>Wingdings</vt:lpstr>
      <vt:lpstr>Brugerdefineret design</vt:lpstr>
      <vt:lpstr>PowerPoint Presentation</vt:lpstr>
      <vt:lpstr>PowerPoint Presentation</vt:lpstr>
      <vt:lpstr>Institutioner og udvikling – mikro- og makroniveau</vt:lpstr>
      <vt:lpstr>VARHS</vt:lpstr>
      <vt:lpstr>Medlemskab af Kommunistpartiet og indkomst</vt:lpstr>
      <vt:lpstr>Politiske forbindelser og investering</vt:lpstr>
      <vt:lpstr>Konklusion</vt:lpstr>
      <vt:lpstr>Medlemskab af Kommunistpartiet og indkomst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2019-10-21T14:57:32Z</dcterms:created>
  <dcterms:modified xsi:type="dcterms:W3CDTF">2019-10-22T21:25:52Z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</Properties>
</file>