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58" r:id="rId1"/>
  </p:sldMasterIdLst>
  <p:notesMasterIdLst>
    <p:notesMasterId r:id="rId5"/>
  </p:notesMasterIdLst>
  <p:handoutMasterIdLst>
    <p:handoutMasterId r:id="rId6"/>
  </p:handoutMasterIdLst>
  <p:sldIdLst>
    <p:sldId id="315" r:id="rId2"/>
    <p:sldId id="318" r:id="rId3"/>
    <p:sldId id="298"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0">
          <p15:clr>
            <a:srgbClr val="A4A3A4"/>
          </p15:clr>
        </p15:guide>
        <p15:guide id="2" orient="horz" pos="3975">
          <p15:clr>
            <a:srgbClr val="A4A3A4"/>
          </p15:clr>
        </p15:guide>
        <p15:guide id="3" orient="horz" pos="935">
          <p15:clr>
            <a:srgbClr val="A4A3A4"/>
          </p15:clr>
        </p15:guide>
        <p15:guide id="4" orient="horz" pos="390">
          <p15:clr>
            <a:srgbClr val="A4A3A4"/>
          </p15:clr>
        </p15:guide>
        <p15:guide id="5" pos="368">
          <p15:clr>
            <a:srgbClr val="A4A3A4"/>
          </p15:clr>
        </p15:guide>
        <p15:guide id="6" pos="539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2" autoAdjust="0"/>
    <p:restoredTop sz="94630" autoAdjust="0"/>
  </p:normalViewPr>
  <p:slideViewPr>
    <p:cSldViewPr snapToGrid="0" snapToObjects="1" showGuides="1">
      <p:cViewPr varScale="1">
        <p:scale>
          <a:sx n="119" d="100"/>
          <a:sy n="119" d="100"/>
        </p:scale>
        <p:origin x="1410" y="114"/>
      </p:cViewPr>
      <p:guideLst>
        <p:guide orient="horz" pos="1030"/>
        <p:guide orient="horz" pos="3975"/>
        <p:guide orient="horz" pos="935"/>
        <p:guide orient="horz" pos="390"/>
        <p:guide pos="368"/>
        <p:guide pos="5391"/>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122" d="100"/>
          <a:sy n="122" d="100"/>
        </p:scale>
        <p:origin x="491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dsholder til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8F9E11-F642-4BF2-B4DC-AF7D35EA7551}" type="datetimeFigureOut">
              <a:rPr lang="en-GB" smtClean="0"/>
              <a:t>10/04/2024</a:t>
            </a:fld>
            <a:endParaRPr lang="en-GB"/>
          </a:p>
        </p:txBody>
      </p:sp>
      <p:sp>
        <p:nvSpPr>
          <p:cNvPr id="4" name="Pladsholder til sidefod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Pladsholder til sli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A371A3-64EC-4735-8565-D99D78279674}" type="slidenum">
              <a:rPr lang="en-GB" smtClean="0"/>
              <a:t>‹#›</a:t>
            </a:fld>
            <a:endParaRPr lang="en-GB"/>
          </a:p>
        </p:txBody>
      </p:sp>
    </p:spTree>
    <p:extLst>
      <p:ext uri="{BB962C8B-B14F-4D97-AF65-F5344CB8AC3E}">
        <p14:creationId xmlns:p14="http://schemas.microsoft.com/office/powerpoint/2010/main" val="3469271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72A38B-F9FA-4036-A084-652409E98F08}" type="datetimeFigureOut">
              <a:rPr lang="en-GB" smtClean="0"/>
              <a:t>10/04/2024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436F85-577F-4A92-A47F-D540A2BCC821}" type="slidenum">
              <a:rPr lang="en-GB" smtClean="0"/>
              <a:t>‹#›</a:t>
            </a:fld>
            <a:endParaRPr lang="en-GB"/>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en-GB" smtClean="0"/>
              <a:t>1</a:t>
            </a:fld>
            <a:endParaRPr lang="en-GB"/>
          </a:p>
        </p:txBody>
      </p:sp>
    </p:spTree>
    <p:extLst>
      <p:ext uri="{BB962C8B-B14F-4D97-AF65-F5344CB8AC3E}">
        <p14:creationId xmlns:p14="http://schemas.microsoft.com/office/powerpoint/2010/main" val="2340389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en-GB" smtClean="0"/>
              <a:t>2</a:t>
            </a:fld>
            <a:endParaRPr lang="en-GB"/>
          </a:p>
        </p:txBody>
      </p:sp>
    </p:spTree>
    <p:extLst>
      <p:ext uri="{BB962C8B-B14F-4D97-AF65-F5344CB8AC3E}">
        <p14:creationId xmlns:p14="http://schemas.microsoft.com/office/powerpoint/2010/main" val="1441317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0557006-CD31-5E4C-8464-7357A4AE0F03}" type="slidenum">
              <a:rPr lang="en-GB" smtClean="0"/>
              <a:t>3</a:t>
            </a:fld>
            <a:endParaRPr lang="en-GB"/>
          </a:p>
        </p:txBody>
      </p:sp>
    </p:spTree>
    <p:extLst>
      <p:ext uri="{BB962C8B-B14F-4D97-AF65-F5344CB8AC3E}">
        <p14:creationId xmlns:p14="http://schemas.microsoft.com/office/powerpoint/2010/main" val="3586373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www.designguide.ku.dk/ku/skabeloner/powerpoint/praesentationer/" TargetMode="External"/><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hyperlink" Target="https://designguide.ku.dk/skabeloner/powerpoint/praesentationer/" TargetMode="External"/><Relationship Id="rId4" Type="http://schemas.openxmlformats.org/officeDocument/2006/relationships/hyperlink" Target="http://image.ku.dk/lightbox/211/13407586855728741badb20/" TargetMode="External"/><Relationship Id="rId9" Type="http://schemas.openxmlformats.org/officeDocument/2006/relationships/image" Target="../media/image2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image large left">
    <p:spTree>
      <p:nvGrpSpPr>
        <p:cNvPr id="1" name=""/>
        <p:cNvGrpSpPr/>
        <p:nvPr/>
      </p:nvGrpSpPr>
      <p:grpSpPr>
        <a:xfrm>
          <a:off x="0" y="0"/>
          <a:ext cx="0" cy="0"/>
          <a:chOff x="0" y="0"/>
          <a:chExt cx="0" cy="0"/>
        </a:xfrm>
      </p:grpSpPr>
      <p:sp>
        <p:nvSpPr>
          <p:cNvPr id="10" name="Pladsholder til billede 9"/>
          <p:cNvSpPr>
            <a:spLocks noGrp="1"/>
          </p:cNvSpPr>
          <p:nvPr>
            <p:ph type="pic" sz="quarter" idx="14" hasCustomPrompt="1"/>
          </p:nvPr>
        </p:nvSpPr>
        <p:spPr>
          <a:xfrm>
            <a:off x="0" y="0"/>
            <a:ext cx="9144000" cy="6858000"/>
          </a:xfrm>
          <a:blipFill>
            <a:blip r:embed="rId2"/>
            <a:stretch>
              <a:fillRect/>
            </a:stretch>
          </a:blipFill>
        </p:spPr>
        <p:txBody>
          <a:bodyPr lIns="4932000" tIns="360000" anchor="ctr" anchorCtr="0"/>
          <a:lstStyle>
            <a:lvl1pPr marL="0" indent="0" algn="l">
              <a:buNone/>
              <a:defRPr sz="2400" baseline="0">
                <a:solidFill>
                  <a:schemeClr val="bg1"/>
                </a:solidFill>
                <a:sym typeface="Wingdings" panose="05000000000000000000" pitchFamily="2" charset="2"/>
              </a:defRPr>
            </a:lvl1pPr>
          </a:lstStyle>
          <a:p>
            <a:r>
              <a:rPr lang="en-GB" dirty="0"/>
              <a:t> Click icon to </a:t>
            </a:r>
            <a:br>
              <a:rPr lang="en-GB" dirty="0"/>
            </a:br>
            <a:r>
              <a:rPr lang="en-GB" dirty="0"/>
              <a:t>insert image</a:t>
            </a:r>
          </a:p>
        </p:txBody>
      </p:sp>
      <p:sp>
        <p:nvSpPr>
          <p:cNvPr id="2" name="Titel 2"/>
          <p:cNvSpPr>
            <a:spLocks noGrp="1"/>
          </p:cNvSpPr>
          <p:nvPr>
            <p:ph type="ctrTitle"/>
          </p:nvPr>
        </p:nvSpPr>
        <p:spPr>
          <a:xfrm>
            <a:off x="0" y="691816"/>
            <a:ext cx="4469607" cy="5474035"/>
          </a:xfrm>
          <a:blipFill>
            <a:blip r:embed="rId3"/>
            <a:stretch>
              <a:fillRect/>
            </a:stretch>
          </a:blipFill>
        </p:spPr>
        <p:txBody>
          <a:bodyPr lIns="540000" tIns="468000" rIns="360000" bIns="3384000" anchor="b" anchorCtr="0">
            <a:noAutofit/>
          </a:bodyPr>
          <a:lstStyle>
            <a:lvl1pPr algn="l">
              <a:lnSpc>
                <a:spcPts val="4000"/>
              </a:lnSpc>
              <a:defRPr sz="3600">
                <a:solidFill>
                  <a:schemeClr val="bg1"/>
                </a:solidFill>
              </a:defRPr>
            </a:lvl1pPr>
          </a:lstStyle>
          <a:p>
            <a:r>
              <a:rPr lang="en-GB" dirty="0" err="1"/>
              <a:t>Klik</a:t>
            </a:r>
            <a:r>
              <a:rPr lang="en-GB" dirty="0"/>
              <a:t> for at </a:t>
            </a:r>
            <a:r>
              <a:rPr lang="en-GB" dirty="0" err="1"/>
              <a:t>redigere</a:t>
            </a:r>
            <a:r>
              <a:rPr lang="en-GB" dirty="0"/>
              <a:t> </a:t>
            </a:r>
            <a:r>
              <a:rPr lang="en-GB" dirty="0" err="1"/>
              <a:t>i</a:t>
            </a:r>
            <a:r>
              <a:rPr lang="en-GB" dirty="0"/>
              <a:t> master</a:t>
            </a:r>
          </a:p>
        </p:txBody>
      </p:sp>
      <p:sp>
        <p:nvSpPr>
          <p:cNvPr id="4" name="Pladsholder til dato 3"/>
          <p:cNvSpPr>
            <a:spLocks noGrp="1"/>
          </p:cNvSpPr>
          <p:nvPr>
            <p:ph type="dt" sz="half" idx="10"/>
          </p:nvPr>
        </p:nvSpPr>
        <p:spPr>
          <a:xfrm>
            <a:off x="7746833" y="-385200"/>
            <a:ext cx="611232" cy="176797"/>
          </a:xfrm>
        </p:spPr>
        <p:txBody>
          <a:bodyPr/>
          <a:lstStyle>
            <a:lvl1pPr>
              <a:defRPr sz="100">
                <a:solidFill>
                  <a:schemeClr val="bg1"/>
                </a:solidFill>
              </a:defRPr>
            </a:lvl1pPr>
          </a:lstStyle>
          <a:p>
            <a:fld id="{05F63992-81DD-4E59-90FA-74361159722F}" type="datetime1">
              <a:rPr lang="en-GB" smtClean="0"/>
              <a:t>10/04/2024</a:t>
            </a:fld>
            <a:endParaRPr lang="en-GB" dirty="0"/>
          </a:p>
        </p:txBody>
      </p:sp>
      <p:sp>
        <p:nvSpPr>
          <p:cNvPr id="5" name="Pladsholder til sidefod 4"/>
          <p:cNvSpPr>
            <a:spLocks noGrp="1"/>
          </p:cNvSpPr>
          <p:nvPr>
            <p:ph type="ftr" sz="quarter" idx="11"/>
          </p:nvPr>
        </p:nvSpPr>
        <p:spPr>
          <a:xfrm>
            <a:off x="2427371" y="-385200"/>
            <a:ext cx="5235872" cy="176797"/>
          </a:xfrm>
        </p:spPr>
        <p:txBody>
          <a:bodyPr/>
          <a:lstStyle>
            <a:lvl1pPr>
              <a:defRPr sz="100">
                <a:solidFill>
                  <a:schemeClr val="bg1"/>
                </a:solidFill>
              </a:defRPr>
            </a:lvl1pPr>
          </a:lstStyle>
          <a:p>
            <a:endParaRPr lang="en-GB" dirty="0"/>
          </a:p>
        </p:txBody>
      </p:sp>
      <p:sp>
        <p:nvSpPr>
          <p:cNvPr id="6" name="Pladsholder til slidenummer 5"/>
          <p:cNvSpPr>
            <a:spLocks noGrp="1"/>
          </p:cNvSpPr>
          <p:nvPr>
            <p:ph type="sldNum" sz="quarter" idx="12"/>
          </p:nvPr>
        </p:nvSpPr>
        <p:spPr>
          <a:xfrm>
            <a:off x="8441657" y="-385200"/>
            <a:ext cx="286319" cy="176797"/>
          </a:xfrm>
        </p:spPr>
        <p:txBody>
          <a:bodyPr/>
          <a:lstStyle>
            <a:lvl1pPr>
              <a:defRPr sz="100">
                <a:solidFill>
                  <a:schemeClr val="bg1"/>
                </a:solidFill>
              </a:defRPr>
            </a:lvl1pPr>
          </a:lstStyle>
          <a:p>
            <a:fld id="{091A926C-488A-4E3E-9C21-57CAA120E114}" type="slidenum">
              <a:rPr lang="en-GB" smtClean="0"/>
              <a:pPr/>
              <a:t>‹#›</a:t>
            </a:fld>
            <a:endParaRPr lang="en-GB" dirty="0"/>
          </a:p>
        </p:txBody>
      </p:sp>
      <p:sp>
        <p:nvSpPr>
          <p:cNvPr id="11" name="Pladsholder til tekst 14"/>
          <p:cNvSpPr>
            <a:spLocks noGrp="1"/>
          </p:cNvSpPr>
          <p:nvPr>
            <p:ph type="body" sz="quarter" idx="13" hasCustomPrompt="1"/>
          </p:nvPr>
        </p:nvSpPr>
        <p:spPr>
          <a:xfrm>
            <a:off x="587375" y="4053600"/>
            <a:ext cx="3564334" cy="899766"/>
          </a:xfrm>
        </p:spPr>
        <p:txBody>
          <a:bodyPr rIns="0">
            <a:noAutofit/>
          </a:bodyPr>
          <a:lstStyle>
            <a:lvl1pPr marL="0" indent="0">
              <a:lnSpc>
                <a:spcPct val="100000"/>
              </a:lnSpc>
              <a:spcBef>
                <a:spcPts val="0"/>
              </a:spcBef>
              <a:buNone/>
              <a:defRPr sz="1800" baseline="0"/>
            </a:lvl1pPr>
          </a:lstStyle>
          <a:p>
            <a:pPr lvl="0"/>
            <a:r>
              <a:rPr lang="en-GB" dirty="0"/>
              <a:t>Name of speaker, UCPH unit, place and date</a:t>
            </a:r>
          </a:p>
        </p:txBody>
      </p:sp>
      <p:sp>
        <p:nvSpPr>
          <p:cNvPr id="9" name="Undertitel 2"/>
          <p:cNvSpPr>
            <a:spLocks noGrp="1"/>
          </p:cNvSpPr>
          <p:nvPr>
            <p:ph type="subTitle" idx="1" hasCustomPrompt="1"/>
          </p:nvPr>
        </p:nvSpPr>
        <p:spPr>
          <a:xfrm>
            <a:off x="587375" y="3007286"/>
            <a:ext cx="3564334" cy="726435"/>
          </a:xfrm>
        </p:spPr>
        <p:txBody>
          <a:bodyPr rIns="0">
            <a:noAutofit/>
          </a:bodyPr>
          <a:lstStyle>
            <a:lvl1pPr marL="0" indent="0" algn="l">
              <a:lnSpc>
                <a:spcPct val="100000"/>
              </a:lnSpc>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add subtitle</a:t>
            </a:r>
          </a:p>
        </p:txBody>
      </p:sp>
      <p:sp>
        <p:nvSpPr>
          <p:cNvPr id="12" name="Titel 1"/>
          <p:cNvSpPr>
            <a:spLocks noGrp="1"/>
          </p:cNvSpPr>
          <p:nvPr>
            <p:ph type="body" sz="quarter" idx="15" hasCustomPrompt="1"/>
          </p:nvPr>
        </p:nvSpPr>
        <p:spPr>
          <a:xfrm>
            <a:off x="587375" y="1020200"/>
            <a:ext cx="3564334" cy="1763813"/>
          </a:xfrm>
        </p:spPr>
        <p:txBody>
          <a:bodyPr rIns="0">
            <a:noAutofit/>
          </a:bodyPr>
          <a:lstStyle>
            <a:lvl1pPr marL="0" indent="0">
              <a:lnSpc>
                <a:spcPct val="100000"/>
              </a:lnSpc>
              <a:spcBef>
                <a:spcPts val="0"/>
              </a:spcBef>
              <a:buNone/>
              <a:defRPr sz="3600" baseline="0">
                <a:solidFill>
                  <a:schemeClr val="accent1"/>
                </a:solidFill>
              </a:defRPr>
            </a:lvl1pPr>
          </a:lstStyle>
          <a:p>
            <a:pPr lvl="0"/>
            <a:r>
              <a:rPr lang="en-GB" dirty="0"/>
              <a:t>Click to add title</a:t>
            </a:r>
          </a:p>
        </p:txBody>
      </p:sp>
    </p:spTree>
    <p:extLst>
      <p:ext uri="{BB962C8B-B14F-4D97-AF65-F5344CB8AC3E}">
        <p14:creationId xmlns:p14="http://schemas.microsoft.com/office/powerpoint/2010/main" val="3829081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587376" y="1635125"/>
            <a:ext cx="7967662" cy="4667250"/>
          </a:xfrm>
          <a:blipFill>
            <a:blip r:embed="rId2"/>
            <a:stretch>
              <a:fillRect/>
            </a:stretch>
          </a:blipFill>
        </p:spPr>
        <p:txBody>
          <a:bodyPr lIns="0" tIns="2304000" rIns="0" anchor="t" anchorCtr="0"/>
          <a:lstStyle>
            <a:lvl1pPr marL="0" indent="0" algn="ctr">
              <a:buNone/>
              <a:defRPr sz="2400" baseline="0">
                <a:solidFill>
                  <a:schemeClr val="bg1"/>
                </a:solidFill>
                <a:sym typeface="Wingdings" panose="05000000000000000000" pitchFamily="2" charset="2"/>
              </a:defRPr>
            </a:lvl1pPr>
          </a:lstStyle>
          <a:p>
            <a:r>
              <a:rPr lang="en-GB" dirty="0"/>
              <a:t>Click icon to insert image</a:t>
            </a:r>
          </a:p>
        </p:txBody>
      </p:sp>
      <p:sp>
        <p:nvSpPr>
          <p:cNvPr id="2" name="Titel 1"/>
          <p:cNvSpPr>
            <a:spLocks noGrp="1"/>
          </p:cNvSpPr>
          <p:nvPr>
            <p:ph type="title" hasCustomPrompt="1"/>
          </p:nvPr>
        </p:nvSpPr>
        <p:spPr>
          <a:xfrm>
            <a:off x="587376" y="619125"/>
            <a:ext cx="7967663" cy="865188"/>
          </a:xfrm>
        </p:spPr>
        <p:txBody>
          <a:bodyPr/>
          <a:lstStyle/>
          <a:p>
            <a:r>
              <a:rPr lang="en-GB" dirty="0"/>
              <a:t>Click to add title</a:t>
            </a:r>
          </a:p>
        </p:txBody>
      </p:sp>
      <p:sp>
        <p:nvSpPr>
          <p:cNvPr id="5" name="Pladsholder til dato 4"/>
          <p:cNvSpPr>
            <a:spLocks noGrp="1"/>
          </p:cNvSpPr>
          <p:nvPr>
            <p:ph type="dt" sz="half" idx="10"/>
          </p:nvPr>
        </p:nvSpPr>
        <p:spPr/>
        <p:txBody>
          <a:bodyPr/>
          <a:lstStyle/>
          <a:p>
            <a:fld id="{A472F889-A811-4C65-BC10-FC6818A20D47}" type="datetime1">
              <a:rPr lang="en-GB" smtClean="0"/>
              <a:t>10/04/2024</a:t>
            </a:fld>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3619167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ll text label right and image ">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2"/>
            <a:ext cx="9144000" cy="6523149"/>
          </a:xfrm>
          <a:blipFill>
            <a:blip r:embed="rId2"/>
            <a:stretch>
              <a:fillRect/>
            </a:stretch>
          </a:blipFill>
        </p:spPr>
        <p:txBody>
          <a:bodyPr lIns="0" tIns="360000" rIns="4932000" anchor="ctr" anchorCtr="0"/>
          <a:lstStyle>
            <a:lvl1pPr marL="0" indent="0" algn="r">
              <a:buNone/>
              <a:defRPr sz="2400" baseline="0">
                <a:solidFill>
                  <a:schemeClr val="tx1"/>
                </a:solidFill>
                <a:sym typeface="Wingdings" panose="05000000000000000000" pitchFamily="2" charset="2"/>
              </a:defRPr>
            </a:lvl1pPr>
          </a:lstStyle>
          <a:p>
            <a:r>
              <a:rPr lang="en-GB" dirty="0"/>
              <a:t>Click icon to </a:t>
            </a:r>
            <a:br>
              <a:rPr lang="en-GB" dirty="0"/>
            </a:br>
            <a:r>
              <a:rPr lang="en-GB" dirty="0"/>
              <a:t>insert image   </a:t>
            </a:r>
            <a:br>
              <a:rPr lang="en-GB" dirty="0"/>
            </a:br>
            <a:endParaRPr lang="en-GB" dirty="0"/>
          </a:p>
        </p:txBody>
      </p:sp>
      <p:sp>
        <p:nvSpPr>
          <p:cNvPr id="2" name="Titel 1"/>
          <p:cNvSpPr>
            <a:spLocks noGrp="1"/>
          </p:cNvSpPr>
          <p:nvPr>
            <p:ph type="title" hasCustomPrompt="1"/>
          </p:nvPr>
        </p:nvSpPr>
        <p:spPr>
          <a:xfrm>
            <a:off x="4682728" y="4903567"/>
            <a:ext cx="4461272" cy="1398808"/>
          </a:xfrm>
          <a:solidFill>
            <a:srgbClr val="A31D20">
              <a:alpha val="95000"/>
            </a:srgbClr>
          </a:solidFill>
        </p:spPr>
        <p:txBody>
          <a:bodyPr lIns="252000" tIns="144000" rIns="540000" bIns="144000" anchor="t" anchorCtr="0"/>
          <a:lstStyle>
            <a:lvl1pPr marL="0" marR="0" indent="0" algn="l" defTabSz="685800" rtl="0" eaLnBrk="1" fontAlgn="auto" latinLnBrk="0" hangingPunct="1">
              <a:lnSpc>
                <a:spcPct val="100000"/>
              </a:lnSpc>
              <a:spcBef>
                <a:spcPct val="0"/>
              </a:spcBef>
              <a:spcAft>
                <a:spcPts val="0"/>
              </a:spcAft>
              <a:buClrTx/>
              <a:buSzTx/>
              <a:buFontTx/>
              <a:buNone/>
              <a:tabLst/>
              <a:defRPr sz="2400">
                <a:solidFill>
                  <a:schemeClr val="bg1"/>
                </a:solidFill>
              </a:defRPr>
            </a:lvl1pPr>
          </a:lstStyle>
          <a:p>
            <a:r>
              <a:rPr lang="en-GB" dirty="0"/>
              <a:t>Click to add text</a:t>
            </a:r>
          </a:p>
        </p:txBody>
      </p:sp>
      <p:sp>
        <p:nvSpPr>
          <p:cNvPr id="4" name="Pladsholder til dato 3"/>
          <p:cNvSpPr>
            <a:spLocks noGrp="1"/>
          </p:cNvSpPr>
          <p:nvPr>
            <p:ph type="dt" sz="half" idx="10"/>
          </p:nvPr>
        </p:nvSpPr>
        <p:spPr/>
        <p:txBody>
          <a:bodyPr/>
          <a:lstStyle/>
          <a:p>
            <a:fld id="{1F8AFF43-DB95-4864-B236-B0B6E8F4F2A0}" type="datetime1">
              <a:rPr lang="en-GB" smtClean="0"/>
              <a:t>10/04/2024</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2560550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text label left and image">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2"/>
            <a:ext cx="9144000" cy="6523149"/>
          </a:xfrm>
          <a:blipFill>
            <a:blip r:embed="rId2"/>
            <a:stretch>
              <a:fillRect/>
            </a:stretch>
          </a:blipFill>
        </p:spPr>
        <p:txBody>
          <a:bodyPr lIns="0" tIns="360000" rIns="4932000" anchor="ctr" anchorCtr="0"/>
          <a:lstStyle>
            <a:lvl1pPr marL="0" indent="0" algn="r">
              <a:buNone/>
              <a:defRPr sz="2400" baseline="0">
                <a:solidFill>
                  <a:schemeClr val="bg1"/>
                </a:solidFill>
                <a:sym typeface="Wingdings" panose="05000000000000000000" pitchFamily="2" charset="2"/>
              </a:defRPr>
            </a:lvl1pPr>
          </a:lstStyle>
          <a:p>
            <a:r>
              <a:rPr lang="en-GB" dirty="0"/>
              <a:t>Click icon to </a:t>
            </a:r>
            <a:br>
              <a:rPr lang="en-GB" dirty="0"/>
            </a:br>
            <a:r>
              <a:rPr lang="en-GB" dirty="0"/>
              <a:t>insert image   </a:t>
            </a:r>
            <a:br>
              <a:rPr lang="en-GB" dirty="0"/>
            </a:br>
            <a:endParaRPr lang="en-GB" dirty="0"/>
          </a:p>
        </p:txBody>
      </p:sp>
      <p:sp>
        <p:nvSpPr>
          <p:cNvPr id="2" name="Titel 1"/>
          <p:cNvSpPr>
            <a:spLocks noGrp="1"/>
          </p:cNvSpPr>
          <p:nvPr>
            <p:ph type="title" hasCustomPrompt="1"/>
          </p:nvPr>
        </p:nvSpPr>
        <p:spPr>
          <a:xfrm>
            <a:off x="0" y="4903567"/>
            <a:ext cx="4461272" cy="1398808"/>
          </a:xfrm>
          <a:solidFill>
            <a:srgbClr val="A31D20">
              <a:alpha val="95000"/>
            </a:srgbClr>
          </a:solidFill>
        </p:spPr>
        <p:txBody>
          <a:bodyPr lIns="576000" tIns="144000" rIns="252000" bIns="144000" anchor="t" anchorCtr="0"/>
          <a:lstStyle>
            <a:lvl1pPr marL="0" marR="0" indent="0" algn="l" defTabSz="685800" rtl="0" eaLnBrk="1" fontAlgn="auto" latinLnBrk="0" hangingPunct="1">
              <a:lnSpc>
                <a:spcPct val="100000"/>
              </a:lnSpc>
              <a:spcBef>
                <a:spcPct val="0"/>
              </a:spcBef>
              <a:spcAft>
                <a:spcPts val="0"/>
              </a:spcAft>
              <a:buClrTx/>
              <a:buSzTx/>
              <a:buFontTx/>
              <a:buNone/>
              <a:tabLst/>
              <a:defRPr sz="2400">
                <a:solidFill>
                  <a:schemeClr val="bg1"/>
                </a:solidFill>
              </a:defRPr>
            </a:lvl1pPr>
          </a:lstStyle>
          <a:p>
            <a:r>
              <a:rPr lang="en-GB" dirty="0"/>
              <a:t>Click to add text </a:t>
            </a:r>
          </a:p>
        </p:txBody>
      </p:sp>
      <p:sp>
        <p:nvSpPr>
          <p:cNvPr id="4" name="Pladsholder til dato 3"/>
          <p:cNvSpPr>
            <a:spLocks noGrp="1"/>
          </p:cNvSpPr>
          <p:nvPr>
            <p:ph type="dt" sz="half" idx="10"/>
          </p:nvPr>
        </p:nvSpPr>
        <p:spPr/>
        <p:txBody>
          <a:bodyPr/>
          <a:lstStyle/>
          <a:p>
            <a:fld id="{5FD9B226-DDC5-405C-8EA3-5453C1E8EB5D}" type="datetime1">
              <a:rPr lang="en-GB" smtClean="0"/>
              <a:t>10/04/2024</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1094560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text label right and image">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2"/>
            <a:ext cx="9144000" cy="6523149"/>
          </a:xfrm>
          <a:blipFill>
            <a:blip r:embed="rId2"/>
            <a:stretch>
              <a:fillRect/>
            </a:stretch>
          </a:blipFill>
        </p:spPr>
        <p:txBody>
          <a:bodyPr lIns="0" tIns="360000" rIns="4932000" anchor="ctr" anchorCtr="0"/>
          <a:lstStyle>
            <a:lvl1pPr marL="0" indent="0" algn="r">
              <a:buNone/>
              <a:defRPr sz="2400" baseline="0">
                <a:sym typeface="Wingdings" panose="05000000000000000000" pitchFamily="2" charset="2"/>
              </a:defRPr>
            </a:lvl1pPr>
          </a:lstStyle>
          <a:p>
            <a:r>
              <a:rPr lang="en-GB" dirty="0"/>
              <a:t>Click icon to </a:t>
            </a:r>
            <a:br>
              <a:rPr lang="en-GB" dirty="0"/>
            </a:br>
            <a:r>
              <a:rPr lang="en-GB" dirty="0"/>
              <a:t>insert image   </a:t>
            </a:r>
            <a:br>
              <a:rPr lang="en-GB" dirty="0"/>
            </a:br>
            <a:endParaRPr lang="en-GB" dirty="0"/>
          </a:p>
        </p:txBody>
      </p:sp>
      <p:sp>
        <p:nvSpPr>
          <p:cNvPr id="4" name="Pladsholder til dato 3"/>
          <p:cNvSpPr>
            <a:spLocks noGrp="1"/>
          </p:cNvSpPr>
          <p:nvPr>
            <p:ph type="dt" sz="half" idx="10"/>
          </p:nvPr>
        </p:nvSpPr>
        <p:spPr/>
        <p:txBody>
          <a:bodyPr/>
          <a:lstStyle/>
          <a:p>
            <a:fld id="{C8D3E65C-360B-4039-AB89-06F19BC315AD}" type="datetime1">
              <a:rPr lang="en-GB" smtClean="0"/>
              <a:t>10/04/2024</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
        <p:nvSpPr>
          <p:cNvPr id="10" name="Pladsholder til tekst 9"/>
          <p:cNvSpPr>
            <a:spLocks noGrp="1"/>
          </p:cNvSpPr>
          <p:nvPr>
            <p:ph type="body" sz="quarter" idx="15" hasCustomPrompt="1"/>
          </p:nvPr>
        </p:nvSpPr>
        <p:spPr>
          <a:xfrm>
            <a:off x="4682728" y="2036763"/>
            <a:ext cx="4461272" cy="4265612"/>
          </a:xfrm>
          <a:solidFill>
            <a:schemeClr val="accent1">
              <a:alpha val="95000"/>
            </a:schemeClr>
          </a:solidFill>
        </p:spPr>
        <p:txBody>
          <a:bodyPr lIns="252000" tIns="144000" rIns="540000" bIns="144000"/>
          <a:lstStyle>
            <a:lvl1pPr marL="0" indent="0">
              <a:buNone/>
              <a:defRPr>
                <a:solidFill>
                  <a:schemeClr val="bg1"/>
                </a:solidFill>
              </a:defRPr>
            </a:lvl1pPr>
            <a:lvl2pPr marL="536575" indent="-271463">
              <a:tabLst/>
              <a:defRPr>
                <a:solidFill>
                  <a:schemeClr val="bg1"/>
                </a:solidFill>
              </a:defRPr>
            </a:lvl2pPr>
            <a:lvl3pPr marL="536575" indent="-271463">
              <a:defRPr sz="2000">
                <a:solidFill>
                  <a:schemeClr val="bg1"/>
                </a:solidFill>
              </a:defRPr>
            </a:lvl3pPr>
            <a:lvl4pPr marL="536575" indent="-271463">
              <a:defRPr sz="2000">
                <a:solidFill>
                  <a:schemeClr val="bg1"/>
                </a:solidFill>
              </a:defRPr>
            </a:lvl4pPr>
            <a:lvl5pPr marL="536575" indent="-271463">
              <a:defRPr sz="2000">
                <a:solidFill>
                  <a:schemeClr val="bg1"/>
                </a:solidFill>
              </a:defRPr>
            </a:lvl5pPr>
          </a:lstStyle>
          <a:p>
            <a:pPr lvl="0"/>
            <a:r>
              <a:rPr lang="en-GB" dirty="0"/>
              <a:t>Click to add text</a:t>
            </a:r>
          </a:p>
          <a:p>
            <a:pPr lvl="1"/>
            <a:r>
              <a:rPr lang="en-GB" dirty="0"/>
              <a:t>2</a:t>
            </a:r>
          </a:p>
          <a:p>
            <a:pPr lvl="2"/>
            <a:r>
              <a:rPr lang="en-GB" dirty="0"/>
              <a:t>3</a:t>
            </a:r>
          </a:p>
          <a:p>
            <a:pPr lvl="3"/>
            <a:r>
              <a:rPr lang="en-GB" dirty="0"/>
              <a:t>4</a:t>
            </a:r>
          </a:p>
          <a:p>
            <a:pPr lvl="4"/>
            <a:r>
              <a:rPr lang="en-GB" dirty="0"/>
              <a:t>5</a:t>
            </a:r>
          </a:p>
        </p:txBody>
      </p:sp>
    </p:spTree>
    <p:extLst>
      <p:ext uri="{BB962C8B-B14F-4D97-AF65-F5344CB8AC3E}">
        <p14:creationId xmlns:p14="http://schemas.microsoft.com/office/powerpoint/2010/main" val="758010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text label left and image">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2"/>
            <a:ext cx="9144000" cy="6523149"/>
          </a:xfrm>
          <a:blipFill>
            <a:blip r:embed="rId2"/>
            <a:stretch>
              <a:fillRect/>
            </a:stretch>
          </a:blipFill>
        </p:spPr>
        <p:txBody>
          <a:bodyPr lIns="4932000" tIns="360000" rIns="0" anchor="ctr" anchorCtr="0"/>
          <a:lstStyle>
            <a:lvl1pPr marL="0" indent="0" algn="l">
              <a:buNone/>
              <a:defRPr sz="2400" baseline="0">
                <a:solidFill>
                  <a:schemeClr val="bg1"/>
                </a:solidFill>
                <a:sym typeface="Wingdings" panose="05000000000000000000" pitchFamily="2" charset="2"/>
              </a:defRPr>
            </a:lvl1pPr>
          </a:lstStyle>
          <a:p>
            <a:r>
              <a:rPr lang="en-GB" dirty="0"/>
              <a:t> Click icon to </a:t>
            </a:r>
            <a:br>
              <a:rPr lang="en-GB" dirty="0"/>
            </a:br>
            <a:r>
              <a:rPr lang="en-GB" dirty="0"/>
              <a:t>insert image</a:t>
            </a:r>
          </a:p>
        </p:txBody>
      </p:sp>
      <p:sp>
        <p:nvSpPr>
          <p:cNvPr id="4" name="Pladsholder til dato 3"/>
          <p:cNvSpPr>
            <a:spLocks noGrp="1"/>
          </p:cNvSpPr>
          <p:nvPr>
            <p:ph type="dt" sz="half" idx="10"/>
          </p:nvPr>
        </p:nvSpPr>
        <p:spPr/>
        <p:txBody>
          <a:bodyPr/>
          <a:lstStyle/>
          <a:p>
            <a:fld id="{D47A19FB-3072-4077-AA42-D28791A679DA}" type="datetime1">
              <a:rPr lang="en-GB" smtClean="0"/>
              <a:t>10/04/2024</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
        <p:nvSpPr>
          <p:cNvPr id="8" name="Pladsholder til tekst 9"/>
          <p:cNvSpPr>
            <a:spLocks noGrp="1"/>
          </p:cNvSpPr>
          <p:nvPr>
            <p:ph type="body" sz="quarter" idx="15" hasCustomPrompt="1"/>
          </p:nvPr>
        </p:nvSpPr>
        <p:spPr>
          <a:xfrm>
            <a:off x="0" y="2036763"/>
            <a:ext cx="4461272" cy="4265612"/>
          </a:xfrm>
          <a:solidFill>
            <a:schemeClr val="accent1">
              <a:alpha val="95000"/>
            </a:schemeClr>
          </a:solidFill>
        </p:spPr>
        <p:txBody>
          <a:bodyPr lIns="576000" tIns="144000" rIns="252000" bIns="144000"/>
          <a:lstStyle>
            <a:lvl1pPr marL="0" indent="0">
              <a:buNone/>
              <a:defRPr>
                <a:solidFill>
                  <a:schemeClr val="bg1"/>
                </a:solidFill>
              </a:defRPr>
            </a:lvl1pPr>
            <a:lvl2pPr marL="536575" indent="-271463">
              <a:defRPr>
                <a:solidFill>
                  <a:schemeClr val="bg1"/>
                </a:solidFill>
              </a:defRPr>
            </a:lvl2pPr>
            <a:lvl3pPr marL="536575" indent="-271463">
              <a:defRPr sz="2000">
                <a:solidFill>
                  <a:schemeClr val="bg1"/>
                </a:solidFill>
              </a:defRPr>
            </a:lvl3pPr>
            <a:lvl4pPr marL="536575" indent="-271463">
              <a:defRPr sz="2000">
                <a:solidFill>
                  <a:schemeClr val="bg1"/>
                </a:solidFill>
              </a:defRPr>
            </a:lvl4pPr>
            <a:lvl5pPr marL="536575" indent="-271463">
              <a:defRPr sz="2000">
                <a:solidFill>
                  <a:schemeClr val="bg1"/>
                </a:solidFill>
              </a:defRPr>
            </a:lvl5pPr>
          </a:lstStyle>
          <a:p>
            <a:pPr lvl="0"/>
            <a:r>
              <a:rPr lang="en-GB" dirty="0"/>
              <a:t>Click to add text</a:t>
            </a:r>
          </a:p>
          <a:p>
            <a:pPr lvl="1"/>
            <a:r>
              <a:rPr lang="en-GB" dirty="0"/>
              <a:t>2</a:t>
            </a:r>
          </a:p>
          <a:p>
            <a:pPr lvl="2"/>
            <a:r>
              <a:rPr lang="en-GB" dirty="0"/>
              <a:t>3</a:t>
            </a:r>
          </a:p>
          <a:p>
            <a:pPr lvl="3"/>
            <a:r>
              <a:rPr lang="en-GB" dirty="0"/>
              <a:t>4</a:t>
            </a:r>
          </a:p>
          <a:p>
            <a:pPr lvl="4"/>
            <a:r>
              <a:rPr lang="en-GB" dirty="0"/>
              <a:t>5</a:t>
            </a:r>
          </a:p>
        </p:txBody>
      </p:sp>
    </p:spTree>
    <p:extLst>
      <p:ext uri="{BB962C8B-B14F-4D97-AF65-F5344CB8AC3E}">
        <p14:creationId xmlns:p14="http://schemas.microsoft.com/office/powerpoint/2010/main" val="2147276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pital bullet list">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11EABC56-A7A8-4003-BEB7-E47F01DF87DF}" type="datetime1">
              <a:rPr lang="en-GB" smtClean="0"/>
              <a:t>10/04/2024</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
        <p:nvSpPr>
          <p:cNvPr id="7" name="Pladsholder til tekst 9"/>
          <p:cNvSpPr>
            <a:spLocks noGrp="1"/>
          </p:cNvSpPr>
          <p:nvPr>
            <p:ph type="body" sz="quarter" idx="15" hasCustomPrompt="1"/>
          </p:nvPr>
        </p:nvSpPr>
        <p:spPr>
          <a:xfrm>
            <a:off x="587374" y="622301"/>
            <a:ext cx="7967663" cy="5681002"/>
          </a:xfrm>
          <a:noFill/>
        </p:spPr>
        <p:txBody>
          <a:bodyPr lIns="0" tIns="0" rIns="0" bIns="0"/>
          <a:lstStyle>
            <a:lvl1pPr marL="336947" indent="-336947" algn="l" defTabSz="685800" rtl="0" eaLnBrk="1" latinLnBrk="0" hangingPunct="1">
              <a:lnSpc>
                <a:spcPct val="90000"/>
              </a:lnSpc>
              <a:buFont typeface="Arial" panose="020B0604020202020204" pitchFamily="34" charset="0"/>
              <a:buChar char="•"/>
              <a:defRPr lang="da-DK" sz="4800" b="0" kern="1200" cap="all" spc="180" baseline="0" dirty="0" smtClean="0">
                <a:solidFill>
                  <a:schemeClr val="bg1"/>
                </a:solidFill>
                <a:latin typeface="+mn-lt"/>
                <a:ea typeface="+mn-ea"/>
                <a:cs typeface="+mn-cs"/>
              </a:defRPr>
            </a:lvl1pPr>
            <a:lvl2pPr marL="336947" indent="-336947" algn="l" defTabSz="685800" rtl="0" eaLnBrk="1" latinLnBrk="0" hangingPunct="1">
              <a:lnSpc>
                <a:spcPct val="90000"/>
              </a:lnSpc>
              <a:buFont typeface="Arial" panose="020B0604020202020204" pitchFamily="34" charset="0"/>
              <a:buChar char="•"/>
              <a:defRPr lang="da-DK" sz="4800" b="0" kern="1200" cap="all" spc="180" baseline="0" dirty="0" smtClean="0">
                <a:solidFill>
                  <a:schemeClr val="bg1"/>
                </a:solidFill>
                <a:latin typeface="+mn-lt"/>
                <a:ea typeface="+mn-ea"/>
                <a:cs typeface="+mn-cs"/>
              </a:defRPr>
            </a:lvl2pPr>
            <a:lvl3pPr marL="336947" indent="-336947" algn="l" defTabSz="685800" rtl="0" eaLnBrk="1" latinLnBrk="0" hangingPunct="1">
              <a:lnSpc>
                <a:spcPct val="90000"/>
              </a:lnSpc>
              <a:buFont typeface="Arial" panose="020B0604020202020204" pitchFamily="34" charset="0"/>
              <a:buChar char="•"/>
              <a:defRPr lang="da-DK" sz="4800" b="0" kern="1200" cap="all" spc="180" baseline="0" dirty="0" smtClean="0">
                <a:solidFill>
                  <a:schemeClr val="bg1"/>
                </a:solidFill>
                <a:latin typeface="+mn-lt"/>
                <a:ea typeface="+mn-ea"/>
                <a:cs typeface="+mn-cs"/>
              </a:defRPr>
            </a:lvl3pPr>
            <a:lvl4pPr marL="336947" indent="-336947" algn="l" defTabSz="685800" rtl="0" eaLnBrk="1" latinLnBrk="0" hangingPunct="1">
              <a:lnSpc>
                <a:spcPct val="90000"/>
              </a:lnSpc>
              <a:buFont typeface="Arial" panose="020B0604020202020204" pitchFamily="34" charset="0"/>
              <a:buChar char="•"/>
              <a:defRPr lang="da-DK" sz="4800" b="0" kern="1200" cap="all" spc="180" baseline="0" dirty="0" smtClean="0">
                <a:solidFill>
                  <a:schemeClr val="bg1"/>
                </a:solidFill>
                <a:latin typeface="+mn-lt"/>
                <a:ea typeface="+mn-ea"/>
                <a:cs typeface="+mn-cs"/>
              </a:defRPr>
            </a:lvl4pPr>
            <a:lvl5pPr marL="336947" indent="-336947" algn="l" defTabSz="685800" rtl="0" eaLnBrk="1" latinLnBrk="0" hangingPunct="1">
              <a:lnSpc>
                <a:spcPct val="90000"/>
              </a:lnSpc>
              <a:buFont typeface="Arial" panose="020B0604020202020204" pitchFamily="34" charset="0"/>
              <a:buChar char="•"/>
              <a:defRPr lang="da-DK" sz="4800" b="0" kern="1200" cap="all" spc="180" baseline="0" dirty="0">
                <a:solidFill>
                  <a:schemeClr val="bg1"/>
                </a:solidFill>
                <a:latin typeface="+mn-lt"/>
                <a:ea typeface="+mn-ea"/>
                <a:cs typeface="+mn-cs"/>
              </a:defRPr>
            </a:lvl5pPr>
          </a:lstStyle>
          <a:p>
            <a:pPr lvl="0"/>
            <a:r>
              <a:rPr lang="en-GB" dirty="0"/>
              <a:t>Click to add text</a:t>
            </a:r>
          </a:p>
          <a:p>
            <a:pPr lvl="1"/>
            <a:r>
              <a:rPr lang="en-GB" dirty="0"/>
              <a:t>2</a:t>
            </a:r>
          </a:p>
          <a:p>
            <a:pPr lvl="2"/>
            <a:r>
              <a:rPr lang="en-GB" dirty="0"/>
              <a:t>3</a:t>
            </a:r>
          </a:p>
          <a:p>
            <a:pPr lvl="3"/>
            <a:r>
              <a:rPr lang="en-GB" dirty="0"/>
              <a:t>4</a:t>
            </a:r>
          </a:p>
          <a:p>
            <a:pPr lvl="4"/>
            <a:r>
              <a:rPr lang="en-GB" dirty="0"/>
              <a:t>5</a:t>
            </a:r>
          </a:p>
        </p:txBody>
      </p:sp>
    </p:spTree>
    <p:extLst>
      <p:ext uri="{BB962C8B-B14F-4D97-AF65-F5344CB8AC3E}">
        <p14:creationId xmlns:p14="http://schemas.microsoft.com/office/powerpoint/2010/main" val="1987839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ation">
    <p:bg>
      <p:bgPr>
        <a:solidFill>
          <a:schemeClr val="accent1"/>
        </a:solidFill>
        <a:effectLst/>
      </p:bgPr>
    </p:bg>
    <p:spTree>
      <p:nvGrpSpPr>
        <p:cNvPr id="1" name=""/>
        <p:cNvGrpSpPr/>
        <p:nvPr/>
      </p:nvGrpSpPr>
      <p:grpSpPr>
        <a:xfrm>
          <a:off x="0" y="0"/>
          <a:ext cx="0" cy="0"/>
          <a:chOff x="0" y="0"/>
          <a:chExt cx="0" cy="0"/>
        </a:xfrm>
      </p:grpSpPr>
      <p:sp>
        <p:nvSpPr>
          <p:cNvPr id="9" name="Tekstfelt 8"/>
          <p:cNvSpPr txBox="1"/>
          <p:nvPr userDrawn="1"/>
        </p:nvSpPr>
        <p:spPr>
          <a:xfrm>
            <a:off x="456070" y="612884"/>
            <a:ext cx="875714" cy="1823576"/>
          </a:xfrm>
          <a:prstGeom prst="rect">
            <a:avLst/>
          </a:prstGeom>
          <a:noFill/>
        </p:spPr>
        <p:txBody>
          <a:bodyPr wrap="square" rtlCol="0">
            <a:spAutoFit/>
          </a:bodyPr>
          <a:lstStyle/>
          <a:p>
            <a:r>
              <a:rPr lang="en-GB" sz="11250" b="1" dirty="0">
                <a:solidFill>
                  <a:schemeClr val="bg1"/>
                </a:solidFill>
              </a:rPr>
              <a:t>”</a:t>
            </a:r>
          </a:p>
        </p:txBody>
      </p:sp>
      <p:sp>
        <p:nvSpPr>
          <p:cNvPr id="4" name="Pladsholder til dato 3"/>
          <p:cNvSpPr>
            <a:spLocks noGrp="1"/>
          </p:cNvSpPr>
          <p:nvPr>
            <p:ph type="dt" sz="half" idx="10"/>
          </p:nvPr>
        </p:nvSpPr>
        <p:spPr/>
        <p:txBody>
          <a:bodyPr/>
          <a:lstStyle/>
          <a:p>
            <a:fld id="{CDA6F94A-E0B8-4DFD-A908-EFEAB82AF80D}" type="datetime1">
              <a:rPr lang="en-GB" smtClean="0"/>
              <a:t>10/04/2024</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
        <p:nvSpPr>
          <p:cNvPr id="7" name="Pladsholder til tekst 9"/>
          <p:cNvSpPr>
            <a:spLocks noGrp="1"/>
          </p:cNvSpPr>
          <p:nvPr>
            <p:ph type="body" sz="quarter" idx="15" hasCustomPrompt="1"/>
          </p:nvPr>
        </p:nvSpPr>
        <p:spPr>
          <a:xfrm>
            <a:off x="587375" y="1633538"/>
            <a:ext cx="7967663" cy="4110037"/>
          </a:xfrm>
          <a:noFill/>
        </p:spPr>
        <p:txBody>
          <a:bodyPr lIns="0" tIns="0" rIns="0" bIns="0" anchor="t" anchorCtr="0"/>
          <a:lstStyle>
            <a:lvl1pPr marL="0" indent="0" algn="l" defTabSz="685800" rtl="0" eaLnBrk="1" latinLnBrk="0" hangingPunct="1">
              <a:lnSpc>
                <a:spcPct val="90000"/>
              </a:lnSpc>
              <a:buFont typeface="Arial" panose="020B0604020202020204" pitchFamily="34" charset="0"/>
              <a:buNone/>
              <a:defRPr lang="da-DK" sz="4800" b="0" kern="1200" cap="none" baseline="0" dirty="0" smtClean="0">
                <a:solidFill>
                  <a:schemeClr val="bg1"/>
                </a:solidFill>
                <a:latin typeface="+mn-lt"/>
                <a:ea typeface="+mn-ea"/>
                <a:cs typeface="+mn-cs"/>
              </a:defRPr>
            </a:lvl1pPr>
            <a:lvl2pPr marL="0" indent="0" algn="l" defTabSz="685800" rtl="0" eaLnBrk="1" latinLnBrk="0" hangingPunct="1">
              <a:lnSpc>
                <a:spcPct val="90000"/>
              </a:lnSpc>
              <a:buFont typeface="Arial" panose="020B0604020202020204" pitchFamily="34" charset="0"/>
              <a:buNone/>
              <a:defRPr lang="da-DK" sz="3600" b="1" kern="1200" cap="all" baseline="0" dirty="0" smtClean="0">
                <a:solidFill>
                  <a:schemeClr val="bg1"/>
                </a:solidFill>
                <a:latin typeface="+mn-lt"/>
                <a:ea typeface="+mn-ea"/>
                <a:cs typeface="+mn-cs"/>
              </a:defRPr>
            </a:lvl2pPr>
            <a:lvl3pPr marL="0" indent="0" algn="l" defTabSz="685800" rtl="0" eaLnBrk="1" latinLnBrk="0" hangingPunct="1">
              <a:lnSpc>
                <a:spcPct val="90000"/>
              </a:lnSpc>
              <a:buFont typeface="Arial" panose="020B0604020202020204" pitchFamily="34" charset="0"/>
              <a:buNone/>
              <a:defRPr lang="da-DK" sz="3600" b="1" kern="1200" cap="all" baseline="0" dirty="0" smtClean="0">
                <a:solidFill>
                  <a:schemeClr val="bg1"/>
                </a:solidFill>
                <a:latin typeface="+mn-lt"/>
                <a:ea typeface="+mn-ea"/>
                <a:cs typeface="+mn-cs"/>
              </a:defRPr>
            </a:lvl3pPr>
            <a:lvl4pPr marL="0" indent="0" algn="l" defTabSz="685800" rtl="0" eaLnBrk="1" latinLnBrk="0" hangingPunct="1">
              <a:lnSpc>
                <a:spcPct val="90000"/>
              </a:lnSpc>
              <a:buFont typeface="Arial" panose="020B0604020202020204" pitchFamily="34" charset="0"/>
              <a:buNone/>
              <a:defRPr lang="da-DK" sz="3600" b="1" kern="1200" cap="all" baseline="0" dirty="0" smtClean="0">
                <a:solidFill>
                  <a:schemeClr val="bg1"/>
                </a:solidFill>
                <a:latin typeface="+mn-lt"/>
                <a:ea typeface="+mn-ea"/>
                <a:cs typeface="+mn-cs"/>
              </a:defRPr>
            </a:lvl4pPr>
            <a:lvl5pPr marL="0" indent="0" algn="l" defTabSz="685800" rtl="0" eaLnBrk="1" latinLnBrk="0" hangingPunct="1">
              <a:lnSpc>
                <a:spcPct val="90000"/>
              </a:lnSpc>
              <a:buFont typeface="Arial" panose="020B0604020202020204" pitchFamily="34" charset="0"/>
              <a:buNone/>
              <a:defRPr lang="da-DK" sz="3600" b="1" kern="1200" cap="all" baseline="0" dirty="0">
                <a:solidFill>
                  <a:schemeClr val="bg1"/>
                </a:solidFill>
                <a:latin typeface="+mn-lt"/>
                <a:ea typeface="+mn-ea"/>
                <a:cs typeface="+mn-cs"/>
              </a:defRPr>
            </a:lvl5pPr>
          </a:lstStyle>
          <a:p>
            <a:pPr lvl="0"/>
            <a:r>
              <a:rPr lang="en-GB" dirty="0"/>
              <a:t>Click to add text</a:t>
            </a:r>
          </a:p>
        </p:txBody>
      </p:sp>
      <p:sp>
        <p:nvSpPr>
          <p:cNvPr id="8" name="Pladsholder til tekst 14"/>
          <p:cNvSpPr>
            <a:spLocks noGrp="1"/>
          </p:cNvSpPr>
          <p:nvPr>
            <p:ph type="body" sz="quarter" idx="13" hasCustomPrompt="1"/>
          </p:nvPr>
        </p:nvSpPr>
        <p:spPr>
          <a:xfrm>
            <a:off x="587375" y="5934971"/>
            <a:ext cx="7967663" cy="367404"/>
          </a:xfrm>
        </p:spPr>
        <p:txBody>
          <a:bodyPr>
            <a:normAutofit/>
          </a:bodyPr>
          <a:lstStyle>
            <a:lvl1pPr marL="0" indent="0">
              <a:buNone/>
              <a:defRPr sz="2400" b="0" baseline="0">
                <a:solidFill>
                  <a:schemeClr val="bg1"/>
                </a:solidFill>
              </a:defRPr>
            </a:lvl1pPr>
          </a:lstStyle>
          <a:p>
            <a:pPr lvl="0"/>
            <a:r>
              <a:rPr lang="en-GB" dirty="0"/>
              <a:t>Name, source</a:t>
            </a:r>
          </a:p>
        </p:txBody>
      </p:sp>
    </p:spTree>
    <p:extLst>
      <p:ext uri="{BB962C8B-B14F-4D97-AF65-F5344CB8AC3E}">
        <p14:creationId xmlns:p14="http://schemas.microsoft.com/office/powerpoint/2010/main" val="414296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mirrored texts">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12063E39-AF6B-40E3-8BF3-7E834A04E609}" type="datetime1">
              <a:rPr lang="en-GB" smtClean="0"/>
              <a:t>10/04/2024</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
        <p:nvSpPr>
          <p:cNvPr id="9" name="Pladsholder til tekst 9"/>
          <p:cNvSpPr>
            <a:spLocks noGrp="1"/>
          </p:cNvSpPr>
          <p:nvPr>
            <p:ph type="body" sz="quarter" idx="15" hasCustomPrompt="1"/>
          </p:nvPr>
        </p:nvSpPr>
        <p:spPr>
          <a:xfrm>
            <a:off x="587375" y="1633538"/>
            <a:ext cx="3868583" cy="4669764"/>
          </a:xfrm>
          <a:noFill/>
        </p:spPr>
        <p:txBody>
          <a:bodyPr lIns="0" tIns="0" rIns="0" bIns="0"/>
          <a:lstStyle>
            <a:lvl1pPr marL="0" indent="0" algn="r" defTabSz="685800" rtl="0" eaLnBrk="1" latinLnBrk="0" hangingPunct="1">
              <a:lnSpc>
                <a:spcPct val="90000"/>
              </a:lnSpc>
              <a:spcAft>
                <a:spcPts val="900"/>
              </a:spcAft>
              <a:buFont typeface="Arial" panose="020B0604020202020204" pitchFamily="34" charset="0"/>
              <a:buNone/>
              <a:defRPr lang="da-DK" sz="3600" b="1" kern="1200" cap="none" baseline="0" dirty="0" smtClean="0">
                <a:solidFill>
                  <a:schemeClr val="bg1"/>
                </a:solidFill>
                <a:latin typeface="+mn-lt"/>
                <a:ea typeface="+mn-ea"/>
                <a:cs typeface="+mn-cs"/>
              </a:defRPr>
            </a:lvl1pPr>
            <a:lvl2pPr marL="0" indent="0" algn="r" defTabSz="685800" rtl="0" eaLnBrk="1" latinLnBrk="0" hangingPunct="1">
              <a:lnSpc>
                <a:spcPct val="90000"/>
              </a:lnSpc>
              <a:spcAft>
                <a:spcPts val="900"/>
              </a:spcAft>
              <a:buFont typeface="Arial" panose="020B0604020202020204" pitchFamily="34" charset="0"/>
              <a:buNone/>
              <a:defRPr lang="da-DK" sz="3600" b="1" kern="1200" cap="none" baseline="0" dirty="0" smtClean="0">
                <a:solidFill>
                  <a:schemeClr val="bg1"/>
                </a:solidFill>
                <a:latin typeface="+mn-lt"/>
                <a:ea typeface="+mn-ea"/>
                <a:cs typeface="+mn-cs"/>
              </a:defRPr>
            </a:lvl2pPr>
            <a:lvl3pPr marL="0" indent="0" algn="r" defTabSz="685800" rtl="0" eaLnBrk="1" latinLnBrk="0" hangingPunct="1">
              <a:lnSpc>
                <a:spcPct val="90000"/>
              </a:lnSpc>
              <a:spcAft>
                <a:spcPts val="900"/>
              </a:spcAft>
              <a:buFont typeface="Arial" panose="020B0604020202020204" pitchFamily="34" charset="0"/>
              <a:buNone/>
              <a:defRPr lang="da-DK" sz="3600" b="1" kern="1200" cap="none" baseline="0" dirty="0" smtClean="0">
                <a:solidFill>
                  <a:schemeClr val="bg1"/>
                </a:solidFill>
                <a:latin typeface="+mn-lt"/>
                <a:ea typeface="+mn-ea"/>
                <a:cs typeface="+mn-cs"/>
              </a:defRPr>
            </a:lvl3pPr>
            <a:lvl4pPr marL="0" indent="0" algn="r" defTabSz="685800" rtl="0" eaLnBrk="1" latinLnBrk="0" hangingPunct="1">
              <a:lnSpc>
                <a:spcPct val="90000"/>
              </a:lnSpc>
              <a:spcAft>
                <a:spcPts val="900"/>
              </a:spcAft>
              <a:buFont typeface="Arial" panose="020B0604020202020204" pitchFamily="34" charset="0"/>
              <a:buNone/>
              <a:defRPr lang="da-DK" sz="3600" b="1" kern="1200" cap="none" baseline="0" dirty="0" smtClean="0">
                <a:solidFill>
                  <a:schemeClr val="bg1"/>
                </a:solidFill>
                <a:latin typeface="+mn-lt"/>
                <a:ea typeface="+mn-ea"/>
                <a:cs typeface="+mn-cs"/>
              </a:defRPr>
            </a:lvl4pPr>
            <a:lvl5pPr marL="0" indent="0" algn="r" defTabSz="685800" rtl="0" eaLnBrk="1" latinLnBrk="0" hangingPunct="1">
              <a:lnSpc>
                <a:spcPct val="90000"/>
              </a:lnSpc>
              <a:spcAft>
                <a:spcPts val="900"/>
              </a:spcAft>
              <a:buFont typeface="Arial" panose="020B0604020202020204" pitchFamily="34" charset="0"/>
              <a:buNone/>
              <a:defRPr lang="da-DK" sz="3600" b="1" kern="1200" cap="none" baseline="0" dirty="0">
                <a:solidFill>
                  <a:schemeClr val="bg1"/>
                </a:solidFill>
                <a:latin typeface="+mn-lt"/>
                <a:ea typeface="+mn-ea"/>
                <a:cs typeface="+mn-cs"/>
              </a:defRPr>
            </a:lvl5pPr>
          </a:lstStyle>
          <a:p>
            <a:pPr lvl="0"/>
            <a:r>
              <a:rPr lang="en-GB" dirty="0"/>
              <a:t>Click to add text</a:t>
            </a:r>
          </a:p>
          <a:p>
            <a:pPr lvl="1"/>
            <a:r>
              <a:rPr lang="en-GB" dirty="0"/>
              <a:t>2</a:t>
            </a:r>
          </a:p>
          <a:p>
            <a:pPr lvl="2"/>
            <a:r>
              <a:rPr lang="en-GB" dirty="0"/>
              <a:t>3</a:t>
            </a:r>
          </a:p>
          <a:p>
            <a:pPr lvl="3"/>
            <a:r>
              <a:rPr lang="en-GB" dirty="0"/>
              <a:t>4</a:t>
            </a:r>
          </a:p>
          <a:p>
            <a:pPr lvl="4"/>
            <a:r>
              <a:rPr lang="en-GB" dirty="0"/>
              <a:t>5</a:t>
            </a:r>
          </a:p>
        </p:txBody>
      </p:sp>
      <p:sp>
        <p:nvSpPr>
          <p:cNvPr id="10" name="Pladsholder til tekst 9"/>
          <p:cNvSpPr>
            <a:spLocks noGrp="1"/>
          </p:cNvSpPr>
          <p:nvPr>
            <p:ph type="body" sz="quarter" idx="16" hasCustomPrompt="1"/>
          </p:nvPr>
        </p:nvSpPr>
        <p:spPr>
          <a:xfrm>
            <a:off x="4678760" y="1633538"/>
            <a:ext cx="3876278" cy="4669764"/>
          </a:xfrm>
          <a:noFill/>
        </p:spPr>
        <p:txBody>
          <a:bodyPr lIns="0" tIns="0" rIns="0" bIns="0"/>
          <a:lstStyle>
            <a:lvl1pPr marL="0" indent="0" algn="l" defTabSz="685800" rtl="0" eaLnBrk="1" latinLnBrk="0" hangingPunct="1">
              <a:lnSpc>
                <a:spcPct val="90000"/>
              </a:lnSpc>
              <a:spcAft>
                <a:spcPts val="900"/>
              </a:spcAft>
              <a:buFont typeface="Arial" panose="020B0604020202020204" pitchFamily="34" charset="0"/>
              <a:buNone/>
              <a:defRPr lang="da-DK" sz="3600" b="0" kern="1200" cap="none" baseline="0" dirty="0" smtClean="0">
                <a:solidFill>
                  <a:schemeClr val="bg1"/>
                </a:solidFill>
                <a:latin typeface="+mn-lt"/>
                <a:ea typeface="+mn-ea"/>
                <a:cs typeface="+mn-cs"/>
              </a:defRPr>
            </a:lvl1pPr>
            <a:lvl2pPr marL="0" indent="0" algn="l" defTabSz="685800" rtl="0" eaLnBrk="1" latinLnBrk="0" hangingPunct="1">
              <a:lnSpc>
                <a:spcPct val="90000"/>
              </a:lnSpc>
              <a:spcAft>
                <a:spcPts val="900"/>
              </a:spcAft>
              <a:buFont typeface="Arial" panose="020B0604020202020204" pitchFamily="34" charset="0"/>
              <a:buNone/>
              <a:defRPr lang="da-DK" sz="3600" b="0" kern="1200" cap="none" baseline="0" dirty="0" smtClean="0">
                <a:solidFill>
                  <a:schemeClr val="bg1"/>
                </a:solidFill>
                <a:latin typeface="+mn-lt"/>
                <a:ea typeface="+mn-ea"/>
                <a:cs typeface="+mn-cs"/>
              </a:defRPr>
            </a:lvl2pPr>
            <a:lvl3pPr marL="0" indent="0" algn="l" defTabSz="685800" rtl="0" eaLnBrk="1" latinLnBrk="0" hangingPunct="1">
              <a:lnSpc>
                <a:spcPct val="90000"/>
              </a:lnSpc>
              <a:spcAft>
                <a:spcPts val="900"/>
              </a:spcAft>
              <a:buFont typeface="Arial" panose="020B0604020202020204" pitchFamily="34" charset="0"/>
              <a:buNone/>
              <a:defRPr lang="da-DK" sz="3600" b="0" kern="1200" cap="none" baseline="0" dirty="0" smtClean="0">
                <a:solidFill>
                  <a:schemeClr val="bg1"/>
                </a:solidFill>
                <a:latin typeface="+mn-lt"/>
                <a:ea typeface="+mn-ea"/>
                <a:cs typeface="+mn-cs"/>
              </a:defRPr>
            </a:lvl3pPr>
            <a:lvl4pPr marL="0" indent="0" algn="l" defTabSz="685800" rtl="0" eaLnBrk="1" latinLnBrk="0" hangingPunct="1">
              <a:lnSpc>
                <a:spcPct val="90000"/>
              </a:lnSpc>
              <a:spcAft>
                <a:spcPts val="900"/>
              </a:spcAft>
              <a:buFont typeface="Arial" panose="020B0604020202020204" pitchFamily="34" charset="0"/>
              <a:buNone/>
              <a:defRPr lang="da-DK" sz="3600" b="0" kern="1200" cap="none" baseline="0" dirty="0" smtClean="0">
                <a:solidFill>
                  <a:schemeClr val="bg1"/>
                </a:solidFill>
                <a:latin typeface="+mn-lt"/>
                <a:ea typeface="+mn-ea"/>
                <a:cs typeface="+mn-cs"/>
              </a:defRPr>
            </a:lvl4pPr>
            <a:lvl5pPr marL="0" indent="0" algn="l" defTabSz="685800" rtl="0" eaLnBrk="1" latinLnBrk="0" hangingPunct="1">
              <a:lnSpc>
                <a:spcPct val="90000"/>
              </a:lnSpc>
              <a:spcAft>
                <a:spcPts val="900"/>
              </a:spcAft>
              <a:buFont typeface="Arial" panose="020B0604020202020204" pitchFamily="34" charset="0"/>
              <a:buNone/>
              <a:defRPr lang="da-DK" sz="3600" b="0" kern="1200" cap="none" baseline="0" dirty="0">
                <a:solidFill>
                  <a:schemeClr val="bg1"/>
                </a:solidFill>
                <a:latin typeface="+mn-lt"/>
                <a:ea typeface="+mn-ea"/>
                <a:cs typeface="+mn-cs"/>
              </a:defRPr>
            </a:lvl5pPr>
          </a:lstStyle>
          <a:p>
            <a:pPr lvl="0"/>
            <a:r>
              <a:rPr lang="en-GB" dirty="0"/>
              <a:t>Click to add text</a:t>
            </a:r>
          </a:p>
          <a:p>
            <a:pPr lvl="1"/>
            <a:r>
              <a:rPr lang="en-GB" dirty="0"/>
              <a:t>2</a:t>
            </a:r>
          </a:p>
          <a:p>
            <a:pPr lvl="2"/>
            <a:r>
              <a:rPr lang="en-GB" dirty="0"/>
              <a:t>3</a:t>
            </a:r>
          </a:p>
          <a:p>
            <a:pPr lvl="3"/>
            <a:r>
              <a:rPr lang="en-GB" dirty="0"/>
              <a:t>4</a:t>
            </a:r>
          </a:p>
          <a:p>
            <a:pPr lvl="4"/>
            <a:r>
              <a:rPr lang="en-GB" dirty="0"/>
              <a:t>5</a:t>
            </a:r>
          </a:p>
        </p:txBody>
      </p:sp>
      <p:sp>
        <p:nvSpPr>
          <p:cNvPr id="7" name="Titel 1"/>
          <p:cNvSpPr>
            <a:spLocks noGrp="1"/>
          </p:cNvSpPr>
          <p:nvPr>
            <p:ph type="title"/>
          </p:nvPr>
        </p:nvSpPr>
        <p:spPr>
          <a:xfrm>
            <a:off x="587377" y="622300"/>
            <a:ext cx="7967662" cy="849313"/>
          </a:xfrm>
        </p:spPr>
        <p:txBody>
          <a:bodyPr/>
          <a:lstStyle>
            <a:lvl1pPr>
              <a:defRPr>
                <a:solidFill>
                  <a:schemeClr val="bg1"/>
                </a:solidFill>
              </a:defRPr>
            </a:lvl1pPr>
          </a:lstStyle>
          <a:p>
            <a:r>
              <a:rPr lang="en-GB" dirty="0" err="1"/>
              <a:t>Klik</a:t>
            </a:r>
            <a:r>
              <a:rPr lang="en-GB" dirty="0"/>
              <a:t> for at </a:t>
            </a:r>
            <a:r>
              <a:rPr lang="en-GB" dirty="0" err="1"/>
              <a:t>redigere</a:t>
            </a:r>
            <a:r>
              <a:rPr lang="en-GB" dirty="0"/>
              <a:t> </a:t>
            </a:r>
            <a:r>
              <a:rPr lang="en-GB" dirty="0" err="1"/>
              <a:t>i</a:t>
            </a:r>
            <a:r>
              <a:rPr lang="en-GB" dirty="0"/>
              <a:t> master</a:t>
            </a:r>
          </a:p>
        </p:txBody>
      </p:sp>
    </p:spTree>
    <p:extLst>
      <p:ext uri="{BB962C8B-B14F-4D97-AF65-F5344CB8AC3E}">
        <p14:creationId xmlns:p14="http://schemas.microsoft.com/office/powerpoint/2010/main" val="2627308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ing ">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259EC2F4-462D-4BD4-9025-86FD7D8AF145}" type="datetime1">
              <a:rPr lang="en-GB" smtClean="0"/>
              <a:t>10/04/2024</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
        <p:nvSpPr>
          <p:cNvPr id="7" name="Titel 1"/>
          <p:cNvSpPr>
            <a:spLocks noGrp="1"/>
          </p:cNvSpPr>
          <p:nvPr>
            <p:ph type="title" hasCustomPrompt="1"/>
          </p:nvPr>
        </p:nvSpPr>
        <p:spPr>
          <a:xfrm>
            <a:off x="587375" y="1633537"/>
            <a:ext cx="7967663" cy="4668837"/>
          </a:xfrm>
        </p:spPr>
        <p:txBody>
          <a:bodyPr anchor="t" anchorCtr="0"/>
          <a:lstStyle>
            <a:lvl1pPr>
              <a:defRPr sz="6400" b="0" baseline="0">
                <a:solidFill>
                  <a:schemeClr val="bg1"/>
                </a:solidFill>
              </a:defRPr>
            </a:lvl1pPr>
          </a:lstStyle>
          <a:p>
            <a:r>
              <a:rPr lang="en-GB" dirty="0"/>
              <a:t>Click to add title</a:t>
            </a:r>
          </a:p>
        </p:txBody>
      </p:sp>
    </p:spTree>
    <p:extLst>
      <p:ext uri="{BB962C8B-B14F-4D97-AF65-F5344CB8AC3E}">
        <p14:creationId xmlns:p14="http://schemas.microsoft.com/office/powerpoint/2010/main" val="3543884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7375" y="619125"/>
            <a:ext cx="7967663" cy="865188"/>
          </a:xfrm>
        </p:spPr>
        <p:txBody>
          <a:bodyPr/>
          <a:lstStyle/>
          <a:p>
            <a:r>
              <a:rPr lang="en-GB" dirty="0"/>
              <a:t>Click to add title</a:t>
            </a:r>
          </a:p>
        </p:txBody>
      </p:sp>
      <p:sp>
        <p:nvSpPr>
          <p:cNvPr id="3" name="Pladsholder til dato 2"/>
          <p:cNvSpPr>
            <a:spLocks noGrp="1"/>
          </p:cNvSpPr>
          <p:nvPr>
            <p:ph type="dt" sz="half" idx="10"/>
          </p:nvPr>
        </p:nvSpPr>
        <p:spPr/>
        <p:txBody>
          <a:bodyPr/>
          <a:lstStyle/>
          <a:p>
            <a:fld id="{76BEC015-C244-4BA1-A831-6C8E63A96CC2}" type="datetime1">
              <a:rPr lang="en-GB" smtClean="0"/>
              <a:t>10/04/2024</a:t>
            </a:fld>
            <a:endParaRPr lang="en-GB" dirty="0"/>
          </a:p>
        </p:txBody>
      </p:sp>
      <p:sp>
        <p:nvSpPr>
          <p:cNvPr id="4" name="Pladsholder til sidefod 3"/>
          <p:cNvSpPr>
            <a:spLocks noGrp="1"/>
          </p:cNvSpPr>
          <p:nvPr>
            <p:ph type="ftr" sz="quarter" idx="11"/>
          </p:nvPr>
        </p:nvSpPr>
        <p:spPr/>
        <p:txBody>
          <a:bodyPr/>
          <a:lstStyle/>
          <a:p>
            <a:endParaRPr lang="en-GB" dirty="0"/>
          </a:p>
        </p:txBody>
      </p:sp>
      <p:sp>
        <p:nvSpPr>
          <p:cNvPr id="5" name="Pladsholder til slidenummer 4"/>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1760930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image small left">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9144000" cy="6858000"/>
          </a:xfrm>
          <a:blipFill>
            <a:blip r:embed="rId2"/>
            <a:stretch>
              <a:fillRect/>
            </a:stretch>
          </a:blipFill>
        </p:spPr>
        <p:txBody>
          <a:bodyPr lIns="4932000" tIns="360000" anchor="ctr" anchorCtr="0"/>
          <a:lstStyle>
            <a:lvl1pPr marL="0" indent="0" algn="l" defTabSz="685800" rtl="0" eaLnBrk="1" latinLnBrk="0" hangingPunct="1">
              <a:lnSpc>
                <a:spcPct val="90000"/>
              </a:lnSpc>
              <a:spcBef>
                <a:spcPts val="750"/>
              </a:spcBef>
              <a:buFont typeface="Arial" panose="020B0604020202020204" pitchFamily="34" charset="0"/>
              <a:buNone/>
              <a:defRPr lang="da-DK" sz="2400" kern="1200" baseline="0" dirty="0">
                <a:solidFill>
                  <a:schemeClr val="bg1"/>
                </a:solidFill>
                <a:latin typeface="+mn-lt"/>
                <a:ea typeface="+mn-ea"/>
                <a:cs typeface="+mn-cs"/>
                <a:sym typeface="Wingdings" panose="05000000000000000000" pitchFamily="2" charset="2"/>
              </a:defRPr>
            </a:lvl1pPr>
          </a:lstStyle>
          <a:p>
            <a:r>
              <a:rPr lang="en-GB" dirty="0"/>
              <a:t> Click icon to </a:t>
            </a:r>
            <a:br>
              <a:rPr lang="en-GB" dirty="0"/>
            </a:br>
            <a:r>
              <a:rPr lang="en-GB" dirty="0"/>
              <a:t>insert image</a:t>
            </a:r>
          </a:p>
        </p:txBody>
      </p:sp>
      <p:sp>
        <p:nvSpPr>
          <p:cNvPr id="4" name="Pladsholder til dato 3"/>
          <p:cNvSpPr>
            <a:spLocks noGrp="1"/>
          </p:cNvSpPr>
          <p:nvPr>
            <p:ph type="dt" sz="half" idx="10"/>
          </p:nvPr>
        </p:nvSpPr>
        <p:spPr>
          <a:xfrm>
            <a:off x="7746833" y="-385200"/>
            <a:ext cx="611232" cy="176797"/>
          </a:xfrm>
        </p:spPr>
        <p:txBody>
          <a:bodyPr/>
          <a:lstStyle>
            <a:lvl1pPr>
              <a:defRPr sz="100">
                <a:solidFill>
                  <a:schemeClr val="bg1"/>
                </a:solidFill>
              </a:defRPr>
            </a:lvl1pPr>
          </a:lstStyle>
          <a:p>
            <a:fld id="{94BAEE1E-B5FD-4740-ACDA-6CAFC8D24650}" type="datetime1">
              <a:rPr lang="en-GB" smtClean="0"/>
              <a:t>10/04/2024</a:t>
            </a:fld>
            <a:endParaRPr lang="en-GB" dirty="0"/>
          </a:p>
        </p:txBody>
      </p:sp>
      <p:sp>
        <p:nvSpPr>
          <p:cNvPr id="5" name="Pladsholder til sidefod 4"/>
          <p:cNvSpPr>
            <a:spLocks noGrp="1"/>
          </p:cNvSpPr>
          <p:nvPr>
            <p:ph type="ftr" sz="quarter" idx="11"/>
          </p:nvPr>
        </p:nvSpPr>
        <p:spPr>
          <a:xfrm>
            <a:off x="2427371" y="-385200"/>
            <a:ext cx="5235872" cy="176797"/>
          </a:xfrm>
        </p:spPr>
        <p:txBody>
          <a:bodyPr/>
          <a:lstStyle>
            <a:lvl1pPr>
              <a:defRPr sz="100">
                <a:solidFill>
                  <a:schemeClr val="bg1"/>
                </a:solidFill>
              </a:defRPr>
            </a:lvl1pPr>
          </a:lstStyle>
          <a:p>
            <a:endParaRPr lang="en-GB" dirty="0"/>
          </a:p>
        </p:txBody>
      </p:sp>
      <p:sp>
        <p:nvSpPr>
          <p:cNvPr id="6" name="Pladsholder til slidenummer 5"/>
          <p:cNvSpPr>
            <a:spLocks noGrp="1"/>
          </p:cNvSpPr>
          <p:nvPr>
            <p:ph type="sldNum" sz="quarter" idx="12"/>
          </p:nvPr>
        </p:nvSpPr>
        <p:spPr>
          <a:xfrm>
            <a:off x="8441657" y="-385200"/>
            <a:ext cx="286319" cy="176797"/>
          </a:xfrm>
        </p:spPr>
        <p:txBody>
          <a:bodyPr/>
          <a:lstStyle>
            <a:lvl1pPr>
              <a:defRPr sz="100">
                <a:solidFill>
                  <a:schemeClr val="bg1"/>
                </a:solidFill>
              </a:defRPr>
            </a:lvl1pPr>
          </a:lstStyle>
          <a:p>
            <a:fld id="{091A926C-488A-4E3E-9C21-57CAA120E114}" type="slidenum">
              <a:rPr lang="en-GB" smtClean="0"/>
              <a:pPr/>
              <a:t>‹#›</a:t>
            </a:fld>
            <a:endParaRPr lang="en-GB" dirty="0"/>
          </a:p>
        </p:txBody>
      </p:sp>
      <p:sp>
        <p:nvSpPr>
          <p:cNvPr id="22" name="Titel 2"/>
          <p:cNvSpPr>
            <a:spLocks noGrp="1"/>
          </p:cNvSpPr>
          <p:nvPr>
            <p:ph type="ctrTitle"/>
          </p:nvPr>
        </p:nvSpPr>
        <p:spPr>
          <a:xfrm>
            <a:off x="0" y="2271092"/>
            <a:ext cx="4469607" cy="3895200"/>
          </a:xfrm>
          <a:blipFill>
            <a:blip r:embed="rId3"/>
            <a:stretch>
              <a:fillRect/>
            </a:stretch>
          </a:blipFill>
        </p:spPr>
        <p:txBody>
          <a:bodyPr lIns="540000" tIns="468000" rIns="360000" bIns="2340000" anchor="b" anchorCtr="0">
            <a:noAutofit/>
          </a:bodyPr>
          <a:lstStyle>
            <a:lvl1pPr algn="l">
              <a:lnSpc>
                <a:spcPts val="4000"/>
              </a:lnSpc>
              <a:defRPr sz="3600">
                <a:solidFill>
                  <a:schemeClr val="bg1"/>
                </a:solidFill>
              </a:defRPr>
            </a:lvl1pPr>
          </a:lstStyle>
          <a:p>
            <a:r>
              <a:rPr lang="en-GB" dirty="0" err="1"/>
              <a:t>Klik</a:t>
            </a:r>
            <a:r>
              <a:rPr lang="en-GB" dirty="0"/>
              <a:t> for at </a:t>
            </a:r>
            <a:r>
              <a:rPr lang="en-GB" dirty="0" err="1"/>
              <a:t>redigere</a:t>
            </a:r>
            <a:r>
              <a:rPr lang="en-GB" dirty="0"/>
              <a:t> </a:t>
            </a:r>
            <a:r>
              <a:rPr lang="en-GB" dirty="0" err="1"/>
              <a:t>i</a:t>
            </a:r>
            <a:r>
              <a:rPr lang="en-GB" dirty="0"/>
              <a:t> master</a:t>
            </a:r>
          </a:p>
        </p:txBody>
      </p:sp>
      <p:sp>
        <p:nvSpPr>
          <p:cNvPr id="26" name="Pladsholder til tekst 14"/>
          <p:cNvSpPr>
            <a:spLocks noGrp="1"/>
          </p:cNvSpPr>
          <p:nvPr>
            <p:ph type="body" sz="quarter" idx="13" hasCustomPrompt="1"/>
          </p:nvPr>
        </p:nvSpPr>
        <p:spPr>
          <a:xfrm>
            <a:off x="587374" y="4042705"/>
            <a:ext cx="3563425" cy="899766"/>
          </a:xfrm>
        </p:spPr>
        <p:txBody>
          <a:bodyPr rIns="0">
            <a:noAutofit/>
          </a:bodyPr>
          <a:lstStyle>
            <a:lvl1pPr marL="0" indent="0">
              <a:spcBef>
                <a:spcPts val="0"/>
              </a:spcBef>
              <a:buNone/>
              <a:defRPr sz="1800" baseline="0"/>
            </a:lvl1pPr>
          </a:lstStyle>
          <a:p>
            <a:pPr lvl="0"/>
            <a:r>
              <a:rPr lang="en-GB" dirty="0"/>
              <a:t>Name of speaker, UCPH unit, place and date</a:t>
            </a:r>
          </a:p>
        </p:txBody>
      </p:sp>
      <p:sp>
        <p:nvSpPr>
          <p:cNvPr id="8" name="Titel 1"/>
          <p:cNvSpPr>
            <a:spLocks noGrp="1"/>
          </p:cNvSpPr>
          <p:nvPr>
            <p:ph type="body" sz="quarter" idx="15" hasCustomPrompt="1"/>
          </p:nvPr>
        </p:nvSpPr>
        <p:spPr>
          <a:xfrm>
            <a:off x="587373" y="2610941"/>
            <a:ext cx="3563426" cy="1212926"/>
          </a:xfrm>
        </p:spPr>
        <p:txBody>
          <a:bodyPr rIns="0">
            <a:noAutofit/>
          </a:bodyPr>
          <a:lstStyle>
            <a:lvl1pPr marL="0" indent="0">
              <a:lnSpc>
                <a:spcPct val="100000"/>
              </a:lnSpc>
              <a:spcBef>
                <a:spcPts val="0"/>
              </a:spcBef>
              <a:buNone/>
              <a:defRPr sz="3600" baseline="0">
                <a:solidFill>
                  <a:schemeClr val="accent1"/>
                </a:solidFill>
              </a:defRPr>
            </a:lvl1pPr>
          </a:lstStyle>
          <a:p>
            <a:pPr lvl="0"/>
            <a:r>
              <a:rPr lang="en-GB" dirty="0"/>
              <a:t>Click to add title</a:t>
            </a:r>
          </a:p>
        </p:txBody>
      </p:sp>
    </p:spTree>
    <p:extLst>
      <p:ext uri="{BB962C8B-B14F-4D97-AF65-F5344CB8AC3E}">
        <p14:creationId xmlns:p14="http://schemas.microsoft.com/office/powerpoint/2010/main" val="2967803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6EBD4858-3149-45CE-A7BF-0594A400CFEA}" type="datetime1">
              <a:rPr lang="en-GB" smtClean="0"/>
              <a:t>10/04/2024</a:t>
            </a:fld>
            <a:endParaRPr lang="en-GB" dirty="0"/>
          </a:p>
        </p:txBody>
      </p:sp>
      <p:sp>
        <p:nvSpPr>
          <p:cNvPr id="3" name="Pladsholder til sidefod 2"/>
          <p:cNvSpPr>
            <a:spLocks noGrp="1"/>
          </p:cNvSpPr>
          <p:nvPr>
            <p:ph type="ftr" sz="quarter" idx="11"/>
          </p:nvPr>
        </p:nvSpPr>
        <p:spPr/>
        <p:txBody>
          <a:bodyPr/>
          <a:lstStyle/>
          <a:p>
            <a:endParaRPr lang="en-GB" dirty="0"/>
          </a:p>
        </p:txBody>
      </p:sp>
      <p:sp>
        <p:nvSpPr>
          <p:cNvPr id="4" name="Pladsholder til slidenummer 3"/>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3631545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User guide">
    <p:spTree>
      <p:nvGrpSpPr>
        <p:cNvPr id="1" name=""/>
        <p:cNvGrpSpPr/>
        <p:nvPr/>
      </p:nvGrpSpPr>
      <p:grpSpPr>
        <a:xfrm>
          <a:off x="0" y="0"/>
          <a:ext cx="0" cy="0"/>
          <a:chOff x="0" y="0"/>
          <a:chExt cx="0" cy="0"/>
        </a:xfrm>
      </p:grpSpPr>
      <p:sp>
        <p:nvSpPr>
          <p:cNvPr id="20" name="Title 1"/>
          <p:cNvSpPr txBox="1">
            <a:spLocks/>
          </p:cNvSpPr>
          <p:nvPr userDrawn="1"/>
        </p:nvSpPr>
        <p:spPr>
          <a:xfrm>
            <a:off x="587376" y="619126"/>
            <a:ext cx="7967662" cy="865188"/>
          </a:xfrm>
          <a:prstGeom prst="rect">
            <a:avLst/>
          </a:prstGeom>
        </p:spPr>
        <p:txBody>
          <a:bodyPr vert="horz" lIns="0" tIns="0" rIns="0" bIns="0" rtlCol="0" anchor="t" anchorCtr="0">
            <a:noAutofit/>
          </a:bodyPr>
          <a:lstStyle>
            <a:lvl1pPr>
              <a:lnSpc>
                <a:spcPct val="100000"/>
              </a:lnSpc>
              <a:spcBef>
                <a:spcPct val="0"/>
              </a:spcBef>
              <a:buNone/>
              <a:defRPr sz="3200">
                <a:solidFill>
                  <a:schemeClr val="bg1"/>
                </a:solidFill>
                <a:latin typeface="+mj-lt"/>
                <a:ea typeface="+mj-ea"/>
                <a:cs typeface="+mj-cs"/>
              </a:defRPr>
            </a:lvl1pPr>
          </a:lstStyle>
          <a:p>
            <a:pPr lvl="0"/>
            <a:r>
              <a:rPr lang="en-GB" sz="3000" dirty="0">
                <a:solidFill>
                  <a:schemeClr val="tx1"/>
                </a:solidFill>
              </a:rPr>
              <a:t>User guide </a:t>
            </a:r>
            <a:r>
              <a:rPr lang="en-GB" sz="1800" dirty="0">
                <a:solidFill>
                  <a:schemeClr val="tx1"/>
                </a:solidFill>
              </a:rPr>
              <a:t>– delete before use</a:t>
            </a:r>
          </a:p>
        </p:txBody>
      </p:sp>
      <p:sp>
        <p:nvSpPr>
          <p:cNvPr id="46" name="Text Box 48"/>
          <p:cNvSpPr txBox="1">
            <a:spLocks noChangeArrowheads="1"/>
          </p:cNvSpPr>
          <p:nvPr userDrawn="1"/>
        </p:nvSpPr>
        <p:spPr bwMode="auto">
          <a:xfrm>
            <a:off x="587376" y="1640495"/>
            <a:ext cx="1750290" cy="387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solidFill>
                  <a:schemeClr val="tx1"/>
                </a:solidFill>
                <a:latin typeface="+mn-lt"/>
                <a:cs typeface="Arial" panose="020B0604020202020204" pitchFamily="34" charset="0"/>
              </a:rPr>
              <a:t>UCPH PowerPoint templates</a:t>
            </a:r>
            <a:br>
              <a:rPr lang="en-GB" sz="1000" b="1" noProof="1">
                <a:solidFill>
                  <a:schemeClr val="tx1"/>
                </a:solidFill>
                <a:latin typeface="+mn-lt"/>
                <a:cs typeface="Arial" panose="020B0604020202020204" pitchFamily="34" charset="0"/>
              </a:rPr>
            </a:br>
            <a:r>
              <a:rPr lang="en-GB" sz="800" dirty="0">
                <a:effectLst/>
                <a:latin typeface="+mj-lt"/>
                <a:ea typeface="Calibri" panose="020F0502020204030204" pitchFamily="34" charset="0"/>
                <a:cs typeface="Times New Roman" panose="02020603050405020304" pitchFamily="18" charset="0"/>
              </a:rPr>
              <a:t>When you open PowerPoint on your UCPH computer, </a:t>
            </a:r>
            <a:r>
              <a:rPr lang="en-GB" sz="800" kern="1200" dirty="0">
                <a:solidFill>
                  <a:schemeClr val="tx1"/>
                </a:solidFill>
                <a:effectLst/>
                <a:latin typeface="Arial" charset="0"/>
                <a:ea typeface="Calibri" panose="020F0502020204030204" pitchFamily="34" charset="0"/>
                <a:cs typeface="Times New Roman" panose="02020603050405020304" pitchFamily="18" charset="0"/>
              </a:rPr>
              <a:t>PowerPoint opens</a:t>
            </a:r>
            <a:r>
              <a:rPr lang="en-GB" sz="800" dirty="0">
                <a:effectLst/>
                <a:latin typeface="+mj-lt"/>
                <a:ea typeface="Calibri" panose="020F0502020204030204" pitchFamily="34" charset="0"/>
                <a:cs typeface="Times New Roman" panose="02020603050405020304" pitchFamily="18" charset="0"/>
              </a:rPr>
              <a:t> a template in 4:3 format with an English UCPH logo.</a:t>
            </a:r>
          </a:p>
          <a:p>
            <a:pPr eaLnBrk="1" hangingPunct="1">
              <a:spcAft>
                <a:spcPts val="600"/>
              </a:spcAft>
              <a:defRPr/>
            </a:pPr>
            <a:r>
              <a:rPr lang="en-GB" sz="800" dirty="0">
                <a:effectLst/>
                <a:latin typeface="+mj-lt"/>
                <a:ea typeface="Calibri" panose="020F0502020204030204" pitchFamily="34" charset="0"/>
                <a:cs typeface="Times New Roman" panose="02020603050405020304" pitchFamily="18" charset="0"/>
              </a:rPr>
              <a:t>When you click on the UCPH tab in the toolbar, click "Select Template" to choose between templates</a:t>
            </a:r>
          </a:p>
          <a:p>
            <a:pPr marL="88900" indent="-88900" eaLnBrk="1" hangingPunct="1">
              <a:spcAft>
                <a:spcPts val="600"/>
              </a:spcAft>
              <a:buFont typeface="Arial" panose="020B0604020202020204" pitchFamily="34" charset="0"/>
              <a:buChar char="•"/>
              <a:defRPr/>
            </a:pPr>
            <a:r>
              <a:rPr lang="en-GB" sz="800" dirty="0">
                <a:effectLst/>
                <a:latin typeface="+mj-lt"/>
                <a:ea typeface="Calibri" panose="020F0502020204030204" pitchFamily="34" charset="0"/>
                <a:cs typeface="Times New Roman" panose="02020603050405020304" pitchFamily="18" charset="0"/>
              </a:rPr>
              <a:t>in Danish and English </a:t>
            </a:r>
          </a:p>
          <a:p>
            <a:pPr marL="88900" indent="-88900" eaLnBrk="1" hangingPunct="1">
              <a:spcAft>
                <a:spcPts val="600"/>
              </a:spcAft>
              <a:buFont typeface="Arial" panose="020B0604020202020204" pitchFamily="34" charset="0"/>
              <a:buChar char="•"/>
              <a:defRPr/>
            </a:pPr>
            <a:r>
              <a:rPr lang="en-GB" sz="800" dirty="0">
                <a:effectLst/>
                <a:latin typeface="+mj-lt"/>
                <a:ea typeface="Calibri" panose="020F0502020204030204" pitchFamily="34" charset="0"/>
                <a:cs typeface="Times New Roman" panose="02020603050405020304" pitchFamily="18" charset="0"/>
              </a:rPr>
              <a:t>in 4:3 and 16:9 formats</a:t>
            </a:r>
          </a:p>
          <a:p>
            <a:pPr marL="88900" indent="-88900" eaLnBrk="1" hangingPunct="1">
              <a:spcAft>
                <a:spcPts val="600"/>
              </a:spcAft>
              <a:buFont typeface="Arial" panose="020B0604020202020204" pitchFamily="34" charset="0"/>
              <a:buChar char="•"/>
              <a:defRPr/>
            </a:pPr>
            <a:r>
              <a:rPr lang="en-GB" sz="800" dirty="0">
                <a:effectLst/>
                <a:latin typeface="+mj-lt"/>
                <a:ea typeface="Calibri" panose="020F0502020204030204" pitchFamily="34" charset="0"/>
                <a:cs typeface="Times New Roman" panose="02020603050405020304" pitchFamily="18" charset="0"/>
              </a:rPr>
              <a:t>in "full" or "empty" versions (in the full version there is an example of each slide type in the left-hand window)</a:t>
            </a:r>
          </a:p>
          <a:p>
            <a:pPr marL="88900" indent="-88900" eaLnBrk="1" hangingPunct="1">
              <a:spcAft>
                <a:spcPts val="600"/>
              </a:spcAft>
              <a:buFont typeface="Arial" panose="020B0604020202020204" pitchFamily="34" charset="0"/>
              <a:buChar char="•"/>
              <a:defRPr/>
            </a:pPr>
            <a:r>
              <a:rPr lang="en-GB" sz="800" dirty="0">
                <a:effectLst/>
                <a:latin typeface="+mj-lt"/>
                <a:ea typeface="Calibri" panose="020F0502020204030204" pitchFamily="34" charset="0"/>
                <a:cs typeface="Times New Roman" panose="02020603050405020304" pitchFamily="18" charset="0"/>
              </a:rPr>
              <a:t>as well as an example slide with text in English.</a:t>
            </a:r>
          </a:p>
          <a:p>
            <a:pPr>
              <a:lnSpc>
                <a:spcPct val="115000"/>
              </a:lnSpc>
              <a:spcAft>
                <a:spcPts val="1000"/>
              </a:spcAft>
            </a:pPr>
            <a:r>
              <a:rPr lang="en-GB" sz="800" dirty="0">
                <a:effectLst/>
                <a:latin typeface="+mj-lt"/>
                <a:ea typeface="Calibri" panose="020F0502020204030204" pitchFamily="34" charset="0"/>
                <a:cs typeface="Times New Roman" panose="02020603050405020304" pitchFamily="18" charset="0"/>
              </a:rPr>
              <a:t>If you use a 'full' version, you must delete the slides you do not want to use.</a:t>
            </a:r>
            <a:br>
              <a:rPr lang="en-GB" sz="800" dirty="0">
                <a:effectLst/>
                <a:latin typeface="+mj-lt"/>
                <a:ea typeface="Calibri" panose="020F0502020204030204" pitchFamily="34" charset="0"/>
                <a:cs typeface="Times New Roman" panose="02020603050405020304" pitchFamily="18" charset="0"/>
              </a:rPr>
            </a:br>
            <a:r>
              <a:rPr lang="en-GB" sz="800" dirty="0">
                <a:effectLst/>
                <a:latin typeface="+mj-lt"/>
                <a:ea typeface="Calibri" panose="020F0502020204030204" pitchFamily="34" charset="0"/>
                <a:cs typeface="Times New Roman" panose="02020603050405020304" pitchFamily="18" charset="0"/>
              </a:rPr>
              <a:t/>
            </a:r>
            <a:br>
              <a:rPr lang="en-GB" sz="800" dirty="0">
                <a:effectLst/>
                <a:latin typeface="+mj-lt"/>
                <a:ea typeface="Calibri" panose="020F0502020204030204" pitchFamily="34" charset="0"/>
                <a:cs typeface="Times New Roman" panose="02020603050405020304" pitchFamily="18" charset="0"/>
              </a:rPr>
            </a:br>
            <a:r>
              <a:rPr lang="en-GB" sz="800" dirty="0">
                <a:effectLst/>
                <a:latin typeface="+mj-lt"/>
                <a:ea typeface="Calibri" panose="020F0502020204030204" pitchFamily="34" charset="0"/>
                <a:cs typeface="Times New Roman" panose="02020603050405020304" pitchFamily="18" charset="0"/>
              </a:rPr>
              <a:t>Mac users and others can download PowerPoint templates at</a:t>
            </a:r>
          </a:p>
          <a:p>
            <a:pPr>
              <a:lnSpc>
                <a:spcPct val="115000"/>
              </a:lnSpc>
              <a:spcAft>
                <a:spcPts val="1000"/>
              </a:spcAft>
            </a:pPr>
            <a:r>
              <a:rPr lang="en-GB" sz="800" dirty="0">
                <a:solidFill>
                  <a:schemeClr val="accent4"/>
                </a:solidFill>
                <a:effectLst/>
                <a:latin typeface="+mj-lt"/>
                <a:ea typeface="Calibri" panose="020F0502020204030204" pitchFamily="34" charset="0"/>
                <a:cs typeface="Times New Roman" panose="02020603050405020304" pitchFamily="18" charset="0"/>
                <a:hlinkClick r:id="rId2"/>
              </a:rPr>
              <a:t>www.designguide.ku.dk/ku/skabeloner/powerpoint/praesentationer/</a:t>
            </a:r>
            <a:endParaRPr lang="en-GB" sz="800" dirty="0">
              <a:solidFill>
                <a:schemeClr val="accent4"/>
              </a:solidFill>
              <a:effectLst/>
              <a:latin typeface="+mj-lt"/>
              <a:ea typeface="Calibri" panose="020F0502020204030204" pitchFamily="34" charset="0"/>
              <a:cs typeface="Times New Roman" panose="02020603050405020304" pitchFamily="18" charset="0"/>
            </a:endParaRPr>
          </a:p>
        </p:txBody>
      </p:sp>
      <p:sp>
        <p:nvSpPr>
          <p:cNvPr id="47" name="Text Box 48"/>
          <p:cNvSpPr txBox="1">
            <a:spLocks noChangeArrowheads="1"/>
          </p:cNvSpPr>
          <p:nvPr userDrawn="1"/>
        </p:nvSpPr>
        <p:spPr bwMode="auto">
          <a:xfrm>
            <a:off x="2570384" y="3966227"/>
            <a:ext cx="1755548" cy="189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solidFill>
                  <a:schemeClr val="tx1"/>
                </a:solidFill>
                <a:latin typeface="+mj-lt"/>
                <a:cs typeface="Arial" panose="020B0604020202020204" pitchFamily="34" charset="0"/>
              </a:rPr>
              <a:t>Insert your unit name (e.g. your department), page numbers and the date</a:t>
            </a:r>
            <a:endParaRPr lang="en-GB" sz="800" dirty="0">
              <a:effectLst/>
              <a:latin typeface="+mj-lt"/>
              <a:ea typeface="Calibri" panose="020F0502020204030204" pitchFamily="34" charset="0"/>
              <a:cs typeface="Times New Roman" panose="02020603050405020304" pitchFamily="18" charset="0"/>
            </a:endParaRPr>
          </a:p>
          <a:p>
            <a:pPr>
              <a:lnSpc>
                <a:spcPct val="90000"/>
              </a:lnSpc>
              <a:spcAft>
                <a:spcPts val="1000"/>
              </a:spcAft>
            </a:pPr>
            <a:r>
              <a:rPr lang="en-GB" sz="800" b="1" dirty="0">
                <a:effectLst/>
                <a:latin typeface="+mj-lt"/>
                <a:ea typeface="Calibri" panose="020F0502020204030204" pitchFamily="34" charset="0"/>
                <a:cs typeface="Times New Roman" panose="02020603050405020304" pitchFamily="18" charset="0"/>
              </a:rPr>
              <a:t>1. </a:t>
            </a:r>
            <a:r>
              <a:rPr lang="en-GB" sz="800" dirty="0">
                <a:effectLst/>
                <a:latin typeface="+mj-lt"/>
                <a:ea typeface="Calibri" panose="020F0502020204030204" pitchFamily="34" charset="0"/>
                <a:cs typeface="Times New Roman" panose="02020603050405020304" pitchFamily="18" charset="0"/>
              </a:rPr>
              <a:t>Click on </a:t>
            </a:r>
            <a:r>
              <a:rPr lang="en-GB" sz="800" b="1" dirty="0">
                <a:effectLst/>
                <a:latin typeface="+mj-lt"/>
                <a:ea typeface="Calibri" panose="020F0502020204030204" pitchFamily="34" charset="0"/>
                <a:cs typeface="Times New Roman" panose="02020603050405020304" pitchFamily="18" charset="0"/>
              </a:rPr>
              <a:t>Insert</a:t>
            </a:r>
            <a:r>
              <a:rPr lang="en-GB" sz="800" dirty="0">
                <a:effectLst/>
                <a:latin typeface="+mj-lt"/>
                <a:ea typeface="Calibri" panose="020F0502020204030204" pitchFamily="34" charset="0"/>
                <a:cs typeface="Times New Roman" panose="02020603050405020304" pitchFamily="18" charset="0"/>
              </a:rPr>
              <a:t> in the top menu</a:t>
            </a:r>
          </a:p>
          <a:p>
            <a:pPr>
              <a:lnSpc>
                <a:spcPct val="90000"/>
              </a:lnSpc>
              <a:spcAft>
                <a:spcPts val="1000"/>
              </a:spcAft>
            </a:pPr>
            <a:r>
              <a:rPr lang="en-GB" sz="800" b="1" dirty="0">
                <a:effectLst/>
                <a:latin typeface="+mj-lt"/>
                <a:ea typeface="Calibri" panose="020F0502020204030204" pitchFamily="34" charset="0"/>
                <a:cs typeface="Times New Roman" panose="02020603050405020304" pitchFamily="18" charset="0"/>
              </a:rPr>
              <a:t>2. </a:t>
            </a:r>
            <a:r>
              <a:rPr lang="en-GB" sz="800" dirty="0">
                <a:effectLst/>
                <a:latin typeface="+mj-lt"/>
                <a:ea typeface="Calibri" panose="020F0502020204030204" pitchFamily="34" charset="0"/>
                <a:cs typeface="Times New Roman" panose="02020603050405020304" pitchFamily="18" charset="0"/>
              </a:rPr>
              <a:t>Select </a:t>
            </a:r>
            <a:r>
              <a:rPr lang="en-GB" sz="800" b="1" dirty="0">
                <a:effectLst/>
                <a:latin typeface="+mj-lt"/>
                <a:ea typeface="Calibri" panose="020F0502020204030204" pitchFamily="34" charset="0"/>
                <a:cs typeface="Times New Roman" panose="02020603050405020304" pitchFamily="18" charset="0"/>
              </a:rPr>
              <a:t>Header and Footer</a:t>
            </a:r>
          </a:p>
          <a:p>
            <a:pPr>
              <a:lnSpc>
                <a:spcPct val="90000"/>
              </a:lnSpc>
              <a:spcAft>
                <a:spcPts val="1000"/>
              </a:spcAft>
            </a:pPr>
            <a:r>
              <a:rPr lang="en-GB" sz="800" b="1" dirty="0">
                <a:effectLst/>
                <a:latin typeface="+mj-lt"/>
                <a:ea typeface="Calibri" panose="020F0502020204030204" pitchFamily="34" charset="0"/>
                <a:cs typeface="Times New Roman" panose="02020603050405020304" pitchFamily="18" charset="0"/>
              </a:rPr>
              <a:t>3. </a:t>
            </a:r>
            <a:r>
              <a:rPr lang="en-GB" sz="800" dirty="0">
                <a:effectLst/>
                <a:latin typeface="+mj-lt"/>
                <a:ea typeface="Calibri" panose="020F0502020204030204" pitchFamily="34" charset="0"/>
                <a:cs typeface="Times New Roman" panose="02020603050405020304" pitchFamily="18" charset="0"/>
              </a:rPr>
              <a:t>Fill in the fields</a:t>
            </a:r>
          </a:p>
          <a:p>
            <a:pPr>
              <a:lnSpc>
                <a:spcPct val="90000"/>
              </a:lnSpc>
              <a:spcAft>
                <a:spcPts val="1000"/>
              </a:spcAft>
            </a:pPr>
            <a:r>
              <a:rPr lang="en-GB" sz="800" b="1" dirty="0">
                <a:effectLst/>
                <a:latin typeface="+mj-lt"/>
                <a:ea typeface="Calibri" panose="020F0502020204030204" pitchFamily="34" charset="0"/>
                <a:cs typeface="Times New Roman" panose="02020603050405020304" pitchFamily="18" charset="0"/>
              </a:rPr>
              <a:t>4. </a:t>
            </a:r>
            <a:r>
              <a:rPr lang="en-GB" sz="800" dirty="0">
                <a:effectLst/>
                <a:latin typeface="+mj-lt"/>
                <a:ea typeface="Calibri" panose="020F0502020204030204" pitchFamily="34" charset="0"/>
                <a:cs typeface="Times New Roman" panose="02020603050405020304" pitchFamily="18" charset="0"/>
              </a:rPr>
              <a:t>Select </a:t>
            </a:r>
            <a:r>
              <a:rPr lang="en-GB" sz="800" b="1" dirty="0">
                <a:effectLst/>
                <a:latin typeface="+mj-lt"/>
                <a:ea typeface="Calibri" panose="020F0502020204030204" pitchFamily="34" charset="0"/>
                <a:cs typeface="Times New Roman" panose="02020603050405020304" pitchFamily="18" charset="0"/>
              </a:rPr>
              <a:t>Apply</a:t>
            </a:r>
            <a:r>
              <a:rPr lang="en-GB" sz="800" dirty="0">
                <a:effectLst/>
                <a:latin typeface="+mj-lt"/>
                <a:ea typeface="Calibri" panose="020F0502020204030204" pitchFamily="34" charset="0"/>
                <a:cs typeface="Times New Roman" panose="02020603050405020304" pitchFamily="18" charset="0"/>
              </a:rPr>
              <a:t> </a:t>
            </a:r>
            <a:r>
              <a:rPr lang="en-GB" sz="800" b="1" dirty="0">
                <a:effectLst/>
                <a:latin typeface="+mj-lt"/>
                <a:ea typeface="Calibri" panose="020F0502020204030204" pitchFamily="34" charset="0"/>
                <a:cs typeface="Times New Roman" panose="02020603050405020304" pitchFamily="18" charset="0"/>
              </a:rPr>
              <a:t>to all </a:t>
            </a:r>
            <a:r>
              <a:rPr lang="en-GB" sz="800" dirty="0">
                <a:effectLst/>
                <a:latin typeface="+mj-lt"/>
                <a:ea typeface="Calibri" panose="020F0502020204030204" pitchFamily="34" charset="0"/>
                <a:cs typeface="Times New Roman" panose="02020603050405020304" pitchFamily="18" charset="0"/>
              </a:rPr>
              <a:t>or </a:t>
            </a:r>
            <a:r>
              <a:rPr lang="en-GB" sz="800" b="1" dirty="0">
                <a:effectLst/>
                <a:latin typeface="+mj-lt"/>
                <a:ea typeface="Calibri" panose="020F0502020204030204" pitchFamily="34" charset="0"/>
                <a:cs typeface="Times New Roman" panose="02020603050405020304" pitchFamily="18" charset="0"/>
              </a:rPr>
              <a:t>Apply</a:t>
            </a:r>
            <a:r>
              <a:rPr lang="en-GB" sz="800" dirty="0">
                <a:effectLst/>
                <a:latin typeface="+mj-lt"/>
                <a:ea typeface="Calibri" panose="020F0502020204030204" pitchFamily="34" charset="0"/>
                <a:cs typeface="Times New Roman" panose="02020603050405020304" pitchFamily="18" charset="0"/>
              </a:rPr>
              <a:t> if it is only to be used on a single slide</a:t>
            </a:r>
          </a:p>
          <a:p>
            <a:pPr>
              <a:lnSpc>
                <a:spcPct val="90000"/>
              </a:lnSpc>
              <a:spcAft>
                <a:spcPts val="1000"/>
              </a:spcAft>
            </a:pPr>
            <a:r>
              <a:rPr lang="en-GB" sz="800" dirty="0">
                <a:effectLst/>
                <a:latin typeface="+mj-lt"/>
                <a:ea typeface="Calibri" panose="020F0502020204030204" pitchFamily="34" charset="0"/>
                <a:cs typeface="Times New Roman" panose="02020603050405020304" pitchFamily="18" charset="0"/>
              </a:rPr>
              <a:t>The information goes on the right-hand side of the page in the grey top bar.</a:t>
            </a:r>
          </a:p>
        </p:txBody>
      </p:sp>
      <p:sp>
        <p:nvSpPr>
          <p:cNvPr id="48" name="Text Box 48"/>
          <p:cNvSpPr txBox="1">
            <a:spLocks noChangeArrowheads="1"/>
          </p:cNvSpPr>
          <p:nvPr userDrawn="1"/>
        </p:nvSpPr>
        <p:spPr bwMode="auto">
          <a:xfrm>
            <a:off x="587375" y="5688880"/>
            <a:ext cx="18995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solidFill>
                  <a:schemeClr val="tx1"/>
                </a:solidFill>
                <a:latin typeface="+mn-lt"/>
                <a:cs typeface="Arial" panose="020B0604020202020204" pitchFamily="34" charset="0"/>
              </a:rPr>
              <a:t>Create a new slide (2010 + 2013 and 2016 version) </a:t>
            </a:r>
            <a:br>
              <a:rPr lang="en-GB" sz="1000" b="1" noProof="1">
                <a:solidFill>
                  <a:schemeClr val="tx1"/>
                </a:solidFill>
                <a:latin typeface="+mn-lt"/>
                <a:cs typeface="Arial" panose="020B0604020202020204" pitchFamily="34" charset="0"/>
              </a:rPr>
            </a:br>
            <a:r>
              <a:rPr lang="en-GB" altLang="da-DK" sz="800" b="1" noProof="1">
                <a:solidFill>
                  <a:schemeClr val="tx1"/>
                </a:solidFill>
                <a:latin typeface="+mn-lt"/>
                <a:cs typeface="Arial" panose="020B0604020202020204" pitchFamily="34" charset="0"/>
              </a:rPr>
              <a:t>1. </a:t>
            </a:r>
            <a:r>
              <a:rPr lang="en-GB" altLang="da-DK" sz="800" b="0" noProof="1">
                <a:solidFill>
                  <a:schemeClr val="tx1"/>
                </a:solidFill>
                <a:latin typeface="+mn-lt"/>
                <a:cs typeface="Arial" panose="020B0604020202020204" pitchFamily="34" charset="0"/>
              </a:rPr>
              <a:t>Click on </a:t>
            </a:r>
            <a:r>
              <a:rPr lang="en-GB" altLang="da-DK" sz="800" b="1" noProof="1">
                <a:solidFill>
                  <a:schemeClr val="tx1"/>
                </a:solidFill>
                <a:latin typeface="+mn-lt"/>
                <a:cs typeface="Arial" panose="020B0604020202020204" pitchFamily="34" charset="0"/>
              </a:rPr>
              <a:t>Home</a:t>
            </a:r>
          </a:p>
        </p:txBody>
      </p:sp>
      <p:pic>
        <p:nvPicPr>
          <p:cNvPr id="49" name="Billede 40"/>
          <p:cNvPicPr>
            <a:picLocks noChangeAspect="1"/>
          </p:cNvPicPr>
          <p:nvPr userDrawn="1"/>
        </p:nvPicPr>
        <p:blipFill rotWithShape="1">
          <a:blip r:embed="rId3"/>
          <a:srcRect l="36944" r="2272" b="69429"/>
          <a:stretch/>
        </p:blipFill>
        <p:spPr>
          <a:xfrm>
            <a:off x="4157637" y="2896656"/>
            <a:ext cx="395416" cy="126627"/>
          </a:xfrm>
          <a:prstGeom prst="rect">
            <a:avLst/>
          </a:prstGeom>
        </p:spPr>
      </p:pic>
      <p:sp>
        <p:nvSpPr>
          <p:cNvPr id="50" name="Text Box 48"/>
          <p:cNvSpPr txBox="1">
            <a:spLocks noChangeArrowheads="1"/>
          </p:cNvSpPr>
          <p:nvPr userDrawn="1"/>
        </p:nvSpPr>
        <p:spPr bwMode="auto">
          <a:xfrm>
            <a:off x="2570384" y="2582327"/>
            <a:ext cx="162424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solidFill>
                  <a:schemeClr val="tx1"/>
                </a:solidFill>
                <a:latin typeface="+mn-lt"/>
                <a:cs typeface="Arial" panose="020B0604020202020204" pitchFamily="34" charset="0"/>
              </a:rPr>
              <a:t>Replace slide type</a:t>
            </a:r>
            <a:br>
              <a:rPr lang="en-GB" sz="1000" b="1" noProof="1">
                <a:solidFill>
                  <a:schemeClr val="tx1"/>
                </a:solidFill>
                <a:latin typeface="+mn-lt"/>
                <a:cs typeface="Arial" panose="020B0604020202020204" pitchFamily="34" charset="0"/>
              </a:rPr>
            </a:br>
            <a:r>
              <a:rPr lang="en-GB" altLang="da-DK" sz="800" b="1" noProof="1">
                <a:solidFill>
                  <a:schemeClr val="tx1"/>
                </a:solidFill>
                <a:latin typeface="+mn-lt"/>
                <a:cs typeface="Arial" panose="020B0604020202020204" pitchFamily="34" charset="0"/>
              </a:rPr>
              <a:t>1. </a:t>
            </a:r>
            <a:r>
              <a:rPr lang="en-GB" altLang="da-DK" sz="800" noProof="1">
                <a:solidFill>
                  <a:schemeClr val="tx1"/>
                </a:solidFill>
                <a:latin typeface="+mn-lt"/>
                <a:cs typeface="Arial" panose="020B0604020202020204" pitchFamily="34" charset="0"/>
              </a:rPr>
              <a:t>Click on </a:t>
            </a:r>
            <a:r>
              <a:rPr lang="en-GB" altLang="da-DK" sz="800" b="1" noProof="1">
                <a:solidFill>
                  <a:schemeClr val="tx1"/>
                </a:solidFill>
                <a:latin typeface="+mn-lt"/>
                <a:cs typeface="Arial" panose="020B0604020202020204" pitchFamily="34" charset="0"/>
              </a:rPr>
              <a:t>Home</a:t>
            </a:r>
          </a:p>
          <a:p>
            <a:pPr eaLnBrk="1" hangingPunct="1">
              <a:spcAft>
                <a:spcPts val="600"/>
              </a:spcAft>
              <a:defRPr/>
            </a:pPr>
            <a:r>
              <a:rPr lang="en-GB" altLang="da-DK" sz="800" b="1" noProof="1">
                <a:solidFill>
                  <a:schemeClr val="tx1"/>
                </a:solidFill>
                <a:latin typeface="+mn-lt"/>
                <a:cs typeface="Arial" panose="020B0604020202020204" pitchFamily="34" charset="0"/>
              </a:rPr>
              <a:t>2.</a:t>
            </a:r>
            <a:r>
              <a:rPr lang="en-GB" altLang="da-DK" sz="800" b="1" baseline="0" noProof="1">
                <a:solidFill>
                  <a:schemeClr val="tx1"/>
                </a:solidFill>
                <a:latin typeface="+mn-lt"/>
                <a:cs typeface="Arial" panose="020B0604020202020204" pitchFamily="34" charset="0"/>
              </a:rPr>
              <a:t> </a:t>
            </a:r>
            <a:r>
              <a:rPr lang="en-GB" altLang="da-DK" sz="800" baseline="0" noProof="1">
                <a:solidFill>
                  <a:schemeClr val="tx1"/>
                </a:solidFill>
                <a:latin typeface="+mn-lt"/>
                <a:cs typeface="Arial" panose="020B0604020202020204" pitchFamily="34" charset="0"/>
              </a:rPr>
              <a:t>Select </a:t>
            </a:r>
            <a:r>
              <a:rPr lang="en-GB" altLang="da-DK" sz="800" b="1" baseline="0" noProof="1">
                <a:solidFill>
                  <a:schemeClr val="tx1"/>
                </a:solidFill>
                <a:latin typeface="+mn-lt"/>
                <a:cs typeface="Arial" panose="020B0604020202020204" pitchFamily="34" charset="0"/>
              </a:rPr>
              <a:t>Layout</a:t>
            </a:r>
            <a:r>
              <a:rPr lang="en-GB" altLang="da-DK" sz="800" baseline="0" noProof="1">
                <a:solidFill>
                  <a:schemeClr val="tx1"/>
                </a:solidFill>
                <a:latin typeface="+mn-lt"/>
                <a:cs typeface="Arial" panose="020B0604020202020204" pitchFamily="34" charset="0"/>
              </a:rPr>
              <a:t> to change the layout of your current slide.</a:t>
            </a:r>
          </a:p>
        </p:txBody>
      </p:sp>
      <p:sp>
        <p:nvSpPr>
          <p:cNvPr id="51" name="Text Box 48"/>
          <p:cNvSpPr txBox="1">
            <a:spLocks noChangeArrowheads="1"/>
          </p:cNvSpPr>
          <p:nvPr userDrawn="1"/>
        </p:nvSpPr>
        <p:spPr bwMode="auto">
          <a:xfrm>
            <a:off x="2570384" y="3315092"/>
            <a:ext cx="16346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solidFill>
                  <a:schemeClr val="tx1"/>
                </a:solidFill>
                <a:latin typeface="+mn-lt"/>
                <a:cs typeface="Arial" panose="020B0604020202020204" pitchFamily="34" charset="0"/>
              </a:rPr>
              <a:t>Font</a:t>
            </a:r>
            <a:br>
              <a:rPr lang="en-GB" sz="1000" b="1" noProof="1">
                <a:solidFill>
                  <a:schemeClr val="tx1"/>
                </a:solidFill>
                <a:latin typeface="+mn-lt"/>
                <a:cs typeface="Arial" panose="020B0604020202020204" pitchFamily="34" charset="0"/>
              </a:rPr>
            </a:br>
            <a:r>
              <a:rPr lang="en-GB" altLang="da-DK" sz="800" b="0" noProof="1">
                <a:solidFill>
                  <a:schemeClr val="tx1"/>
                </a:solidFill>
                <a:latin typeface="+mn-lt"/>
                <a:cs typeface="Arial" panose="020B0604020202020204" pitchFamily="34" charset="0"/>
              </a:rPr>
              <a:t>UCPH uses the font Microsoft New Tai Lue in PowerPoint.</a:t>
            </a:r>
            <a:endParaRPr lang="en-GB" altLang="da-DK" sz="800" b="0" baseline="0" noProof="1">
              <a:solidFill>
                <a:schemeClr val="tx1"/>
              </a:solidFill>
              <a:latin typeface="+mn-lt"/>
              <a:cs typeface="Arial" panose="020B0604020202020204" pitchFamily="34" charset="0"/>
            </a:endParaRPr>
          </a:p>
        </p:txBody>
      </p:sp>
      <p:sp>
        <p:nvSpPr>
          <p:cNvPr id="52" name="Text Box 48"/>
          <p:cNvSpPr txBox="1">
            <a:spLocks noChangeArrowheads="1"/>
          </p:cNvSpPr>
          <p:nvPr userDrawn="1"/>
        </p:nvSpPr>
        <p:spPr bwMode="auto">
          <a:xfrm>
            <a:off x="4739114" y="1627125"/>
            <a:ext cx="1634624"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solidFill>
                  <a:schemeClr val="tx1"/>
                </a:solidFill>
                <a:latin typeface="+mj-lt"/>
                <a:cs typeface="Arial" panose="020B0604020202020204" pitchFamily="34" charset="0"/>
              </a:rPr>
              <a:t>Gridliness and Guides</a:t>
            </a:r>
            <a:br>
              <a:rPr lang="en-GB" sz="1000" b="1" noProof="1">
                <a:solidFill>
                  <a:schemeClr val="tx1"/>
                </a:solidFill>
                <a:latin typeface="+mj-lt"/>
                <a:cs typeface="Arial" panose="020B0604020202020204" pitchFamily="34" charset="0"/>
              </a:rPr>
            </a:br>
            <a:r>
              <a:rPr lang="en-GB" sz="800" b="0" noProof="1">
                <a:solidFill>
                  <a:schemeClr val="tx1"/>
                </a:solidFill>
                <a:latin typeface="+mj-lt"/>
                <a:cs typeface="Arial" panose="020B0604020202020204" pitchFamily="34" charset="0"/>
              </a:rPr>
              <a:t>To see gridlines and guides</a:t>
            </a:r>
          </a:p>
          <a:p>
            <a:pPr marL="0" indent="0" eaLnBrk="1" hangingPunct="1">
              <a:lnSpc>
                <a:spcPct val="90000"/>
              </a:lnSpc>
              <a:spcAft>
                <a:spcPts val="600"/>
              </a:spcAft>
              <a:buNone/>
              <a:defRPr/>
            </a:pPr>
            <a:r>
              <a:rPr lang="en-GB" sz="800" b="1" noProof="1">
                <a:solidFill>
                  <a:schemeClr val="tx1"/>
                </a:solidFill>
                <a:latin typeface="+mj-lt"/>
                <a:cs typeface="Arial" panose="020B0604020202020204" pitchFamily="34" charset="0"/>
              </a:rPr>
              <a:t>1. </a:t>
            </a:r>
            <a:r>
              <a:rPr lang="en-GB" sz="800" b="0" noProof="1">
                <a:solidFill>
                  <a:schemeClr val="tx1"/>
                </a:solidFill>
                <a:latin typeface="+mj-lt"/>
                <a:cs typeface="Arial" panose="020B0604020202020204" pitchFamily="34" charset="0"/>
              </a:rPr>
              <a:t>Click on </a:t>
            </a:r>
            <a:r>
              <a:rPr lang="en-GB" sz="800" b="1" noProof="1">
                <a:solidFill>
                  <a:schemeClr val="tx1"/>
                </a:solidFill>
                <a:latin typeface="+mj-lt"/>
                <a:cs typeface="Arial" panose="020B0604020202020204" pitchFamily="34" charset="0"/>
              </a:rPr>
              <a:t>View</a:t>
            </a:r>
          </a:p>
          <a:p>
            <a:pPr marL="0" indent="0" eaLnBrk="1" hangingPunct="1">
              <a:lnSpc>
                <a:spcPct val="90000"/>
              </a:lnSpc>
              <a:spcAft>
                <a:spcPts val="600"/>
              </a:spcAft>
              <a:buNone/>
              <a:defRPr/>
            </a:pPr>
            <a:r>
              <a:rPr lang="en-GB" sz="800" b="1" noProof="1">
                <a:solidFill>
                  <a:schemeClr val="tx1"/>
                </a:solidFill>
                <a:latin typeface="+mj-lt"/>
                <a:cs typeface="Arial" panose="020B0604020202020204" pitchFamily="34" charset="0"/>
              </a:rPr>
              <a:t>2. </a:t>
            </a:r>
            <a:r>
              <a:rPr lang="en-GB" sz="800" b="0" noProof="1">
                <a:solidFill>
                  <a:schemeClr val="tx1"/>
                </a:solidFill>
                <a:latin typeface="+mj-lt"/>
                <a:cs typeface="Arial" panose="020B0604020202020204" pitchFamily="34" charset="0"/>
              </a:rPr>
              <a:t>Select </a:t>
            </a:r>
            <a:r>
              <a:rPr lang="en-GB" sz="800" b="1" noProof="1">
                <a:solidFill>
                  <a:schemeClr val="tx1"/>
                </a:solidFill>
                <a:latin typeface="+mj-lt"/>
                <a:cs typeface="Arial" panose="020B0604020202020204" pitchFamily="34" charset="0"/>
              </a:rPr>
              <a:t>Gridlines</a:t>
            </a:r>
            <a:r>
              <a:rPr lang="en-GB" sz="800" b="0" noProof="1">
                <a:solidFill>
                  <a:schemeClr val="tx1"/>
                </a:solidFill>
                <a:latin typeface="+mj-lt"/>
                <a:cs typeface="Arial" panose="020B0604020202020204" pitchFamily="34" charset="0"/>
              </a:rPr>
              <a:t> and/or </a:t>
            </a:r>
            <a:r>
              <a:rPr lang="en-GB" sz="800" b="1" noProof="1">
                <a:solidFill>
                  <a:schemeClr val="tx1"/>
                </a:solidFill>
                <a:latin typeface="+mj-lt"/>
                <a:cs typeface="Arial" panose="020B0604020202020204" pitchFamily="34" charset="0"/>
              </a:rPr>
              <a:t>Guides</a:t>
            </a:r>
          </a:p>
          <a:p>
            <a:pPr eaLnBrk="1" hangingPunct="1">
              <a:lnSpc>
                <a:spcPct val="90000"/>
              </a:lnSpc>
              <a:spcAft>
                <a:spcPts val="600"/>
              </a:spcAft>
              <a:defRPr/>
            </a:pPr>
            <a:r>
              <a:rPr lang="en-GB" sz="800" b="0" noProof="1">
                <a:solidFill>
                  <a:schemeClr val="tx1"/>
                </a:solidFill>
                <a:latin typeface="+mj-lt"/>
                <a:cs typeface="Arial" panose="020B0604020202020204" pitchFamily="34" charset="0"/>
              </a:rPr>
              <a:t>To establish additional gridlines and guides</a:t>
            </a:r>
          </a:p>
          <a:p>
            <a:pPr eaLnBrk="1" hangingPunct="1">
              <a:lnSpc>
                <a:spcPct val="90000"/>
              </a:lnSpc>
              <a:spcAft>
                <a:spcPts val="600"/>
              </a:spcAft>
              <a:defRPr/>
            </a:pPr>
            <a:r>
              <a:rPr lang="en-GB" sz="800" b="1" noProof="1">
                <a:solidFill>
                  <a:schemeClr val="tx1"/>
                </a:solidFill>
                <a:latin typeface="+mj-lt"/>
                <a:cs typeface="Arial" panose="020B0604020202020204" pitchFamily="34" charset="0"/>
              </a:rPr>
              <a:t>1. </a:t>
            </a:r>
            <a:r>
              <a:rPr lang="en-GB" sz="800" b="0" noProof="1">
                <a:solidFill>
                  <a:schemeClr val="tx1"/>
                </a:solidFill>
                <a:latin typeface="+mj-lt"/>
                <a:cs typeface="Arial" panose="020B0604020202020204" pitchFamily="34" charset="0"/>
              </a:rPr>
              <a:t>Hover the mouse over an existing gridline and click on the line (coordinates of the line are displayed)</a:t>
            </a:r>
          </a:p>
          <a:p>
            <a:pPr eaLnBrk="1" hangingPunct="1">
              <a:lnSpc>
                <a:spcPct val="90000"/>
              </a:lnSpc>
              <a:spcAft>
                <a:spcPts val="600"/>
              </a:spcAft>
              <a:defRPr/>
            </a:pPr>
            <a:r>
              <a:rPr lang="en-GB" sz="800" b="1" noProof="1">
                <a:solidFill>
                  <a:schemeClr val="tx1"/>
                </a:solidFill>
                <a:latin typeface="+mj-lt"/>
                <a:cs typeface="Arial" panose="020B0604020202020204" pitchFamily="34" charset="0"/>
              </a:rPr>
              <a:t>2. </a:t>
            </a:r>
            <a:r>
              <a:rPr lang="en-GB" sz="800" b="0" noProof="1">
                <a:solidFill>
                  <a:schemeClr val="tx1"/>
                </a:solidFill>
                <a:latin typeface="+mj-lt"/>
                <a:cs typeface="Arial" panose="020B0604020202020204" pitchFamily="34" charset="0"/>
              </a:rPr>
              <a:t>Hold down the </a:t>
            </a:r>
            <a:r>
              <a:rPr lang="en-GB" sz="800" b="1" noProof="1">
                <a:solidFill>
                  <a:schemeClr val="tx1"/>
                </a:solidFill>
                <a:latin typeface="+mj-lt"/>
                <a:cs typeface="Arial" panose="020B0604020202020204" pitchFamily="34" charset="0"/>
              </a:rPr>
              <a:t>CTRL key </a:t>
            </a:r>
            <a:r>
              <a:rPr lang="en-GB" sz="800" b="0" noProof="1">
                <a:solidFill>
                  <a:schemeClr val="tx1"/>
                </a:solidFill>
                <a:latin typeface="+mj-lt"/>
                <a:cs typeface="Arial" panose="020B0604020202020204" pitchFamily="34" charset="0"/>
              </a:rPr>
              <a:t>while you move the location of the line (adds a new line).</a:t>
            </a:r>
          </a:p>
          <a:p>
            <a:pPr eaLnBrk="1" hangingPunct="1">
              <a:lnSpc>
                <a:spcPct val="90000"/>
              </a:lnSpc>
              <a:spcAft>
                <a:spcPts val="600"/>
              </a:spcAft>
              <a:defRPr/>
            </a:pPr>
            <a:r>
              <a:rPr lang="en-GB" sz="800" b="1" noProof="1">
                <a:solidFill>
                  <a:schemeClr val="tx1"/>
                </a:solidFill>
                <a:latin typeface="+mj-lt"/>
                <a:cs typeface="Arial" panose="020B0604020202020204" pitchFamily="34" charset="0"/>
              </a:rPr>
              <a:t>Tip: </a:t>
            </a:r>
            <a:r>
              <a:rPr lang="en-GB" sz="800" b="0" noProof="1">
                <a:solidFill>
                  <a:schemeClr val="tx1"/>
                </a:solidFill>
                <a:latin typeface="+mj-lt"/>
                <a:cs typeface="Arial" panose="020B0604020202020204" pitchFamily="34" charset="0"/>
              </a:rPr>
              <a:t>Press Alt + F9 for a rapid display of gridlines</a:t>
            </a:r>
          </a:p>
        </p:txBody>
      </p:sp>
      <p:sp>
        <p:nvSpPr>
          <p:cNvPr id="53" name="Text Box 48"/>
          <p:cNvSpPr txBox="1">
            <a:spLocks noChangeArrowheads="1"/>
          </p:cNvSpPr>
          <p:nvPr userDrawn="1"/>
        </p:nvSpPr>
        <p:spPr bwMode="auto">
          <a:xfrm>
            <a:off x="4728822" y="4141417"/>
            <a:ext cx="1634624"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solidFill>
                  <a:schemeClr val="tx1"/>
                </a:solidFill>
                <a:latin typeface="+mj-lt"/>
                <a:cs typeface="Arial" panose="020B0604020202020204" pitchFamily="34" charset="0"/>
              </a:rPr>
              <a:t>Insert picture</a:t>
            </a:r>
            <a:br>
              <a:rPr lang="en-GB" sz="1000" b="1" noProof="1">
                <a:solidFill>
                  <a:schemeClr val="tx1"/>
                </a:solidFill>
                <a:latin typeface="+mj-lt"/>
                <a:cs typeface="Arial" panose="020B0604020202020204" pitchFamily="34" charset="0"/>
              </a:rPr>
            </a:br>
            <a:r>
              <a:rPr lang="en-GB" sz="800" b="0" noProof="1">
                <a:solidFill>
                  <a:schemeClr val="tx1"/>
                </a:solidFill>
                <a:latin typeface="+mj-lt"/>
                <a:cs typeface="Arial" panose="020B0604020202020204" pitchFamily="34" charset="0"/>
              </a:rPr>
              <a:t>On layouts with picture placeholders: Click the icon and select </a:t>
            </a:r>
            <a:r>
              <a:rPr lang="en-GB" sz="800" b="1" noProof="1">
                <a:solidFill>
                  <a:schemeClr val="tx1"/>
                </a:solidFill>
                <a:latin typeface="+mj-lt"/>
                <a:cs typeface="Arial" panose="020B0604020202020204" pitchFamily="34" charset="0"/>
              </a:rPr>
              <a:t>Insert</a:t>
            </a:r>
          </a:p>
          <a:p>
            <a:pPr eaLnBrk="1" hangingPunct="1">
              <a:lnSpc>
                <a:spcPct val="90000"/>
              </a:lnSpc>
              <a:spcAft>
                <a:spcPts val="600"/>
              </a:spcAft>
              <a:defRPr/>
            </a:pPr>
            <a:r>
              <a:rPr lang="en-GB" sz="800" b="0" noProof="1">
                <a:solidFill>
                  <a:schemeClr val="tx1"/>
                </a:solidFill>
                <a:latin typeface="+mj-lt"/>
                <a:cs typeface="Arial" panose="020B0604020202020204" pitchFamily="34" charset="0"/>
              </a:rPr>
              <a:t>The text  ”Clik here to insert image” will not be visible in presentation mode.</a:t>
            </a:r>
          </a:p>
          <a:p>
            <a:pPr eaLnBrk="1" hangingPunct="1">
              <a:lnSpc>
                <a:spcPct val="90000"/>
              </a:lnSpc>
              <a:spcAft>
                <a:spcPts val="600"/>
              </a:spcAft>
              <a:defRPr/>
            </a:pPr>
            <a:r>
              <a:rPr lang="en-GB" sz="800" b="0" noProof="1">
                <a:solidFill>
                  <a:schemeClr val="tx1"/>
                </a:solidFill>
                <a:latin typeface="+mj-lt"/>
                <a:cs typeface="Arial" panose="020B0604020202020204" pitchFamily="34" charset="0"/>
              </a:rPr>
              <a:t>You can find UCPH-images, which are adapted to and minimised to the 4:3 and 16:9 format via this link: </a:t>
            </a:r>
            <a:br>
              <a:rPr lang="en-GB" sz="800" b="0" noProof="1">
                <a:solidFill>
                  <a:schemeClr val="tx1"/>
                </a:solidFill>
                <a:latin typeface="+mj-lt"/>
                <a:cs typeface="Arial" panose="020B0604020202020204" pitchFamily="34" charset="0"/>
              </a:rPr>
            </a:br>
            <a:r>
              <a:rPr lang="en-GB" sz="800" b="0" noProof="1">
                <a:solidFill>
                  <a:schemeClr val="tx1"/>
                </a:solidFill>
                <a:latin typeface="+mj-lt"/>
                <a:cs typeface="Arial" panose="020B0604020202020204" pitchFamily="34" charset="0"/>
              </a:rPr>
              <a:t> </a:t>
            </a:r>
            <a:r>
              <a:rPr lang="en-GB" sz="800" b="0" noProof="1">
                <a:solidFill>
                  <a:schemeClr val="accent4"/>
                </a:solidFill>
                <a:latin typeface="+mj-lt"/>
                <a:cs typeface="Arial" panose="020B0604020202020204" pitchFamily="34" charset="0"/>
                <a:hlinkClick r:id="rId4"/>
              </a:rPr>
              <a:t>http://image.ku.dk/lightbox/211/13407586855728741badb20/</a:t>
            </a:r>
            <a:r>
              <a:rPr lang="en-GB" sz="800" b="0" baseline="0" noProof="1">
                <a:solidFill>
                  <a:schemeClr val="accent4"/>
                </a:solidFill>
                <a:latin typeface="+mj-lt"/>
                <a:cs typeface="Arial" panose="020B0604020202020204" pitchFamily="34" charset="0"/>
                <a:hlinkClick r:id="rId4"/>
              </a:rPr>
              <a:t> </a:t>
            </a:r>
            <a:endParaRPr lang="en-GB" sz="800" b="0" noProof="1">
              <a:solidFill>
                <a:schemeClr val="accent4"/>
              </a:solidFill>
              <a:latin typeface="+mj-lt"/>
              <a:cs typeface="Arial" panose="020B0604020202020204" pitchFamily="34" charset="0"/>
            </a:endParaRPr>
          </a:p>
          <a:p>
            <a:pPr eaLnBrk="1" hangingPunct="1">
              <a:lnSpc>
                <a:spcPct val="90000"/>
              </a:lnSpc>
              <a:spcAft>
                <a:spcPts val="600"/>
              </a:spcAft>
              <a:defRPr/>
            </a:pPr>
            <a:r>
              <a:rPr lang="en-GB" sz="800" b="0" noProof="1">
                <a:solidFill>
                  <a:schemeClr val="tx1"/>
                </a:solidFill>
                <a:latin typeface="+mj-lt"/>
                <a:cs typeface="Arial" panose="020B0604020202020204" pitchFamily="34" charset="0"/>
              </a:rPr>
              <a:t>Select slide show-view to activate the link.</a:t>
            </a:r>
          </a:p>
        </p:txBody>
      </p:sp>
      <p:sp>
        <p:nvSpPr>
          <p:cNvPr id="54" name="Text Box 48"/>
          <p:cNvSpPr txBox="1">
            <a:spLocks noChangeArrowheads="1"/>
          </p:cNvSpPr>
          <p:nvPr userDrawn="1"/>
        </p:nvSpPr>
        <p:spPr bwMode="auto">
          <a:xfrm>
            <a:off x="6691561" y="1640495"/>
            <a:ext cx="163462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solidFill>
                  <a:schemeClr val="tx1"/>
                </a:solidFill>
                <a:latin typeface="+mj-lt"/>
                <a:cs typeface="Arial" panose="020B0604020202020204" pitchFamily="34" charset="0"/>
              </a:rPr>
              <a:t>Image sizes</a:t>
            </a:r>
            <a:br>
              <a:rPr lang="en-GB" sz="1000" b="1" noProof="1">
                <a:solidFill>
                  <a:schemeClr val="tx1"/>
                </a:solidFill>
                <a:latin typeface="+mj-lt"/>
                <a:cs typeface="Arial" panose="020B0604020202020204" pitchFamily="34" charset="0"/>
              </a:rPr>
            </a:br>
            <a:r>
              <a:rPr lang="en-GB" sz="800" b="0" noProof="1">
                <a:solidFill>
                  <a:schemeClr val="tx1"/>
                </a:solidFill>
                <a:latin typeface="+mj-lt"/>
                <a:cs typeface="Arial" panose="020B0604020202020204" pitchFamily="34" charset="0"/>
              </a:rPr>
              <a:t>The optimal picture sizes are</a:t>
            </a:r>
          </a:p>
          <a:p>
            <a:pPr eaLnBrk="1" hangingPunct="1">
              <a:lnSpc>
                <a:spcPct val="90000"/>
              </a:lnSpc>
              <a:spcAft>
                <a:spcPts val="600"/>
              </a:spcAft>
              <a:defRPr/>
            </a:pPr>
            <a:r>
              <a:rPr lang="en-GB" sz="800" b="0" noProof="1">
                <a:solidFill>
                  <a:schemeClr val="tx1"/>
                </a:solidFill>
                <a:latin typeface="+mj-lt"/>
                <a:cs typeface="Arial" panose="020B0604020202020204" pitchFamily="34" charset="0"/>
              </a:rPr>
              <a:t>4:3-format: 1.500 x 1.073 pixels</a:t>
            </a:r>
          </a:p>
          <a:p>
            <a:pPr eaLnBrk="1" hangingPunct="1">
              <a:lnSpc>
                <a:spcPct val="90000"/>
              </a:lnSpc>
              <a:spcAft>
                <a:spcPts val="600"/>
              </a:spcAft>
              <a:defRPr/>
            </a:pPr>
            <a:r>
              <a:rPr lang="en-GB" sz="800" b="0" noProof="1">
                <a:solidFill>
                  <a:schemeClr val="tx1"/>
                </a:solidFill>
                <a:latin typeface="+mj-lt"/>
                <a:cs typeface="Arial" panose="020B0604020202020204" pitchFamily="34" charset="0"/>
              </a:rPr>
              <a:t>16:9-format: 1.500 x 818 pixels</a:t>
            </a:r>
          </a:p>
          <a:p>
            <a:pPr eaLnBrk="1" hangingPunct="1">
              <a:lnSpc>
                <a:spcPct val="90000"/>
              </a:lnSpc>
              <a:spcAft>
                <a:spcPts val="600"/>
              </a:spcAft>
              <a:defRPr/>
            </a:pPr>
            <a:r>
              <a:rPr lang="en-GB" sz="800" b="0" noProof="1">
                <a:solidFill>
                  <a:schemeClr val="tx1"/>
                </a:solidFill>
                <a:latin typeface="+mj-lt"/>
                <a:cs typeface="Arial" panose="020B0604020202020204" pitchFamily="34" charset="0"/>
              </a:rPr>
              <a:t>Save the images in 72 dpi and in "jpg medium quality"</a:t>
            </a:r>
          </a:p>
        </p:txBody>
      </p:sp>
      <p:sp>
        <p:nvSpPr>
          <p:cNvPr id="55" name="Text Box 48"/>
          <p:cNvSpPr txBox="1">
            <a:spLocks noChangeArrowheads="1"/>
          </p:cNvSpPr>
          <p:nvPr userDrawn="1"/>
        </p:nvSpPr>
        <p:spPr bwMode="auto">
          <a:xfrm>
            <a:off x="6691561" y="2720006"/>
            <a:ext cx="1634624" cy="192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solidFill>
                  <a:schemeClr val="tx1"/>
                </a:solidFill>
                <a:latin typeface="+mj-lt"/>
                <a:cs typeface="Arial" panose="020B0604020202020204" pitchFamily="34" charset="0"/>
              </a:rPr>
              <a:t>Trimming pictures</a:t>
            </a:r>
            <a:br>
              <a:rPr lang="en-GB" sz="1000" b="1" noProof="1">
                <a:solidFill>
                  <a:schemeClr val="tx1"/>
                </a:solidFill>
                <a:latin typeface="+mj-lt"/>
                <a:cs typeface="Arial" panose="020B0604020202020204" pitchFamily="34" charset="0"/>
              </a:rPr>
            </a:br>
            <a:r>
              <a:rPr lang="en-GB" sz="800" b="1" noProof="1">
                <a:solidFill>
                  <a:schemeClr val="tx1"/>
                </a:solidFill>
                <a:latin typeface="+mj-lt"/>
                <a:cs typeface="Arial" panose="020B0604020202020204" pitchFamily="34" charset="0"/>
              </a:rPr>
              <a:t>1</a:t>
            </a:r>
            <a:r>
              <a:rPr lang="en-GB" sz="800" b="0" noProof="1">
                <a:solidFill>
                  <a:schemeClr val="tx1"/>
                </a:solidFill>
                <a:latin typeface="+mj-lt"/>
                <a:cs typeface="Arial" panose="020B0604020202020204" pitchFamily="34" charset="0"/>
              </a:rPr>
              <a:t>. Click</a:t>
            </a:r>
            <a:r>
              <a:rPr lang="en-GB" sz="800" b="1" noProof="1">
                <a:solidFill>
                  <a:schemeClr val="tx1"/>
                </a:solidFill>
                <a:latin typeface="+mj-lt"/>
                <a:cs typeface="Arial" panose="020B0604020202020204" pitchFamily="34" charset="0"/>
              </a:rPr>
              <a:t> Crop </a:t>
            </a:r>
            <a:r>
              <a:rPr lang="en-GB" sz="800" b="0" noProof="1">
                <a:solidFill>
                  <a:schemeClr val="tx1"/>
                </a:solidFill>
                <a:latin typeface="+mj-lt"/>
                <a:cs typeface="Arial" panose="020B0604020202020204" pitchFamily="34" charset="0"/>
              </a:rPr>
              <a:t>to change the image focus/size</a:t>
            </a:r>
          </a:p>
          <a:p>
            <a:pPr eaLnBrk="1" hangingPunct="1">
              <a:lnSpc>
                <a:spcPct val="90000"/>
              </a:lnSpc>
              <a:spcAft>
                <a:spcPts val="600"/>
              </a:spcAft>
              <a:defRPr/>
            </a:pPr>
            <a:r>
              <a:rPr lang="en-GB" sz="800" b="1" noProof="1">
                <a:solidFill>
                  <a:schemeClr val="tx1"/>
                </a:solidFill>
                <a:latin typeface="+mj-lt"/>
                <a:cs typeface="Arial" panose="020B0604020202020204" pitchFamily="34" charset="0"/>
              </a:rPr>
              <a:t>2. </a:t>
            </a:r>
            <a:r>
              <a:rPr lang="en-GB" sz="800" b="0" noProof="1">
                <a:solidFill>
                  <a:schemeClr val="tx1"/>
                </a:solidFill>
                <a:latin typeface="+mj-lt"/>
                <a:cs typeface="Arial" panose="020B0604020202020204" pitchFamily="34" charset="0"/>
              </a:rPr>
              <a:t>If you want to scale the picture, hold the </a:t>
            </a:r>
            <a:r>
              <a:rPr lang="en-GB" sz="800" b="1" noProof="1">
                <a:solidFill>
                  <a:schemeClr val="tx1"/>
                </a:solidFill>
                <a:latin typeface="+mj-lt"/>
                <a:cs typeface="Arial" panose="020B0604020202020204" pitchFamily="34" charset="0"/>
              </a:rPr>
              <a:t>SHIFT</a:t>
            </a:r>
            <a:r>
              <a:rPr lang="en-GB" sz="800" b="0" noProof="1">
                <a:solidFill>
                  <a:schemeClr val="tx1"/>
                </a:solidFill>
                <a:latin typeface="+mj-lt"/>
                <a:cs typeface="Arial" panose="020B0604020202020204" pitchFamily="34" charset="0"/>
              </a:rPr>
              <a:t> button down while dragging in the image corners</a:t>
            </a:r>
          </a:p>
          <a:p>
            <a:pPr eaLnBrk="1" hangingPunct="1">
              <a:lnSpc>
                <a:spcPct val="90000"/>
              </a:lnSpc>
              <a:spcAft>
                <a:spcPts val="600"/>
              </a:spcAft>
              <a:defRPr/>
            </a:pPr>
            <a:r>
              <a:rPr lang="en-GB" sz="800" b="1" noProof="1">
                <a:solidFill>
                  <a:schemeClr val="tx1"/>
                </a:solidFill>
                <a:latin typeface="+mj-lt"/>
                <a:cs typeface="Arial" panose="020B0604020202020204" pitchFamily="34" charset="0"/>
              </a:rPr>
              <a:t>3. </a:t>
            </a:r>
            <a:r>
              <a:rPr lang="en-GB" sz="800" b="0" noProof="1">
                <a:solidFill>
                  <a:schemeClr val="tx1"/>
                </a:solidFill>
                <a:latin typeface="+mj-lt"/>
                <a:cs typeface="Arial" panose="020B0604020202020204" pitchFamily="34" charset="0"/>
              </a:rPr>
              <a:t>Right-click on the picture and select </a:t>
            </a:r>
            <a:r>
              <a:rPr lang="en-GB" sz="800" b="1" noProof="1">
                <a:solidFill>
                  <a:schemeClr val="tx1"/>
                </a:solidFill>
                <a:latin typeface="+mj-lt"/>
                <a:cs typeface="Arial" panose="020B0604020202020204" pitchFamily="34" charset="0"/>
              </a:rPr>
              <a:t>Send to back</a:t>
            </a:r>
          </a:p>
          <a:p>
            <a:pPr eaLnBrk="1" hangingPunct="1">
              <a:lnSpc>
                <a:spcPct val="90000"/>
              </a:lnSpc>
              <a:spcAft>
                <a:spcPts val="600"/>
              </a:spcAft>
              <a:defRPr/>
            </a:pPr>
            <a:r>
              <a:rPr lang="en-GB" sz="800" b="1" noProof="1">
                <a:solidFill>
                  <a:schemeClr val="tx1"/>
                </a:solidFill>
                <a:latin typeface="+mj-lt"/>
                <a:cs typeface="Arial" panose="020B0604020202020204" pitchFamily="34" charset="0"/>
              </a:rPr>
              <a:t>Tip: </a:t>
            </a:r>
            <a:r>
              <a:rPr lang="en-GB" sz="800" b="0" noProof="1">
                <a:solidFill>
                  <a:schemeClr val="tx1"/>
                </a:solidFill>
                <a:latin typeface="+mj-lt"/>
                <a:cs typeface="Arial" panose="020B0604020202020204" pitchFamily="34" charset="0"/>
              </a:rPr>
              <a:t>If you delete the picture and inserts a new, the picture may be in front of text and graphics. If this happens, you must select the image, right-click and select </a:t>
            </a:r>
            <a:r>
              <a:rPr lang="en-GB" sz="800" b="1" noProof="1">
                <a:solidFill>
                  <a:schemeClr val="tx1"/>
                </a:solidFill>
                <a:latin typeface="+mj-lt"/>
                <a:cs typeface="Arial" panose="020B0604020202020204" pitchFamily="34" charset="0"/>
              </a:rPr>
              <a:t>Send to back</a:t>
            </a:r>
          </a:p>
        </p:txBody>
      </p:sp>
      <p:sp>
        <p:nvSpPr>
          <p:cNvPr id="56" name="Text Box 48"/>
          <p:cNvSpPr txBox="1">
            <a:spLocks noChangeArrowheads="1"/>
          </p:cNvSpPr>
          <p:nvPr userDrawn="1"/>
        </p:nvSpPr>
        <p:spPr bwMode="auto">
          <a:xfrm>
            <a:off x="6691561" y="4765322"/>
            <a:ext cx="1634624" cy="994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solidFill>
                  <a:schemeClr val="tx1"/>
                </a:solidFill>
                <a:latin typeface="+mj-lt"/>
                <a:cs typeface="Arial" panose="020B0604020202020204" pitchFamily="34" charset="0"/>
              </a:rPr>
              <a:t>Template colors</a:t>
            </a:r>
            <a:br>
              <a:rPr lang="en-GB" sz="1000" b="1" noProof="1">
                <a:solidFill>
                  <a:schemeClr val="tx1"/>
                </a:solidFill>
                <a:latin typeface="+mj-lt"/>
                <a:cs typeface="Arial" panose="020B0604020202020204" pitchFamily="34" charset="0"/>
              </a:rPr>
            </a:br>
            <a:r>
              <a:rPr lang="en-GB" sz="800" b="0" noProof="1">
                <a:solidFill>
                  <a:schemeClr val="tx1"/>
                </a:solidFill>
                <a:latin typeface="+mj-lt"/>
                <a:cs typeface="Arial" panose="020B0604020202020204" pitchFamily="34" charset="0"/>
              </a:rPr>
              <a:t>You can choose between a range of colors for backgrounds and graphs.</a:t>
            </a:r>
          </a:p>
          <a:p>
            <a:pPr eaLnBrk="1" hangingPunct="1">
              <a:lnSpc>
                <a:spcPct val="90000"/>
              </a:lnSpc>
              <a:spcAft>
                <a:spcPts val="600"/>
              </a:spcAft>
              <a:defRPr/>
            </a:pPr>
            <a:r>
              <a:rPr lang="en-GB" sz="800" b="0" noProof="1">
                <a:solidFill>
                  <a:schemeClr val="tx1"/>
                </a:solidFill>
                <a:latin typeface="+mj-lt"/>
                <a:cs typeface="Arial" panose="020B0604020202020204" pitchFamily="34" charset="0"/>
              </a:rPr>
              <a:t>Right-click on the surface of which you want to change the color and then click on the paint can icon</a:t>
            </a:r>
          </a:p>
        </p:txBody>
      </p:sp>
      <p:sp>
        <p:nvSpPr>
          <p:cNvPr id="57" name="Text Box 48"/>
          <p:cNvSpPr txBox="1">
            <a:spLocks noChangeArrowheads="1"/>
          </p:cNvSpPr>
          <p:nvPr userDrawn="1"/>
        </p:nvSpPr>
        <p:spPr bwMode="auto">
          <a:xfrm>
            <a:off x="6691561" y="5815137"/>
            <a:ext cx="16346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solidFill>
                  <a:schemeClr val="tx1"/>
                </a:solidFill>
                <a:latin typeface="+mj-lt"/>
                <a:cs typeface="Arial" panose="020B0604020202020204" pitchFamily="34" charset="0"/>
              </a:rPr>
              <a:t>Further information</a:t>
            </a:r>
            <a:br>
              <a:rPr lang="en-GB" sz="1000" b="1" noProof="1">
                <a:solidFill>
                  <a:schemeClr val="tx1"/>
                </a:solidFill>
                <a:latin typeface="+mj-lt"/>
                <a:cs typeface="Arial" panose="020B0604020202020204" pitchFamily="34" charset="0"/>
              </a:rPr>
            </a:br>
            <a:r>
              <a:rPr lang="en-GB" sz="800" b="0" noProof="1">
                <a:solidFill>
                  <a:schemeClr val="tx1"/>
                </a:solidFill>
                <a:latin typeface="+mj-lt"/>
                <a:cs typeface="Arial" panose="020B0604020202020204" pitchFamily="34" charset="0"/>
              </a:rPr>
              <a:t>See</a:t>
            </a:r>
            <a:r>
              <a:rPr lang="en-GB" sz="800" b="0" baseline="0" noProof="1">
                <a:solidFill>
                  <a:schemeClr val="tx1"/>
                </a:solidFill>
                <a:latin typeface="+mj-lt"/>
                <a:cs typeface="Arial" panose="020B0604020202020204" pitchFamily="34" charset="0"/>
              </a:rPr>
              <a:t> </a:t>
            </a:r>
            <a:br>
              <a:rPr lang="en-GB" sz="800" b="0" baseline="0" noProof="1">
                <a:solidFill>
                  <a:schemeClr val="tx1"/>
                </a:solidFill>
                <a:latin typeface="+mj-lt"/>
                <a:cs typeface="Arial" panose="020B0604020202020204" pitchFamily="34" charset="0"/>
              </a:rPr>
            </a:br>
            <a:r>
              <a:rPr lang="en-GB" sz="800" b="0" noProof="1">
                <a:solidFill>
                  <a:schemeClr val="accent4"/>
                </a:solidFill>
                <a:latin typeface="+mj-lt"/>
                <a:cs typeface="Arial" panose="020B0604020202020204" pitchFamily="34" charset="0"/>
                <a:hlinkClick r:id="rId5"/>
              </a:rPr>
              <a:t>www.designguide.ku.dk/ku/</a:t>
            </a:r>
            <a:br>
              <a:rPr lang="en-GB" sz="800" b="0" noProof="1">
                <a:solidFill>
                  <a:schemeClr val="accent4"/>
                </a:solidFill>
                <a:latin typeface="+mj-lt"/>
                <a:cs typeface="Arial" panose="020B0604020202020204" pitchFamily="34" charset="0"/>
                <a:hlinkClick r:id="rId5"/>
              </a:rPr>
            </a:br>
            <a:r>
              <a:rPr lang="en-GB" sz="800" b="0" noProof="1">
                <a:solidFill>
                  <a:schemeClr val="accent4"/>
                </a:solidFill>
                <a:latin typeface="+mj-lt"/>
                <a:cs typeface="Arial" panose="020B0604020202020204" pitchFamily="34" charset="0"/>
                <a:hlinkClick r:id="rId5"/>
              </a:rPr>
              <a:t>skabeloner/powerpoint/</a:t>
            </a:r>
            <a:br>
              <a:rPr lang="en-GB" sz="800" b="0" noProof="1">
                <a:solidFill>
                  <a:schemeClr val="accent4"/>
                </a:solidFill>
                <a:latin typeface="+mj-lt"/>
                <a:cs typeface="Arial" panose="020B0604020202020204" pitchFamily="34" charset="0"/>
                <a:hlinkClick r:id="rId5"/>
              </a:rPr>
            </a:br>
            <a:r>
              <a:rPr lang="en-GB" sz="800" b="0" noProof="1">
                <a:solidFill>
                  <a:schemeClr val="accent4"/>
                </a:solidFill>
                <a:latin typeface="+mj-lt"/>
                <a:cs typeface="Arial" panose="020B0604020202020204" pitchFamily="34" charset="0"/>
                <a:hlinkClick r:id="rId5"/>
              </a:rPr>
              <a:t>praesentationer/</a:t>
            </a:r>
            <a:endParaRPr lang="en-GB" sz="800" b="0" noProof="1">
              <a:solidFill>
                <a:schemeClr val="accent4"/>
              </a:solidFill>
              <a:latin typeface="+mj-lt"/>
              <a:cs typeface="Arial" panose="020B0604020202020204" pitchFamily="34" charset="0"/>
            </a:endParaRPr>
          </a:p>
        </p:txBody>
      </p:sp>
      <p:pic>
        <p:nvPicPr>
          <p:cNvPr id="58" name="Billede 25"/>
          <p:cNvPicPr>
            <a:picLocks noChangeAspect="1"/>
          </p:cNvPicPr>
          <p:nvPr userDrawn="1"/>
        </p:nvPicPr>
        <p:blipFill>
          <a:blip r:embed="rId6"/>
          <a:stretch>
            <a:fillRect/>
          </a:stretch>
        </p:blipFill>
        <p:spPr>
          <a:xfrm>
            <a:off x="6268044" y="4201412"/>
            <a:ext cx="257327" cy="275280"/>
          </a:xfrm>
          <a:prstGeom prst="rect">
            <a:avLst/>
          </a:prstGeom>
        </p:spPr>
      </p:pic>
      <p:pic>
        <p:nvPicPr>
          <p:cNvPr id="59" name="Billede 36"/>
          <p:cNvPicPr>
            <a:picLocks noChangeAspect="1"/>
          </p:cNvPicPr>
          <p:nvPr userDrawn="1"/>
        </p:nvPicPr>
        <p:blipFill>
          <a:blip r:embed="rId7"/>
          <a:stretch>
            <a:fillRect/>
          </a:stretch>
        </p:blipFill>
        <p:spPr>
          <a:xfrm>
            <a:off x="8223538" y="2795378"/>
            <a:ext cx="288708" cy="275280"/>
          </a:xfrm>
          <a:prstGeom prst="rect">
            <a:avLst/>
          </a:prstGeom>
        </p:spPr>
      </p:pic>
      <p:pic>
        <p:nvPicPr>
          <p:cNvPr id="60" name="Billede 37"/>
          <p:cNvPicPr>
            <a:picLocks noChangeAspect="1"/>
          </p:cNvPicPr>
          <p:nvPr userDrawn="1"/>
        </p:nvPicPr>
        <p:blipFill>
          <a:blip r:embed="rId8"/>
          <a:stretch>
            <a:fillRect/>
          </a:stretch>
        </p:blipFill>
        <p:spPr>
          <a:xfrm>
            <a:off x="8241826" y="3187789"/>
            <a:ext cx="223122" cy="228843"/>
          </a:xfrm>
          <a:prstGeom prst="rect">
            <a:avLst/>
          </a:prstGeom>
        </p:spPr>
      </p:pic>
      <p:sp>
        <p:nvSpPr>
          <p:cNvPr id="61" name="Text Box 48"/>
          <p:cNvSpPr txBox="1">
            <a:spLocks noChangeArrowheads="1"/>
          </p:cNvSpPr>
          <p:nvPr userDrawn="1"/>
        </p:nvSpPr>
        <p:spPr bwMode="auto">
          <a:xfrm>
            <a:off x="2570384" y="1666128"/>
            <a:ext cx="17681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altLang="da-DK" sz="800" b="1" noProof="1">
                <a:solidFill>
                  <a:schemeClr val="tx1"/>
                </a:solidFill>
                <a:latin typeface="+mn-lt"/>
                <a:cs typeface="Arial" panose="020B0604020202020204" pitchFamily="34" charset="0"/>
              </a:rPr>
              <a:t>2.</a:t>
            </a:r>
            <a:r>
              <a:rPr lang="en-GB" altLang="da-DK" sz="800" b="1" baseline="0" noProof="1">
                <a:solidFill>
                  <a:schemeClr val="tx1"/>
                </a:solidFill>
                <a:latin typeface="+mn-lt"/>
                <a:cs typeface="Arial" panose="020B0604020202020204" pitchFamily="34" charset="0"/>
              </a:rPr>
              <a:t> </a:t>
            </a:r>
            <a:r>
              <a:rPr lang="en-GB" altLang="da-DK" sz="800" baseline="0" noProof="1">
                <a:solidFill>
                  <a:schemeClr val="tx1"/>
                </a:solidFill>
                <a:latin typeface="+mn-lt"/>
                <a:cs typeface="Arial" panose="020B0604020202020204" pitchFamily="34" charset="0"/>
              </a:rPr>
              <a:t>Under the </a:t>
            </a:r>
            <a:r>
              <a:rPr lang="en-GB" altLang="da-DK" sz="800" b="1" baseline="0" noProof="1">
                <a:solidFill>
                  <a:schemeClr val="tx1"/>
                </a:solidFill>
                <a:latin typeface="+mn-lt"/>
                <a:cs typeface="Arial" panose="020B0604020202020204" pitchFamily="34" charset="0"/>
              </a:rPr>
              <a:t>New slide </a:t>
            </a:r>
            <a:r>
              <a:rPr lang="en-GB" altLang="da-DK" sz="800" baseline="0" noProof="1">
                <a:solidFill>
                  <a:schemeClr val="tx1"/>
                </a:solidFill>
                <a:latin typeface="+mn-lt"/>
                <a:cs typeface="Arial" panose="020B0604020202020204" pitchFamily="34" charset="0"/>
              </a:rPr>
              <a:t>button Click on the top part of the button to create a slide identical to the one selected. Click on the bottom part of the button to see a selection of possible layout choices</a:t>
            </a:r>
            <a:endParaRPr lang="en-GB" altLang="da-DK" sz="800" noProof="1">
              <a:solidFill>
                <a:schemeClr val="tx1"/>
              </a:solidFill>
              <a:latin typeface="+mn-lt"/>
              <a:cs typeface="Arial" panose="020B0604020202020204" pitchFamily="34" charset="0"/>
            </a:endParaRPr>
          </a:p>
        </p:txBody>
      </p:sp>
      <p:pic>
        <p:nvPicPr>
          <p:cNvPr id="62" name="Picture 21"/>
          <p:cNvPicPr>
            <a:picLocks noChangeAspect="1"/>
          </p:cNvPicPr>
          <p:nvPr userDrawn="1"/>
        </p:nvPicPr>
        <p:blipFill>
          <a:blip r:embed="rId9"/>
          <a:stretch>
            <a:fillRect/>
          </a:stretch>
        </p:blipFill>
        <p:spPr>
          <a:xfrm>
            <a:off x="4271879" y="1743737"/>
            <a:ext cx="243186" cy="432989"/>
          </a:xfrm>
          <a:prstGeom prst="rect">
            <a:avLst/>
          </a:prstGeom>
        </p:spPr>
      </p:pic>
    </p:spTree>
    <p:extLst>
      <p:ext uri="{BB962C8B-B14F-4D97-AF65-F5344CB8AC3E}">
        <p14:creationId xmlns:p14="http://schemas.microsoft.com/office/powerpoint/2010/main" val="2740279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Titel billede stor højre ">
    <p:spTree>
      <p:nvGrpSpPr>
        <p:cNvPr id="1" name=""/>
        <p:cNvGrpSpPr/>
        <p:nvPr/>
      </p:nvGrpSpPr>
      <p:grpSpPr>
        <a:xfrm>
          <a:off x="0" y="0"/>
          <a:ext cx="0" cy="0"/>
          <a:chOff x="0" y="0"/>
          <a:chExt cx="0" cy="0"/>
        </a:xfrm>
      </p:grpSpPr>
      <p:sp>
        <p:nvSpPr>
          <p:cNvPr id="11" name="Pladsholder til billede 9">
            <a:extLst>
              <a:ext uri="{FF2B5EF4-FFF2-40B4-BE49-F238E27FC236}">
                <a16:creationId xmlns:a16="http://schemas.microsoft.com/office/drawing/2014/main" id="{A091BD15-FCD3-48F9-91CD-B70DABDD042D}"/>
              </a:ext>
            </a:extLst>
          </p:cNvPr>
          <p:cNvSpPr>
            <a:spLocks noGrp="1"/>
          </p:cNvSpPr>
          <p:nvPr>
            <p:ph type="pic" sz="quarter" idx="14" hasCustomPrompt="1"/>
          </p:nvPr>
        </p:nvSpPr>
        <p:spPr>
          <a:xfrm>
            <a:off x="0" y="0"/>
            <a:ext cx="9144000" cy="6858000"/>
          </a:xfrm>
          <a:blipFill>
            <a:blip r:embed="rId2"/>
            <a:stretch>
              <a:fillRect/>
            </a:stretch>
          </a:blipFill>
        </p:spPr>
        <p:txBody>
          <a:bodyPr lIns="0" tIns="360000" rIns="4932000" anchor="ctr" anchorCtr="0"/>
          <a:lstStyle>
            <a:lvl1pPr marL="0" indent="0" algn="r">
              <a:buNone/>
              <a:defRPr sz="2400" baseline="0">
                <a:solidFill>
                  <a:schemeClr val="bg1"/>
                </a:solidFill>
                <a:sym typeface="Wingdings" panose="05000000000000000000" pitchFamily="2" charset="2"/>
              </a:defRPr>
            </a:lvl1pPr>
          </a:lstStyle>
          <a:p>
            <a:r>
              <a:rPr lang="da-DK" dirty="0"/>
              <a:t>Klik på ikonet, hvis   </a:t>
            </a:r>
            <a:br>
              <a:rPr lang="da-DK" dirty="0"/>
            </a:br>
            <a:r>
              <a:rPr lang="da-DK" dirty="0"/>
              <a:t>du vil udskifte billedet</a:t>
            </a:r>
          </a:p>
        </p:txBody>
      </p:sp>
      <p:sp>
        <p:nvSpPr>
          <p:cNvPr id="2" name="Titel 2"/>
          <p:cNvSpPr>
            <a:spLocks noGrp="1"/>
          </p:cNvSpPr>
          <p:nvPr>
            <p:ph type="ctrTitle"/>
          </p:nvPr>
        </p:nvSpPr>
        <p:spPr>
          <a:xfrm>
            <a:off x="4682728" y="691816"/>
            <a:ext cx="4461272" cy="5474035"/>
          </a:xfrm>
          <a:blipFill>
            <a:blip r:embed="rId3"/>
            <a:stretch>
              <a:fillRect/>
            </a:stretch>
          </a:blipFill>
        </p:spPr>
        <p:txBody>
          <a:bodyPr lIns="360000" tIns="468000" rIns="540000" bIns="3384000" anchor="b" anchorCtr="0">
            <a:noAutofit/>
          </a:bodyPr>
          <a:lstStyle>
            <a:lvl1pPr algn="l">
              <a:lnSpc>
                <a:spcPts val="4000"/>
              </a:lnSpc>
              <a:defRPr sz="3600">
                <a:solidFill>
                  <a:schemeClr val="bg1"/>
                </a:solidFill>
              </a:defRPr>
            </a:lvl1pPr>
          </a:lstStyle>
          <a:p>
            <a:r>
              <a:rPr lang="en-GB" dirty="0" err="1"/>
              <a:t>Klik</a:t>
            </a:r>
            <a:r>
              <a:rPr lang="en-GB" dirty="0"/>
              <a:t> for at </a:t>
            </a:r>
            <a:r>
              <a:rPr lang="en-GB" dirty="0" err="1"/>
              <a:t>redigere</a:t>
            </a:r>
            <a:r>
              <a:rPr lang="en-GB" dirty="0"/>
              <a:t> </a:t>
            </a:r>
            <a:r>
              <a:rPr lang="en-GB" dirty="0" err="1"/>
              <a:t>i</a:t>
            </a:r>
            <a:r>
              <a:rPr lang="en-GB" dirty="0"/>
              <a:t> master</a:t>
            </a:r>
          </a:p>
        </p:txBody>
      </p:sp>
      <p:sp>
        <p:nvSpPr>
          <p:cNvPr id="4" name="Pladsholder til dato 3"/>
          <p:cNvSpPr>
            <a:spLocks noGrp="1"/>
          </p:cNvSpPr>
          <p:nvPr>
            <p:ph type="dt" sz="half" idx="10"/>
          </p:nvPr>
        </p:nvSpPr>
        <p:spPr>
          <a:xfrm>
            <a:off x="7746833" y="-385164"/>
            <a:ext cx="611232" cy="176797"/>
          </a:xfrm>
        </p:spPr>
        <p:txBody>
          <a:bodyPr/>
          <a:lstStyle>
            <a:lvl1pPr>
              <a:defRPr sz="100">
                <a:solidFill>
                  <a:schemeClr val="bg1"/>
                </a:solidFill>
              </a:defRPr>
            </a:lvl1pPr>
          </a:lstStyle>
          <a:p>
            <a:fld id="{581ACAD8-66EC-4089-810B-3F25210455F8}" type="datetime1">
              <a:rPr lang="en-GB" smtClean="0"/>
              <a:t>10/04/2024</a:t>
            </a:fld>
            <a:endParaRPr lang="en-GB" dirty="0"/>
          </a:p>
        </p:txBody>
      </p:sp>
      <p:sp>
        <p:nvSpPr>
          <p:cNvPr id="5" name="Pladsholder til sidefod 4"/>
          <p:cNvSpPr>
            <a:spLocks noGrp="1"/>
          </p:cNvSpPr>
          <p:nvPr>
            <p:ph type="ftr" sz="quarter" idx="11"/>
          </p:nvPr>
        </p:nvSpPr>
        <p:spPr>
          <a:xfrm>
            <a:off x="2427371" y="-385164"/>
            <a:ext cx="5235872" cy="176797"/>
          </a:xfrm>
        </p:spPr>
        <p:txBody>
          <a:bodyPr/>
          <a:lstStyle>
            <a:lvl1pPr>
              <a:defRPr sz="100">
                <a:solidFill>
                  <a:schemeClr val="bg1"/>
                </a:solidFill>
              </a:defRPr>
            </a:lvl1pPr>
          </a:lstStyle>
          <a:p>
            <a:r>
              <a:rPr lang="en-GB" dirty="0"/>
              <a:t>Unit name (Insert&gt;Header and Footer)</a:t>
            </a:r>
          </a:p>
        </p:txBody>
      </p:sp>
      <p:sp>
        <p:nvSpPr>
          <p:cNvPr id="6" name="Pladsholder til slidenummer 5"/>
          <p:cNvSpPr>
            <a:spLocks noGrp="1"/>
          </p:cNvSpPr>
          <p:nvPr>
            <p:ph type="sldNum" sz="quarter" idx="12"/>
          </p:nvPr>
        </p:nvSpPr>
        <p:spPr>
          <a:xfrm>
            <a:off x="8441657" y="-385164"/>
            <a:ext cx="286319" cy="176797"/>
          </a:xfrm>
        </p:spPr>
        <p:txBody>
          <a:bodyPr/>
          <a:lstStyle>
            <a:lvl1pPr>
              <a:defRPr sz="100">
                <a:solidFill>
                  <a:schemeClr val="bg1"/>
                </a:solidFill>
              </a:defRPr>
            </a:lvl1pPr>
          </a:lstStyle>
          <a:p>
            <a:fld id="{091A926C-488A-4E3E-9C21-57CAA120E114}" type="slidenum">
              <a:rPr lang="en-GB" smtClean="0"/>
              <a:pPr/>
              <a:t>‹#›</a:t>
            </a:fld>
            <a:endParaRPr lang="en-GB" dirty="0"/>
          </a:p>
        </p:txBody>
      </p:sp>
      <p:sp>
        <p:nvSpPr>
          <p:cNvPr id="15" name="Pladsholder til tekst 14"/>
          <p:cNvSpPr>
            <a:spLocks noGrp="1"/>
          </p:cNvSpPr>
          <p:nvPr>
            <p:ph type="body" sz="quarter" idx="13" hasCustomPrompt="1"/>
          </p:nvPr>
        </p:nvSpPr>
        <p:spPr>
          <a:xfrm>
            <a:off x="5055748" y="4053600"/>
            <a:ext cx="3499292" cy="899766"/>
          </a:xfrm>
        </p:spPr>
        <p:txBody>
          <a:bodyPr rIns="0">
            <a:noAutofit/>
          </a:bodyPr>
          <a:lstStyle>
            <a:lvl1pPr marL="0" indent="0">
              <a:spcBef>
                <a:spcPts val="0"/>
              </a:spcBef>
              <a:buNone/>
              <a:defRPr sz="1800" baseline="0"/>
            </a:lvl1pPr>
          </a:lstStyle>
          <a:p>
            <a:pPr lvl="0"/>
            <a:r>
              <a:rPr lang="en-GB" dirty="0"/>
              <a:t>Name of speaker, UCPH unit, place and date</a:t>
            </a:r>
          </a:p>
        </p:txBody>
      </p:sp>
      <p:sp>
        <p:nvSpPr>
          <p:cNvPr id="9" name="Undertitel 2"/>
          <p:cNvSpPr>
            <a:spLocks noGrp="1"/>
          </p:cNvSpPr>
          <p:nvPr>
            <p:ph type="subTitle" idx="1"/>
          </p:nvPr>
        </p:nvSpPr>
        <p:spPr>
          <a:xfrm>
            <a:off x="5055747" y="3007286"/>
            <a:ext cx="3499291" cy="726435"/>
          </a:xfrm>
        </p:spPr>
        <p:txBody>
          <a:bodyPr rIns="0">
            <a:noAutofit/>
          </a:bodyPr>
          <a:lstStyle>
            <a:lvl1pPr marL="0" indent="0" algn="l">
              <a:lnSpc>
                <a:spcPct val="100000"/>
              </a:lnSpc>
              <a:buNone/>
              <a:defRPr sz="24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err="1"/>
              <a:t>Klik</a:t>
            </a:r>
            <a:r>
              <a:rPr lang="en-GB" dirty="0"/>
              <a:t> for at </a:t>
            </a:r>
            <a:r>
              <a:rPr lang="en-GB" dirty="0" err="1"/>
              <a:t>redigere</a:t>
            </a:r>
            <a:r>
              <a:rPr lang="en-GB" dirty="0"/>
              <a:t> </a:t>
            </a:r>
            <a:r>
              <a:rPr lang="en-GB" dirty="0" err="1"/>
              <a:t>i</a:t>
            </a:r>
            <a:r>
              <a:rPr lang="en-GB" dirty="0"/>
              <a:t> master</a:t>
            </a:r>
          </a:p>
        </p:txBody>
      </p:sp>
      <p:sp>
        <p:nvSpPr>
          <p:cNvPr id="10" name="Titel 1"/>
          <p:cNvSpPr>
            <a:spLocks noGrp="1"/>
          </p:cNvSpPr>
          <p:nvPr>
            <p:ph type="body" sz="quarter" idx="15" hasCustomPrompt="1"/>
          </p:nvPr>
        </p:nvSpPr>
        <p:spPr>
          <a:xfrm>
            <a:off x="5055747" y="1243472"/>
            <a:ext cx="3511991" cy="1763813"/>
          </a:xfrm>
        </p:spPr>
        <p:txBody>
          <a:bodyPr rIns="0">
            <a:noAutofit/>
          </a:bodyPr>
          <a:lstStyle>
            <a:lvl1pPr marL="0" indent="0">
              <a:lnSpc>
                <a:spcPct val="100000"/>
              </a:lnSpc>
              <a:spcBef>
                <a:spcPts val="0"/>
              </a:spcBef>
              <a:buNone/>
              <a:defRPr sz="3600" baseline="0">
                <a:solidFill>
                  <a:schemeClr val="accent1"/>
                </a:solidFill>
              </a:defRPr>
            </a:lvl1pPr>
          </a:lstStyle>
          <a:p>
            <a:pPr lvl="0"/>
            <a:r>
              <a:rPr lang="en-GB" dirty="0"/>
              <a:t>Click to add title</a:t>
            </a:r>
          </a:p>
        </p:txBody>
      </p:sp>
    </p:spTree>
    <p:extLst>
      <p:ext uri="{BB962C8B-B14F-4D97-AF65-F5344CB8AC3E}">
        <p14:creationId xmlns:p14="http://schemas.microsoft.com/office/powerpoint/2010/main" val="570336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74076-848F-8A4B-AB46-51D397B0B06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311B996-FADE-4949-87BC-17332E142E6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9AC923D-2F17-4D4A-9F24-8103C04567FB}"/>
              </a:ext>
            </a:extLst>
          </p:cNvPr>
          <p:cNvSpPr>
            <a:spLocks noGrp="1"/>
          </p:cNvSpPr>
          <p:nvPr>
            <p:ph type="dt" sz="half" idx="10"/>
          </p:nvPr>
        </p:nvSpPr>
        <p:spPr/>
        <p:txBody>
          <a:bodyPr/>
          <a:lstStyle/>
          <a:p>
            <a:fld id="{223F9926-A84E-EF43-82C3-FFCCC78AA674}" type="datetimeFigureOut">
              <a:rPr lang="en-GB" smtClean="0"/>
              <a:t>10/04/2024</a:t>
            </a:fld>
            <a:endParaRPr lang="en-GB"/>
          </a:p>
        </p:txBody>
      </p:sp>
      <p:sp>
        <p:nvSpPr>
          <p:cNvPr id="5" name="Footer Placeholder 4">
            <a:extLst>
              <a:ext uri="{FF2B5EF4-FFF2-40B4-BE49-F238E27FC236}">
                <a16:creationId xmlns:a16="http://schemas.microsoft.com/office/drawing/2014/main" id="{706B38E3-2CAD-1149-B2FF-9DC3914F2F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DF22A-A689-BA43-93A1-561DABD6DD8E}"/>
              </a:ext>
            </a:extLst>
          </p:cNvPr>
          <p:cNvSpPr>
            <a:spLocks noGrp="1"/>
          </p:cNvSpPr>
          <p:nvPr>
            <p:ph type="sldNum" sz="quarter" idx="12"/>
          </p:nvPr>
        </p:nvSpPr>
        <p:spPr/>
        <p:txBody>
          <a:bodyPr/>
          <a:lstStyle/>
          <a:p>
            <a:fld id="{E11F92D5-D7B0-9C43-BCA9-23E41D46B3DD}" type="slidenum">
              <a:rPr lang="en-GB" smtClean="0"/>
              <a:t>‹#›</a:t>
            </a:fld>
            <a:endParaRPr lang="en-GB"/>
          </a:p>
        </p:txBody>
      </p:sp>
    </p:spTree>
    <p:extLst>
      <p:ext uri="{BB962C8B-B14F-4D97-AF65-F5344CB8AC3E}">
        <p14:creationId xmlns:p14="http://schemas.microsoft.com/office/powerpoint/2010/main" val="1349752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image large right">
    <p:spTree>
      <p:nvGrpSpPr>
        <p:cNvPr id="1" name=""/>
        <p:cNvGrpSpPr/>
        <p:nvPr/>
      </p:nvGrpSpPr>
      <p:grpSpPr>
        <a:xfrm>
          <a:off x="0" y="0"/>
          <a:ext cx="0" cy="0"/>
          <a:chOff x="0" y="0"/>
          <a:chExt cx="0" cy="0"/>
        </a:xfrm>
      </p:grpSpPr>
      <p:sp>
        <p:nvSpPr>
          <p:cNvPr id="12" name="Pladsholder til billede 9"/>
          <p:cNvSpPr>
            <a:spLocks noGrp="1"/>
          </p:cNvSpPr>
          <p:nvPr>
            <p:ph type="pic" sz="quarter" idx="14" hasCustomPrompt="1"/>
          </p:nvPr>
        </p:nvSpPr>
        <p:spPr>
          <a:xfrm>
            <a:off x="6603" y="0"/>
            <a:ext cx="9144000" cy="6858000"/>
          </a:xfrm>
          <a:blipFill>
            <a:blip r:embed="rId2"/>
            <a:stretch>
              <a:fillRect/>
            </a:stretch>
          </a:blipFill>
        </p:spPr>
        <p:txBody>
          <a:bodyPr lIns="0" tIns="360000" rIns="4932000" anchor="ctr" anchorCtr="0"/>
          <a:lstStyle>
            <a:lvl1pPr marL="0" indent="0" algn="r">
              <a:buNone/>
              <a:defRPr sz="2400" baseline="0">
                <a:sym typeface="Wingdings" panose="05000000000000000000" pitchFamily="2" charset="2"/>
              </a:defRPr>
            </a:lvl1pPr>
          </a:lstStyle>
          <a:p>
            <a:r>
              <a:rPr lang="en-GB" dirty="0"/>
              <a:t/>
            </a:r>
            <a:br>
              <a:rPr lang="en-GB" dirty="0"/>
            </a:br>
            <a:r>
              <a:rPr lang="en-GB" dirty="0"/>
              <a:t>Click icon to </a:t>
            </a:r>
            <a:br>
              <a:rPr lang="en-GB" dirty="0"/>
            </a:br>
            <a:r>
              <a:rPr lang="en-GB" dirty="0"/>
              <a:t>insert image   </a:t>
            </a:r>
            <a:br>
              <a:rPr lang="en-GB" dirty="0"/>
            </a:br>
            <a:endParaRPr lang="en-GB" dirty="0"/>
          </a:p>
          <a:p>
            <a:r>
              <a:rPr lang="en-GB" dirty="0"/>
              <a:t> </a:t>
            </a:r>
          </a:p>
        </p:txBody>
      </p:sp>
      <p:sp>
        <p:nvSpPr>
          <p:cNvPr id="2" name="Titel 2"/>
          <p:cNvSpPr>
            <a:spLocks noGrp="1"/>
          </p:cNvSpPr>
          <p:nvPr>
            <p:ph type="ctrTitle"/>
          </p:nvPr>
        </p:nvSpPr>
        <p:spPr>
          <a:xfrm>
            <a:off x="4682728" y="691816"/>
            <a:ext cx="4461272" cy="5474035"/>
          </a:xfrm>
          <a:blipFill>
            <a:blip r:embed="rId3"/>
            <a:stretch>
              <a:fillRect/>
            </a:stretch>
          </a:blipFill>
        </p:spPr>
        <p:txBody>
          <a:bodyPr lIns="360000" tIns="468000" rIns="540000" bIns="3384000" anchor="b" anchorCtr="0">
            <a:noAutofit/>
          </a:bodyPr>
          <a:lstStyle>
            <a:lvl1pPr algn="l">
              <a:lnSpc>
                <a:spcPts val="4000"/>
              </a:lnSpc>
              <a:defRPr sz="3600">
                <a:solidFill>
                  <a:schemeClr val="bg1"/>
                </a:solidFill>
              </a:defRPr>
            </a:lvl1pPr>
          </a:lstStyle>
          <a:p>
            <a:r>
              <a:rPr lang="en-GB" dirty="0" err="1"/>
              <a:t>Klik</a:t>
            </a:r>
            <a:r>
              <a:rPr lang="en-GB" dirty="0"/>
              <a:t> for at </a:t>
            </a:r>
            <a:r>
              <a:rPr lang="en-GB" dirty="0" err="1"/>
              <a:t>redigere</a:t>
            </a:r>
            <a:r>
              <a:rPr lang="en-GB" dirty="0"/>
              <a:t> </a:t>
            </a:r>
            <a:r>
              <a:rPr lang="en-GB" dirty="0" err="1"/>
              <a:t>i</a:t>
            </a:r>
            <a:r>
              <a:rPr lang="en-GB" dirty="0"/>
              <a:t> master</a:t>
            </a:r>
          </a:p>
        </p:txBody>
      </p:sp>
      <p:sp>
        <p:nvSpPr>
          <p:cNvPr id="4" name="Pladsholder til dato 3"/>
          <p:cNvSpPr>
            <a:spLocks noGrp="1"/>
          </p:cNvSpPr>
          <p:nvPr>
            <p:ph type="dt" sz="half" idx="10"/>
          </p:nvPr>
        </p:nvSpPr>
        <p:spPr>
          <a:xfrm>
            <a:off x="7746833" y="-385164"/>
            <a:ext cx="611232" cy="176797"/>
          </a:xfrm>
        </p:spPr>
        <p:txBody>
          <a:bodyPr/>
          <a:lstStyle>
            <a:lvl1pPr>
              <a:defRPr sz="100">
                <a:solidFill>
                  <a:schemeClr val="bg1"/>
                </a:solidFill>
              </a:defRPr>
            </a:lvl1pPr>
          </a:lstStyle>
          <a:p>
            <a:fld id="{5EC0A1D8-3ABB-4543-BDE4-494CA30745CE}" type="datetime1">
              <a:rPr lang="en-GB" smtClean="0"/>
              <a:t>10/04/2024</a:t>
            </a:fld>
            <a:endParaRPr lang="en-GB" dirty="0"/>
          </a:p>
        </p:txBody>
      </p:sp>
      <p:sp>
        <p:nvSpPr>
          <p:cNvPr id="5" name="Pladsholder til sidefod 4"/>
          <p:cNvSpPr>
            <a:spLocks noGrp="1"/>
          </p:cNvSpPr>
          <p:nvPr>
            <p:ph type="ftr" sz="quarter" idx="11"/>
          </p:nvPr>
        </p:nvSpPr>
        <p:spPr>
          <a:xfrm>
            <a:off x="2427371" y="-385164"/>
            <a:ext cx="5235872" cy="176797"/>
          </a:xfrm>
        </p:spPr>
        <p:txBody>
          <a:bodyPr/>
          <a:lstStyle>
            <a:lvl1pPr>
              <a:defRPr sz="100">
                <a:solidFill>
                  <a:schemeClr val="bg1"/>
                </a:solidFill>
              </a:defRPr>
            </a:lvl1pPr>
          </a:lstStyle>
          <a:p>
            <a:endParaRPr lang="en-GB" dirty="0"/>
          </a:p>
        </p:txBody>
      </p:sp>
      <p:sp>
        <p:nvSpPr>
          <p:cNvPr id="6" name="Pladsholder til slidenummer 5"/>
          <p:cNvSpPr>
            <a:spLocks noGrp="1"/>
          </p:cNvSpPr>
          <p:nvPr>
            <p:ph type="sldNum" sz="quarter" idx="12"/>
          </p:nvPr>
        </p:nvSpPr>
        <p:spPr>
          <a:xfrm>
            <a:off x="8441657" y="-385164"/>
            <a:ext cx="286319" cy="176797"/>
          </a:xfrm>
        </p:spPr>
        <p:txBody>
          <a:bodyPr/>
          <a:lstStyle>
            <a:lvl1pPr>
              <a:defRPr sz="100">
                <a:solidFill>
                  <a:schemeClr val="bg1"/>
                </a:solidFill>
              </a:defRPr>
            </a:lvl1pPr>
          </a:lstStyle>
          <a:p>
            <a:fld id="{091A926C-488A-4E3E-9C21-57CAA120E114}" type="slidenum">
              <a:rPr lang="en-GB" smtClean="0"/>
              <a:pPr/>
              <a:t>‹#›</a:t>
            </a:fld>
            <a:endParaRPr lang="en-GB" dirty="0"/>
          </a:p>
        </p:txBody>
      </p:sp>
      <p:sp>
        <p:nvSpPr>
          <p:cNvPr id="15" name="Pladsholder til tekst 14"/>
          <p:cNvSpPr>
            <a:spLocks noGrp="1"/>
          </p:cNvSpPr>
          <p:nvPr>
            <p:ph type="body" sz="quarter" idx="13" hasCustomPrompt="1"/>
          </p:nvPr>
        </p:nvSpPr>
        <p:spPr>
          <a:xfrm>
            <a:off x="5055748" y="4053600"/>
            <a:ext cx="3499292" cy="899766"/>
          </a:xfrm>
        </p:spPr>
        <p:txBody>
          <a:bodyPr rIns="0">
            <a:noAutofit/>
          </a:bodyPr>
          <a:lstStyle>
            <a:lvl1pPr marL="0" indent="0">
              <a:spcBef>
                <a:spcPts val="0"/>
              </a:spcBef>
              <a:buNone/>
              <a:defRPr sz="1800" baseline="0"/>
            </a:lvl1pPr>
          </a:lstStyle>
          <a:p>
            <a:pPr lvl="0"/>
            <a:r>
              <a:rPr lang="en-GB" dirty="0"/>
              <a:t>Name of speaker, UCPH unit, place and date</a:t>
            </a:r>
          </a:p>
        </p:txBody>
      </p:sp>
      <p:sp>
        <p:nvSpPr>
          <p:cNvPr id="9" name="Undertitel 2"/>
          <p:cNvSpPr>
            <a:spLocks noGrp="1"/>
          </p:cNvSpPr>
          <p:nvPr>
            <p:ph type="subTitle" idx="1" hasCustomPrompt="1"/>
          </p:nvPr>
        </p:nvSpPr>
        <p:spPr>
          <a:xfrm>
            <a:off x="5055747" y="3007286"/>
            <a:ext cx="3499291" cy="726435"/>
          </a:xfrm>
        </p:spPr>
        <p:txBody>
          <a:bodyPr rIns="0">
            <a:noAutofit/>
          </a:bodyPr>
          <a:lstStyle>
            <a:lvl1pPr marL="0" indent="0" algn="l">
              <a:lnSpc>
                <a:spcPct val="100000"/>
              </a:lnSpc>
              <a:buNone/>
              <a:defRPr sz="24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add subtitle</a:t>
            </a:r>
          </a:p>
        </p:txBody>
      </p:sp>
      <p:sp>
        <p:nvSpPr>
          <p:cNvPr id="10" name="Titel 1"/>
          <p:cNvSpPr>
            <a:spLocks noGrp="1"/>
          </p:cNvSpPr>
          <p:nvPr>
            <p:ph type="body" sz="quarter" idx="15" hasCustomPrompt="1"/>
          </p:nvPr>
        </p:nvSpPr>
        <p:spPr>
          <a:xfrm>
            <a:off x="5055747" y="1020200"/>
            <a:ext cx="3511991" cy="1763813"/>
          </a:xfrm>
        </p:spPr>
        <p:txBody>
          <a:bodyPr rIns="0">
            <a:noAutofit/>
          </a:bodyPr>
          <a:lstStyle>
            <a:lvl1pPr marL="0" indent="0">
              <a:lnSpc>
                <a:spcPct val="100000"/>
              </a:lnSpc>
              <a:spcBef>
                <a:spcPts val="0"/>
              </a:spcBef>
              <a:buNone/>
              <a:defRPr sz="3600" baseline="0">
                <a:solidFill>
                  <a:schemeClr val="accent1"/>
                </a:solidFill>
              </a:defRPr>
            </a:lvl1pPr>
          </a:lstStyle>
          <a:p>
            <a:pPr lvl="0"/>
            <a:r>
              <a:rPr lang="en-GB" dirty="0"/>
              <a:t>Click to add title</a:t>
            </a:r>
          </a:p>
        </p:txBody>
      </p:sp>
    </p:spTree>
    <p:extLst>
      <p:ext uri="{BB962C8B-B14F-4D97-AF65-F5344CB8AC3E}">
        <p14:creationId xmlns:p14="http://schemas.microsoft.com/office/powerpoint/2010/main" val="2903454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image small right">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9144000" cy="6858000"/>
          </a:xfrm>
          <a:blipFill>
            <a:blip r:embed="rId2"/>
            <a:stretch>
              <a:fillRect/>
            </a:stretch>
          </a:blipFill>
        </p:spPr>
        <p:txBody>
          <a:bodyPr lIns="0" tIns="360000" rIns="4932000" anchor="ctr" anchorCtr="0"/>
          <a:lstStyle>
            <a:lvl1pPr marL="0" indent="0" algn="r">
              <a:buNone/>
              <a:defRPr sz="2400" baseline="0">
                <a:solidFill>
                  <a:schemeClr val="bg1"/>
                </a:solidFill>
                <a:sym typeface="Wingdings" panose="05000000000000000000" pitchFamily="2" charset="2"/>
              </a:defRPr>
            </a:lvl1pPr>
          </a:lstStyle>
          <a:p>
            <a:r>
              <a:rPr lang="en-GB" dirty="0"/>
              <a:t>Click icon to </a:t>
            </a:r>
            <a:br>
              <a:rPr lang="en-GB" dirty="0"/>
            </a:br>
            <a:r>
              <a:rPr lang="en-GB" dirty="0"/>
              <a:t>insert image   </a:t>
            </a:r>
            <a:br>
              <a:rPr lang="en-GB" dirty="0"/>
            </a:br>
            <a:endParaRPr lang="en-GB" dirty="0"/>
          </a:p>
        </p:txBody>
      </p:sp>
      <p:sp>
        <p:nvSpPr>
          <p:cNvPr id="4" name="Pladsholder til dato 3"/>
          <p:cNvSpPr>
            <a:spLocks noGrp="1"/>
          </p:cNvSpPr>
          <p:nvPr>
            <p:ph type="dt" sz="half" idx="10"/>
          </p:nvPr>
        </p:nvSpPr>
        <p:spPr>
          <a:xfrm>
            <a:off x="7746833" y="-385200"/>
            <a:ext cx="611232" cy="176797"/>
          </a:xfrm>
        </p:spPr>
        <p:txBody>
          <a:bodyPr/>
          <a:lstStyle>
            <a:lvl1pPr>
              <a:defRPr sz="100">
                <a:solidFill>
                  <a:schemeClr val="bg1"/>
                </a:solidFill>
              </a:defRPr>
            </a:lvl1pPr>
          </a:lstStyle>
          <a:p>
            <a:fld id="{228DFFFC-8FEB-49C6-9D0D-E0BD92A86F5F}" type="datetime1">
              <a:rPr lang="en-GB" smtClean="0"/>
              <a:t>10/04/2024</a:t>
            </a:fld>
            <a:endParaRPr lang="en-GB" dirty="0"/>
          </a:p>
        </p:txBody>
      </p:sp>
      <p:sp>
        <p:nvSpPr>
          <p:cNvPr id="5" name="Pladsholder til sidefod 4"/>
          <p:cNvSpPr>
            <a:spLocks noGrp="1"/>
          </p:cNvSpPr>
          <p:nvPr>
            <p:ph type="ftr" sz="quarter" idx="11"/>
          </p:nvPr>
        </p:nvSpPr>
        <p:spPr>
          <a:xfrm>
            <a:off x="2427371" y="-385200"/>
            <a:ext cx="5235872" cy="176797"/>
          </a:xfrm>
        </p:spPr>
        <p:txBody>
          <a:bodyPr/>
          <a:lstStyle>
            <a:lvl1pPr>
              <a:defRPr sz="100">
                <a:solidFill>
                  <a:schemeClr val="bg1"/>
                </a:solidFill>
              </a:defRPr>
            </a:lvl1pPr>
          </a:lstStyle>
          <a:p>
            <a:endParaRPr lang="en-GB" dirty="0"/>
          </a:p>
        </p:txBody>
      </p:sp>
      <p:sp>
        <p:nvSpPr>
          <p:cNvPr id="6" name="Pladsholder til slidenummer 5"/>
          <p:cNvSpPr>
            <a:spLocks noGrp="1"/>
          </p:cNvSpPr>
          <p:nvPr>
            <p:ph type="sldNum" sz="quarter" idx="12"/>
          </p:nvPr>
        </p:nvSpPr>
        <p:spPr>
          <a:xfrm>
            <a:off x="8441657" y="-385200"/>
            <a:ext cx="286319" cy="176797"/>
          </a:xfrm>
        </p:spPr>
        <p:txBody>
          <a:bodyPr/>
          <a:lstStyle>
            <a:lvl1pPr>
              <a:defRPr sz="100">
                <a:solidFill>
                  <a:schemeClr val="bg1"/>
                </a:solidFill>
              </a:defRPr>
            </a:lvl1pPr>
          </a:lstStyle>
          <a:p>
            <a:fld id="{091A926C-488A-4E3E-9C21-57CAA120E114}" type="slidenum">
              <a:rPr lang="en-GB" smtClean="0"/>
              <a:pPr/>
              <a:t>‹#›</a:t>
            </a:fld>
            <a:endParaRPr lang="en-GB" dirty="0"/>
          </a:p>
        </p:txBody>
      </p:sp>
      <p:sp>
        <p:nvSpPr>
          <p:cNvPr id="22" name="Titel 2"/>
          <p:cNvSpPr>
            <a:spLocks noGrp="1"/>
          </p:cNvSpPr>
          <p:nvPr>
            <p:ph type="ctrTitle"/>
          </p:nvPr>
        </p:nvSpPr>
        <p:spPr>
          <a:xfrm>
            <a:off x="4682728" y="2271092"/>
            <a:ext cx="4461272" cy="3895200"/>
          </a:xfrm>
          <a:blipFill>
            <a:blip r:embed="rId3"/>
            <a:stretch>
              <a:fillRect/>
            </a:stretch>
          </a:blipFill>
        </p:spPr>
        <p:txBody>
          <a:bodyPr lIns="360000" tIns="468000" rIns="540000" bIns="2448000" anchor="b" anchorCtr="0">
            <a:noAutofit/>
          </a:bodyPr>
          <a:lstStyle>
            <a:lvl1pPr algn="l">
              <a:lnSpc>
                <a:spcPts val="4000"/>
              </a:lnSpc>
              <a:defRPr sz="3600">
                <a:solidFill>
                  <a:schemeClr val="bg1"/>
                </a:solidFill>
              </a:defRPr>
            </a:lvl1pPr>
          </a:lstStyle>
          <a:p>
            <a:r>
              <a:rPr lang="en-GB" dirty="0" err="1"/>
              <a:t>Klik</a:t>
            </a:r>
            <a:r>
              <a:rPr lang="en-GB" dirty="0"/>
              <a:t> for at </a:t>
            </a:r>
            <a:r>
              <a:rPr lang="en-GB" dirty="0" err="1"/>
              <a:t>redigere</a:t>
            </a:r>
            <a:r>
              <a:rPr lang="en-GB" dirty="0"/>
              <a:t> </a:t>
            </a:r>
            <a:r>
              <a:rPr lang="en-GB" dirty="0" err="1"/>
              <a:t>i</a:t>
            </a:r>
            <a:r>
              <a:rPr lang="en-GB" dirty="0"/>
              <a:t> master</a:t>
            </a:r>
          </a:p>
        </p:txBody>
      </p:sp>
      <p:sp>
        <p:nvSpPr>
          <p:cNvPr id="9" name="Pladsholder til tekst 14"/>
          <p:cNvSpPr>
            <a:spLocks noGrp="1"/>
          </p:cNvSpPr>
          <p:nvPr>
            <p:ph type="body" sz="quarter" idx="13" hasCustomPrompt="1"/>
          </p:nvPr>
        </p:nvSpPr>
        <p:spPr>
          <a:xfrm>
            <a:off x="5054401" y="4053600"/>
            <a:ext cx="3500638" cy="899766"/>
          </a:xfrm>
        </p:spPr>
        <p:txBody>
          <a:bodyPr rIns="0">
            <a:noAutofit/>
          </a:bodyPr>
          <a:lstStyle>
            <a:lvl1pPr marL="0" indent="0">
              <a:spcBef>
                <a:spcPts val="0"/>
              </a:spcBef>
              <a:buNone/>
              <a:defRPr sz="1800" baseline="0"/>
            </a:lvl1pPr>
          </a:lstStyle>
          <a:p>
            <a:pPr lvl="0"/>
            <a:r>
              <a:rPr lang="en-GB" dirty="0"/>
              <a:t>Name of speaker, UCPH unit, place and date</a:t>
            </a:r>
          </a:p>
        </p:txBody>
      </p:sp>
      <p:sp>
        <p:nvSpPr>
          <p:cNvPr id="8" name="Titel 1"/>
          <p:cNvSpPr>
            <a:spLocks noGrp="1"/>
          </p:cNvSpPr>
          <p:nvPr>
            <p:ph type="body" sz="quarter" idx="15" hasCustomPrompt="1"/>
          </p:nvPr>
        </p:nvSpPr>
        <p:spPr>
          <a:xfrm>
            <a:off x="5054401" y="2610941"/>
            <a:ext cx="3513337" cy="1212926"/>
          </a:xfrm>
        </p:spPr>
        <p:txBody>
          <a:bodyPr rIns="0">
            <a:noAutofit/>
          </a:bodyPr>
          <a:lstStyle>
            <a:lvl1pPr marL="0" indent="0">
              <a:lnSpc>
                <a:spcPct val="100000"/>
              </a:lnSpc>
              <a:spcBef>
                <a:spcPts val="0"/>
              </a:spcBef>
              <a:buNone/>
              <a:defRPr sz="3600" baseline="0">
                <a:solidFill>
                  <a:schemeClr val="accent1"/>
                </a:solidFill>
              </a:defRPr>
            </a:lvl1pPr>
          </a:lstStyle>
          <a:p>
            <a:pPr lvl="0"/>
            <a:r>
              <a:rPr lang="en-GB" dirty="0"/>
              <a:t>Click to add title</a:t>
            </a:r>
          </a:p>
        </p:txBody>
      </p:sp>
    </p:spTree>
    <p:extLst>
      <p:ext uri="{BB962C8B-B14F-4D97-AF65-F5344CB8AC3E}">
        <p14:creationId xmlns:p14="http://schemas.microsoft.com/office/powerpoint/2010/main" val="629679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eal large">
    <p:spTree>
      <p:nvGrpSpPr>
        <p:cNvPr id="1" name=""/>
        <p:cNvGrpSpPr/>
        <p:nvPr/>
      </p:nvGrpSpPr>
      <p:grpSpPr>
        <a:xfrm>
          <a:off x="0" y="0"/>
          <a:ext cx="0" cy="0"/>
          <a:chOff x="0" y="0"/>
          <a:chExt cx="0" cy="0"/>
        </a:xfrm>
      </p:grpSpPr>
      <p:sp>
        <p:nvSpPr>
          <p:cNvPr id="8" name="Rectangle 7"/>
          <p:cNvSpPr/>
          <p:nvPr userDrawn="1"/>
        </p:nvSpPr>
        <p:spPr>
          <a:xfrm>
            <a:off x="1" y="0"/>
            <a:ext cx="914400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pic>
        <p:nvPicPr>
          <p:cNvPr id="10"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661"/>
          <a:stretch/>
        </p:blipFill>
        <p:spPr>
          <a:xfrm>
            <a:off x="-763323" y="0"/>
            <a:ext cx="9907323" cy="6858000"/>
          </a:xfrm>
          <a:prstGeom prst="rect">
            <a:avLst/>
          </a:prstGeom>
        </p:spPr>
      </p:pic>
      <p:sp>
        <p:nvSpPr>
          <p:cNvPr id="4" name="Pladsholder til dato 3"/>
          <p:cNvSpPr>
            <a:spLocks noGrp="1"/>
          </p:cNvSpPr>
          <p:nvPr>
            <p:ph type="dt" sz="half" idx="10"/>
          </p:nvPr>
        </p:nvSpPr>
        <p:spPr>
          <a:xfrm>
            <a:off x="7746833" y="-385200"/>
            <a:ext cx="611232" cy="176797"/>
          </a:xfrm>
        </p:spPr>
        <p:txBody>
          <a:bodyPr/>
          <a:lstStyle>
            <a:lvl1pPr>
              <a:defRPr sz="100">
                <a:solidFill>
                  <a:schemeClr val="bg1"/>
                </a:solidFill>
              </a:defRPr>
            </a:lvl1pPr>
          </a:lstStyle>
          <a:p>
            <a:fld id="{FA633E42-BD66-4E16-AB4B-D4F73B67BBBB}" type="datetime1">
              <a:rPr lang="en-GB" smtClean="0"/>
              <a:t>10/04/2024</a:t>
            </a:fld>
            <a:endParaRPr lang="en-GB" dirty="0"/>
          </a:p>
        </p:txBody>
      </p:sp>
      <p:sp>
        <p:nvSpPr>
          <p:cNvPr id="5" name="Pladsholder til sidefod 4"/>
          <p:cNvSpPr>
            <a:spLocks noGrp="1"/>
          </p:cNvSpPr>
          <p:nvPr>
            <p:ph type="ftr" sz="quarter" idx="11"/>
          </p:nvPr>
        </p:nvSpPr>
        <p:spPr>
          <a:xfrm>
            <a:off x="2427371" y="-385200"/>
            <a:ext cx="5235872" cy="176797"/>
          </a:xfrm>
        </p:spPr>
        <p:txBody>
          <a:bodyPr/>
          <a:lstStyle>
            <a:lvl1pPr>
              <a:defRPr sz="100">
                <a:solidFill>
                  <a:schemeClr val="bg1"/>
                </a:solidFill>
              </a:defRPr>
            </a:lvl1pPr>
          </a:lstStyle>
          <a:p>
            <a:endParaRPr lang="en-GB" dirty="0"/>
          </a:p>
        </p:txBody>
      </p:sp>
      <p:sp>
        <p:nvSpPr>
          <p:cNvPr id="6" name="Pladsholder til slidenummer 5"/>
          <p:cNvSpPr>
            <a:spLocks noGrp="1"/>
          </p:cNvSpPr>
          <p:nvPr>
            <p:ph type="sldNum" sz="quarter" idx="12"/>
          </p:nvPr>
        </p:nvSpPr>
        <p:spPr>
          <a:xfrm>
            <a:off x="8441657" y="-385200"/>
            <a:ext cx="286319" cy="176797"/>
          </a:xfrm>
        </p:spPr>
        <p:txBody>
          <a:bodyPr/>
          <a:lstStyle>
            <a:lvl1pPr>
              <a:defRPr sz="100">
                <a:solidFill>
                  <a:schemeClr val="bg1"/>
                </a:solidFill>
              </a:defRPr>
            </a:lvl1pPr>
          </a:lstStyle>
          <a:p>
            <a:fld id="{091A926C-488A-4E3E-9C21-57CAA120E114}" type="slidenum">
              <a:rPr lang="en-GB" smtClean="0"/>
              <a:pPr/>
              <a:t>‹#›</a:t>
            </a:fld>
            <a:endParaRPr lang="en-GB" dirty="0"/>
          </a:p>
        </p:txBody>
      </p:sp>
      <p:sp>
        <p:nvSpPr>
          <p:cNvPr id="22" name="Titel 2"/>
          <p:cNvSpPr>
            <a:spLocks noGrp="1"/>
          </p:cNvSpPr>
          <p:nvPr>
            <p:ph type="ctrTitle"/>
          </p:nvPr>
        </p:nvSpPr>
        <p:spPr>
          <a:xfrm>
            <a:off x="0" y="691816"/>
            <a:ext cx="4469607" cy="5474035"/>
          </a:xfrm>
          <a:blipFill>
            <a:blip r:embed="rId3"/>
            <a:stretch>
              <a:fillRect/>
            </a:stretch>
          </a:blipFill>
        </p:spPr>
        <p:txBody>
          <a:bodyPr lIns="540000" tIns="468000" rIns="360000" bIns="3384000" anchor="b" anchorCtr="0">
            <a:noAutofit/>
          </a:bodyPr>
          <a:lstStyle>
            <a:lvl1pPr algn="l">
              <a:lnSpc>
                <a:spcPts val="4000"/>
              </a:lnSpc>
              <a:defRPr sz="3600">
                <a:solidFill>
                  <a:schemeClr val="bg1"/>
                </a:solidFill>
              </a:defRPr>
            </a:lvl1pPr>
          </a:lstStyle>
          <a:p>
            <a:r>
              <a:rPr lang="en-GB" dirty="0" err="1"/>
              <a:t>Klik</a:t>
            </a:r>
            <a:r>
              <a:rPr lang="en-GB" dirty="0"/>
              <a:t> for at </a:t>
            </a:r>
            <a:r>
              <a:rPr lang="en-GB" dirty="0" err="1"/>
              <a:t>redigere</a:t>
            </a:r>
            <a:r>
              <a:rPr lang="en-GB" dirty="0"/>
              <a:t> </a:t>
            </a:r>
            <a:r>
              <a:rPr lang="en-GB" dirty="0" err="1"/>
              <a:t>i</a:t>
            </a:r>
            <a:r>
              <a:rPr lang="en-GB" dirty="0"/>
              <a:t> master</a:t>
            </a:r>
          </a:p>
        </p:txBody>
      </p:sp>
      <p:sp>
        <p:nvSpPr>
          <p:cNvPr id="37" name="Undertitel 2"/>
          <p:cNvSpPr>
            <a:spLocks noGrp="1"/>
          </p:cNvSpPr>
          <p:nvPr>
            <p:ph type="subTitle" idx="1" hasCustomPrompt="1"/>
          </p:nvPr>
        </p:nvSpPr>
        <p:spPr>
          <a:xfrm>
            <a:off x="587375" y="3007286"/>
            <a:ext cx="3564334" cy="726435"/>
          </a:xfrm>
        </p:spPr>
        <p:txBody>
          <a:bodyPr rIns="0">
            <a:noAutofit/>
          </a:bodyPr>
          <a:lstStyle>
            <a:lvl1pPr marL="0" indent="0" algn="l">
              <a:lnSpc>
                <a:spcPct val="100000"/>
              </a:lnSpc>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add subtitle</a:t>
            </a:r>
          </a:p>
        </p:txBody>
      </p:sp>
      <p:sp>
        <p:nvSpPr>
          <p:cNvPr id="38" name="Pladsholder til tekst 14"/>
          <p:cNvSpPr>
            <a:spLocks noGrp="1"/>
          </p:cNvSpPr>
          <p:nvPr>
            <p:ph type="body" sz="quarter" idx="13" hasCustomPrompt="1"/>
          </p:nvPr>
        </p:nvSpPr>
        <p:spPr>
          <a:xfrm>
            <a:off x="587375" y="4053600"/>
            <a:ext cx="3564334" cy="899766"/>
          </a:xfrm>
        </p:spPr>
        <p:txBody>
          <a:bodyPr rIns="0">
            <a:noAutofit/>
          </a:bodyPr>
          <a:lstStyle>
            <a:lvl1pPr marL="0" indent="0">
              <a:lnSpc>
                <a:spcPct val="100000"/>
              </a:lnSpc>
              <a:spcBef>
                <a:spcPts val="0"/>
              </a:spcBef>
              <a:buNone/>
              <a:defRPr sz="1800" baseline="0"/>
            </a:lvl1pPr>
          </a:lstStyle>
          <a:p>
            <a:pPr lvl="0"/>
            <a:r>
              <a:rPr lang="en-GB" dirty="0"/>
              <a:t>Name of speaker, UCPH unit, place and date</a:t>
            </a:r>
          </a:p>
        </p:txBody>
      </p:sp>
      <p:sp>
        <p:nvSpPr>
          <p:cNvPr id="12" name="Titel 1"/>
          <p:cNvSpPr>
            <a:spLocks noGrp="1"/>
          </p:cNvSpPr>
          <p:nvPr>
            <p:ph type="body" sz="quarter" idx="14" hasCustomPrompt="1"/>
          </p:nvPr>
        </p:nvSpPr>
        <p:spPr>
          <a:xfrm>
            <a:off x="587375" y="1020200"/>
            <a:ext cx="3564334" cy="1763813"/>
          </a:xfrm>
        </p:spPr>
        <p:txBody>
          <a:bodyPr rIns="0">
            <a:noAutofit/>
          </a:bodyPr>
          <a:lstStyle>
            <a:lvl1pPr marL="0" indent="0">
              <a:lnSpc>
                <a:spcPct val="100000"/>
              </a:lnSpc>
              <a:spcBef>
                <a:spcPts val="0"/>
              </a:spcBef>
              <a:buNone/>
              <a:defRPr sz="3600" baseline="0">
                <a:solidFill>
                  <a:schemeClr val="accent1"/>
                </a:solidFill>
              </a:defRPr>
            </a:lvl1pPr>
          </a:lstStyle>
          <a:p>
            <a:pPr lvl="0"/>
            <a:r>
              <a:rPr lang="en-GB" dirty="0"/>
              <a:t>Click to add title</a:t>
            </a:r>
          </a:p>
        </p:txBody>
      </p:sp>
    </p:spTree>
    <p:extLst>
      <p:ext uri="{BB962C8B-B14F-4D97-AF65-F5344CB8AC3E}">
        <p14:creationId xmlns:p14="http://schemas.microsoft.com/office/powerpoint/2010/main" val="4281795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eal small">
    <p:spTree>
      <p:nvGrpSpPr>
        <p:cNvPr id="1" name=""/>
        <p:cNvGrpSpPr/>
        <p:nvPr/>
      </p:nvGrpSpPr>
      <p:grpSpPr>
        <a:xfrm>
          <a:off x="0" y="0"/>
          <a:ext cx="0" cy="0"/>
          <a:chOff x="0" y="0"/>
          <a:chExt cx="0" cy="0"/>
        </a:xfrm>
      </p:grpSpPr>
      <p:sp>
        <p:nvSpPr>
          <p:cNvPr id="11" name="Rectangle 7"/>
          <p:cNvSpPr/>
          <p:nvPr userDrawn="1"/>
        </p:nvSpPr>
        <p:spPr>
          <a:xfrm>
            <a:off x="1" y="0"/>
            <a:ext cx="914400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pic>
        <p:nvPicPr>
          <p:cNvPr id="10"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661"/>
          <a:stretch/>
        </p:blipFill>
        <p:spPr>
          <a:xfrm>
            <a:off x="-763323" y="0"/>
            <a:ext cx="9907323" cy="6858000"/>
          </a:xfrm>
          <a:prstGeom prst="rect">
            <a:avLst/>
          </a:prstGeom>
        </p:spPr>
      </p:pic>
      <p:sp>
        <p:nvSpPr>
          <p:cNvPr id="4" name="Pladsholder til dato 3"/>
          <p:cNvSpPr>
            <a:spLocks noGrp="1"/>
          </p:cNvSpPr>
          <p:nvPr>
            <p:ph type="dt" sz="half" idx="10"/>
          </p:nvPr>
        </p:nvSpPr>
        <p:spPr>
          <a:xfrm>
            <a:off x="7746833" y="-385200"/>
            <a:ext cx="611232" cy="176797"/>
          </a:xfrm>
        </p:spPr>
        <p:txBody>
          <a:bodyPr/>
          <a:lstStyle>
            <a:lvl1pPr>
              <a:defRPr sz="100">
                <a:solidFill>
                  <a:schemeClr val="bg1"/>
                </a:solidFill>
              </a:defRPr>
            </a:lvl1pPr>
          </a:lstStyle>
          <a:p>
            <a:fld id="{D0A47663-4FC2-4F88-9BD5-092FD898EE9B}" type="datetime1">
              <a:rPr lang="en-GB" smtClean="0"/>
              <a:t>10/04/2024</a:t>
            </a:fld>
            <a:endParaRPr lang="en-GB" dirty="0"/>
          </a:p>
        </p:txBody>
      </p:sp>
      <p:sp>
        <p:nvSpPr>
          <p:cNvPr id="5" name="Pladsholder til sidefod 4"/>
          <p:cNvSpPr>
            <a:spLocks noGrp="1"/>
          </p:cNvSpPr>
          <p:nvPr>
            <p:ph type="ftr" sz="quarter" idx="11"/>
          </p:nvPr>
        </p:nvSpPr>
        <p:spPr>
          <a:xfrm>
            <a:off x="2427371" y="-385200"/>
            <a:ext cx="5235872" cy="176797"/>
          </a:xfrm>
        </p:spPr>
        <p:txBody>
          <a:bodyPr/>
          <a:lstStyle>
            <a:lvl1pPr>
              <a:defRPr sz="100">
                <a:solidFill>
                  <a:schemeClr val="bg1"/>
                </a:solidFill>
              </a:defRPr>
            </a:lvl1pPr>
          </a:lstStyle>
          <a:p>
            <a:endParaRPr lang="en-GB" dirty="0"/>
          </a:p>
        </p:txBody>
      </p:sp>
      <p:sp>
        <p:nvSpPr>
          <p:cNvPr id="6" name="Pladsholder til slidenummer 5"/>
          <p:cNvSpPr>
            <a:spLocks noGrp="1"/>
          </p:cNvSpPr>
          <p:nvPr>
            <p:ph type="sldNum" sz="quarter" idx="12"/>
          </p:nvPr>
        </p:nvSpPr>
        <p:spPr>
          <a:xfrm>
            <a:off x="8441657" y="-385200"/>
            <a:ext cx="286319" cy="176797"/>
          </a:xfrm>
        </p:spPr>
        <p:txBody>
          <a:bodyPr/>
          <a:lstStyle>
            <a:lvl1pPr>
              <a:defRPr sz="100">
                <a:solidFill>
                  <a:schemeClr val="bg1"/>
                </a:solidFill>
              </a:defRPr>
            </a:lvl1pPr>
          </a:lstStyle>
          <a:p>
            <a:fld id="{091A926C-488A-4E3E-9C21-57CAA120E114}" type="slidenum">
              <a:rPr lang="en-GB" smtClean="0"/>
              <a:pPr/>
              <a:t>‹#›</a:t>
            </a:fld>
            <a:endParaRPr lang="en-GB" dirty="0"/>
          </a:p>
        </p:txBody>
      </p:sp>
      <p:sp>
        <p:nvSpPr>
          <p:cNvPr id="22" name="Titel 2"/>
          <p:cNvSpPr>
            <a:spLocks noGrp="1"/>
          </p:cNvSpPr>
          <p:nvPr>
            <p:ph type="ctrTitle"/>
          </p:nvPr>
        </p:nvSpPr>
        <p:spPr>
          <a:xfrm>
            <a:off x="0" y="2271092"/>
            <a:ext cx="4469607" cy="3895200"/>
          </a:xfrm>
          <a:blipFill>
            <a:blip r:embed="rId3"/>
            <a:stretch>
              <a:fillRect/>
            </a:stretch>
          </a:blipFill>
        </p:spPr>
        <p:txBody>
          <a:bodyPr lIns="540000" tIns="468000" rIns="360000" bIns="2340000" anchor="b" anchorCtr="0">
            <a:noAutofit/>
          </a:bodyPr>
          <a:lstStyle>
            <a:lvl1pPr algn="l">
              <a:lnSpc>
                <a:spcPts val="4000"/>
              </a:lnSpc>
              <a:defRPr sz="3600">
                <a:solidFill>
                  <a:schemeClr val="bg1"/>
                </a:solidFill>
              </a:defRPr>
            </a:lvl1pPr>
          </a:lstStyle>
          <a:p>
            <a:r>
              <a:rPr lang="en-GB" dirty="0" err="1"/>
              <a:t>Klik</a:t>
            </a:r>
            <a:r>
              <a:rPr lang="en-GB" dirty="0"/>
              <a:t> for at </a:t>
            </a:r>
            <a:r>
              <a:rPr lang="en-GB" dirty="0" err="1"/>
              <a:t>redigere</a:t>
            </a:r>
            <a:r>
              <a:rPr lang="en-GB" dirty="0"/>
              <a:t> </a:t>
            </a:r>
            <a:r>
              <a:rPr lang="en-GB" dirty="0" err="1"/>
              <a:t>i</a:t>
            </a:r>
            <a:r>
              <a:rPr lang="en-GB" dirty="0"/>
              <a:t> master</a:t>
            </a:r>
          </a:p>
        </p:txBody>
      </p:sp>
      <p:sp>
        <p:nvSpPr>
          <p:cNvPr id="15" name="Pladsholder til tekst 14"/>
          <p:cNvSpPr>
            <a:spLocks noGrp="1"/>
          </p:cNvSpPr>
          <p:nvPr>
            <p:ph type="body" sz="quarter" idx="13" hasCustomPrompt="1"/>
          </p:nvPr>
        </p:nvSpPr>
        <p:spPr>
          <a:xfrm>
            <a:off x="587374" y="4053600"/>
            <a:ext cx="3563425" cy="899766"/>
          </a:xfrm>
        </p:spPr>
        <p:txBody>
          <a:bodyPr rIns="0">
            <a:noAutofit/>
          </a:bodyPr>
          <a:lstStyle>
            <a:lvl1pPr marL="0" indent="0">
              <a:lnSpc>
                <a:spcPct val="100000"/>
              </a:lnSpc>
              <a:spcBef>
                <a:spcPts val="0"/>
              </a:spcBef>
              <a:buNone/>
              <a:defRPr sz="1800" baseline="0"/>
            </a:lvl1pPr>
          </a:lstStyle>
          <a:p>
            <a:pPr lvl="0"/>
            <a:r>
              <a:rPr lang="en-GB" dirty="0"/>
              <a:t>Name of speaker, UCPH unit, place and date</a:t>
            </a:r>
          </a:p>
        </p:txBody>
      </p:sp>
      <p:sp>
        <p:nvSpPr>
          <p:cNvPr id="9" name="Titel 1"/>
          <p:cNvSpPr>
            <a:spLocks noGrp="1"/>
          </p:cNvSpPr>
          <p:nvPr>
            <p:ph type="body" sz="quarter" idx="15" hasCustomPrompt="1"/>
          </p:nvPr>
        </p:nvSpPr>
        <p:spPr>
          <a:xfrm>
            <a:off x="587373" y="2610941"/>
            <a:ext cx="3563426" cy="1212926"/>
          </a:xfrm>
        </p:spPr>
        <p:txBody>
          <a:bodyPr rIns="0">
            <a:noAutofit/>
          </a:bodyPr>
          <a:lstStyle>
            <a:lvl1pPr marL="0" indent="0">
              <a:lnSpc>
                <a:spcPct val="100000"/>
              </a:lnSpc>
              <a:spcBef>
                <a:spcPts val="0"/>
              </a:spcBef>
              <a:buNone/>
              <a:defRPr sz="3600" baseline="0">
                <a:solidFill>
                  <a:schemeClr val="accent1"/>
                </a:solidFill>
              </a:defRPr>
            </a:lvl1pPr>
          </a:lstStyle>
          <a:p>
            <a:pPr lvl="0"/>
            <a:r>
              <a:rPr lang="en-GB" dirty="0"/>
              <a:t>Click to add title</a:t>
            </a:r>
          </a:p>
        </p:txBody>
      </p:sp>
    </p:spTree>
    <p:extLst>
      <p:ext uri="{BB962C8B-B14F-4D97-AF65-F5344CB8AC3E}">
        <p14:creationId xmlns:p14="http://schemas.microsoft.com/office/powerpoint/2010/main" val="169068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7375" y="619125"/>
            <a:ext cx="7967664" cy="865188"/>
          </a:xfrm>
        </p:spPr>
        <p:txBody>
          <a:bodyPr/>
          <a:lstStyle>
            <a:lvl1pPr>
              <a:defRPr baseline="0"/>
            </a:lvl1pPr>
          </a:lstStyle>
          <a:p>
            <a:r>
              <a:rPr lang="en-GB" dirty="0"/>
              <a:t>Click to add title</a:t>
            </a:r>
          </a:p>
        </p:txBody>
      </p:sp>
      <p:sp>
        <p:nvSpPr>
          <p:cNvPr id="3" name="Pladsholder til indhold 2"/>
          <p:cNvSpPr>
            <a:spLocks noGrp="1"/>
          </p:cNvSpPr>
          <p:nvPr>
            <p:ph idx="1" hasCustomPrompt="1"/>
          </p:nvPr>
        </p:nvSpPr>
        <p:spPr>
          <a:xfrm>
            <a:off x="587375" y="1635125"/>
            <a:ext cx="7967663" cy="4668178"/>
          </a:xfrm>
        </p:spPr>
        <p:txBody>
          <a:bodyPr vert="horz" lIns="0" tIns="0" rIns="0" bIns="0" rtlCol="0">
            <a:noAutofit/>
          </a:bodyPr>
          <a:lstStyle>
            <a:lvl1pPr>
              <a:defRPr lang="da-DK" baseline="0" dirty="0" smtClean="0"/>
            </a:lvl1pPr>
            <a:lvl2pPr>
              <a:defRPr lang="da-DK" dirty="0" smtClean="0"/>
            </a:lvl2pPr>
            <a:lvl3pPr>
              <a:defRPr lang="da-DK" dirty="0" smtClean="0"/>
            </a:lvl3pPr>
            <a:lvl4pPr>
              <a:defRPr lang="da-DK" dirty="0" smtClean="0"/>
            </a:lvl4pPr>
            <a:lvl5pPr>
              <a:defRPr lang="da-DK" dirty="0"/>
            </a:lvl5pPr>
          </a:lstStyle>
          <a:p>
            <a:pPr lvl="0"/>
            <a:r>
              <a:rPr lang="en-GB" dirty="0"/>
              <a:t>Click to add text</a:t>
            </a:r>
          </a:p>
          <a:p>
            <a:pPr lvl="1"/>
            <a:r>
              <a:rPr lang="en-GB" dirty="0"/>
              <a:t>2</a:t>
            </a:r>
          </a:p>
          <a:p>
            <a:pPr lvl="2"/>
            <a:r>
              <a:rPr lang="en-GB" dirty="0"/>
              <a:t>3</a:t>
            </a:r>
          </a:p>
        </p:txBody>
      </p:sp>
      <p:sp>
        <p:nvSpPr>
          <p:cNvPr id="4" name="Pladsholder til dato 3"/>
          <p:cNvSpPr>
            <a:spLocks noGrp="1"/>
          </p:cNvSpPr>
          <p:nvPr>
            <p:ph type="dt" sz="half" idx="10"/>
          </p:nvPr>
        </p:nvSpPr>
        <p:spPr/>
        <p:txBody>
          <a:bodyPr/>
          <a:lstStyle/>
          <a:p>
            <a:fld id="{76863CBA-FE51-40BA-9B41-89C7FDAF5BF4}" type="datetime1">
              <a:rPr lang="en-GB" smtClean="0"/>
              <a:t>10/04/2024</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2796859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objec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7376" y="619125"/>
            <a:ext cx="7967662" cy="865188"/>
          </a:xfrm>
        </p:spPr>
        <p:txBody>
          <a:bodyPr/>
          <a:lstStyle/>
          <a:p>
            <a:r>
              <a:rPr lang="en-GB" dirty="0"/>
              <a:t>Click to add title</a:t>
            </a:r>
          </a:p>
        </p:txBody>
      </p:sp>
      <p:sp>
        <p:nvSpPr>
          <p:cNvPr id="3" name="Pladsholder til indhold 2"/>
          <p:cNvSpPr>
            <a:spLocks noGrp="1"/>
          </p:cNvSpPr>
          <p:nvPr>
            <p:ph sz="half" idx="1" hasCustomPrompt="1"/>
          </p:nvPr>
        </p:nvSpPr>
        <p:spPr>
          <a:xfrm>
            <a:off x="587376" y="1633539"/>
            <a:ext cx="3873247" cy="4668836"/>
          </a:xfrm>
        </p:spPr>
        <p:txBody>
          <a:bodyPr vert="horz" lIns="0" tIns="0" rIns="0" bIns="0" rtlCol="0">
            <a:noAutofit/>
          </a:bodyPr>
          <a:lstStyle>
            <a:lvl1pPr>
              <a:defRPr lang="da-DK" dirty="0" smtClean="0"/>
            </a:lvl1pPr>
            <a:lvl2pPr>
              <a:defRPr lang="da-DK" dirty="0" smtClean="0"/>
            </a:lvl2pPr>
            <a:lvl3pPr>
              <a:defRPr lang="da-DK" dirty="0" smtClean="0"/>
            </a:lvl3pPr>
            <a:lvl4pPr>
              <a:defRPr lang="da-DK" dirty="0" smtClean="0"/>
            </a:lvl4pPr>
            <a:lvl5pPr>
              <a:defRPr lang="da-DK" dirty="0"/>
            </a:lvl5pPr>
          </a:lstStyle>
          <a:p>
            <a:pPr lvl="0"/>
            <a:r>
              <a:rPr lang="en-GB" dirty="0"/>
              <a:t>Click to add text</a:t>
            </a:r>
          </a:p>
          <a:p>
            <a:pPr lvl="1"/>
            <a:r>
              <a:rPr lang="en-GB" dirty="0"/>
              <a:t>2</a:t>
            </a:r>
          </a:p>
          <a:p>
            <a:pPr lvl="2"/>
            <a:r>
              <a:rPr lang="en-GB" dirty="0"/>
              <a:t>3</a:t>
            </a:r>
          </a:p>
        </p:txBody>
      </p:sp>
      <p:sp>
        <p:nvSpPr>
          <p:cNvPr id="4" name="Pladsholder til indhold 3"/>
          <p:cNvSpPr>
            <a:spLocks noGrp="1"/>
          </p:cNvSpPr>
          <p:nvPr>
            <p:ph sz="half" idx="2" hasCustomPrompt="1"/>
          </p:nvPr>
        </p:nvSpPr>
        <p:spPr>
          <a:xfrm>
            <a:off x="4678759" y="1635125"/>
            <a:ext cx="3876280" cy="4667250"/>
          </a:xfrm>
        </p:spPr>
        <p:txBody>
          <a:bodyPr vert="horz" lIns="0" tIns="0" rIns="0" bIns="0" rtlCol="0">
            <a:noAutofit/>
          </a:bodyPr>
          <a:lstStyle>
            <a:lvl1pPr>
              <a:defRPr lang="da-DK" dirty="0" smtClean="0"/>
            </a:lvl1pPr>
            <a:lvl2pPr>
              <a:defRPr lang="da-DK" dirty="0" smtClean="0"/>
            </a:lvl2pPr>
            <a:lvl3pPr>
              <a:defRPr lang="da-DK" dirty="0" smtClean="0"/>
            </a:lvl3pPr>
            <a:lvl4pPr>
              <a:defRPr lang="da-DK" dirty="0" smtClean="0"/>
            </a:lvl4pPr>
            <a:lvl5pPr>
              <a:defRPr lang="da-DK" dirty="0"/>
            </a:lvl5pPr>
          </a:lstStyle>
          <a:p>
            <a:pPr lvl="0"/>
            <a:r>
              <a:rPr lang="en-GB" dirty="0"/>
              <a:t>Click to add text</a:t>
            </a:r>
          </a:p>
          <a:p>
            <a:pPr lvl="1"/>
            <a:r>
              <a:rPr lang="en-GB" dirty="0"/>
              <a:t>2</a:t>
            </a:r>
          </a:p>
          <a:p>
            <a:pPr lvl="2"/>
            <a:r>
              <a:rPr lang="en-GB" dirty="0"/>
              <a:t>3</a:t>
            </a:r>
          </a:p>
        </p:txBody>
      </p:sp>
      <p:sp>
        <p:nvSpPr>
          <p:cNvPr id="5" name="Pladsholder til dato 4"/>
          <p:cNvSpPr>
            <a:spLocks noGrp="1"/>
          </p:cNvSpPr>
          <p:nvPr>
            <p:ph type="dt" sz="half" idx="10"/>
          </p:nvPr>
        </p:nvSpPr>
        <p:spPr/>
        <p:txBody>
          <a:bodyPr/>
          <a:lstStyle/>
          <a:p>
            <a:fld id="{BA84B769-5527-4DD4-9DA1-DF6DC20FE7C2}" type="datetime1">
              <a:rPr lang="en-GB" smtClean="0"/>
              <a:t>10/04/2024</a:t>
            </a:fld>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3754967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9" name="Pladsholder til billede 9"/>
          <p:cNvSpPr>
            <a:spLocks noGrp="1"/>
          </p:cNvSpPr>
          <p:nvPr>
            <p:ph type="pic" sz="quarter" idx="15" hasCustomPrompt="1"/>
          </p:nvPr>
        </p:nvSpPr>
        <p:spPr>
          <a:xfrm>
            <a:off x="4682729" y="1635125"/>
            <a:ext cx="3872309" cy="4667251"/>
          </a:xfrm>
          <a:blipFill>
            <a:blip r:embed="rId2"/>
            <a:srcRect/>
            <a:stretch>
              <a:fillRect l="-11" r="-9936"/>
            </a:stretch>
          </a:blipFill>
        </p:spPr>
        <p:txBody>
          <a:bodyPr lIns="0" tIns="2304000" rIns="0" anchor="t" anchorCtr="0"/>
          <a:lstStyle>
            <a:lvl1pPr marL="0" indent="0" algn="ctr">
              <a:buNone/>
              <a:defRPr sz="2400" baseline="0">
                <a:solidFill>
                  <a:schemeClr val="bg1"/>
                </a:solidFill>
                <a:sym typeface="Wingdings" panose="05000000000000000000" pitchFamily="2" charset="2"/>
              </a:defRPr>
            </a:lvl1pPr>
          </a:lstStyle>
          <a:p>
            <a:r>
              <a:rPr lang="en-GB" dirty="0"/>
              <a:t>Click icon to insert image</a:t>
            </a:r>
          </a:p>
        </p:txBody>
      </p:sp>
      <p:sp>
        <p:nvSpPr>
          <p:cNvPr id="2" name="Titel 1"/>
          <p:cNvSpPr>
            <a:spLocks noGrp="1"/>
          </p:cNvSpPr>
          <p:nvPr>
            <p:ph type="title" hasCustomPrompt="1"/>
          </p:nvPr>
        </p:nvSpPr>
        <p:spPr>
          <a:xfrm>
            <a:off x="587377" y="619125"/>
            <a:ext cx="7967662" cy="865188"/>
          </a:xfrm>
        </p:spPr>
        <p:txBody>
          <a:bodyPr/>
          <a:lstStyle>
            <a:lvl1pPr>
              <a:defRPr/>
            </a:lvl1pPr>
          </a:lstStyle>
          <a:p>
            <a:r>
              <a:rPr lang="en-GB" dirty="0"/>
              <a:t>Click to add title</a:t>
            </a:r>
          </a:p>
        </p:txBody>
      </p:sp>
      <p:sp>
        <p:nvSpPr>
          <p:cNvPr id="3" name="Pladsholder til indhold 2"/>
          <p:cNvSpPr>
            <a:spLocks noGrp="1"/>
          </p:cNvSpPr>
          <p:nvPr>
            <p:ph sz="half" idx="1" hasCustomPrompt="1"/>
          </p:nvPr>
        </p:nvSpPr>
        <p:spPr>
          <a:xfrm>
            <a:off x="587376" y="1635125"/>
            <a:ext cx="3882486" cy="4667251"/>
          </a:xfrm>
        </p:spPr>
        <p:txBody>
          <a:bodyPr vert="horz" lIns="0" tIns="0" rIns="0" bIns="0" rtlCol="0">
            <a:noAutofit/>
          </a:bodyPr>
          <a:lstStyle>
            <a:lvl1pPr>
              <a:defRPr lang="da-DK" dirty="0" smtClean="0"/>
            </a:lvl1pPr>
            <a:lvl2pPr>
              <a:defRPr lang="da-DK" dirty="0" smtClean="0"/>
            </a:lvl2pPr>
            <a:lvl3pPr>
              <a:defRPr lang="da-DK" dirty="0" smtClean="0"/>
            </a:lvl3pPr>
            <a:lvl4pPr>
              <a:defRPr lang="da-DK" dirty="0" smtClean="0"/>
            </a:lvl4pPr>
            <a:lvl5pPr>
              <a:defRPr lang="da-DK" dirty="0"/>
            </a:lvl5pPr>
          </a:lstStyle>
          <a:p>
            <a:pPr lvl="0"/>
            <a:r>
              <a:rPr lang="en-GB" dirty="0"/>
              <a:t>Click to add text</a:t>
            </a:r>
          </a:p>
          <a:p>
            <a:pPr lvl="1"/>
            <a:r>
              <a:rPr lang="en-GB" dirty="0"/>
              <a:t>2</a:t>
            </a:r>
          </a:p>
          <a:p>
            <a:pPr lvl="2"/>
            <a:r>
              <a:rPr lang="en-GB" dirty="0"/>
              <a:t>3</a:t>
            </a:r>
          </a:p>
        </p:txBody>
      </p:sp>
      <p:sp>
        <p:nvSpPr>
          <p:cNvPr id="5" name="Pladsholder til dato 4"/>
          <p:cNvSpPr>
            <a:spLocks noGrp="1"/>
          </p:cNvSpPr>
          <p:nvPr>
            <p:ph type="dt" sz="half" idx="10"/>
          </p:nvPr>
        </p:nvSpPr>
        <p:spPr/>
        <p:txBody>
          <a:bodyPr/>
          <a:lstStyle/>
          <a:p>
            <a:fld id="{AB71E670-9FB7-4315-84DE-52FB48770D82}" type="datetime1">
              <a:rPr lang="en-GB" smtClean="0"/>
              <a:t>10/04/2024</a:t>
            </a:fld>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101778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87375" y="619125"/>
            <a:ext cx="7967663" cy="865188"/>
          </a:xfrm>
          <a:prstGeom prst="rect">
            <a:avLst/>
          </a:prstGeom>
        </p:spPr>
        <p:txBody>
          <a:bodyPr vert="horz" lIns="0" tIns="0" rIns="0" bIns="0" rtlCol="0" anchor="t" anchorCtr="0">
            <a:noAutofit/>
          </a:bodyPr>
          <a:lstStyle/>
          <a:p>
            <a:r>
              <a:rPr lang="da-DK" dirty="0" err="1"/>
              <a:t>Click</a:t>
            </a:r>
            <a:r>
              <a:rPr lang="da-DK" dirty="0"/>
              <a:t> to </a:t>
            </a:r>
            <a:r>
              <a:rPr lang="da-DK" dirty="0" err="1"/>
              <a:t>add</a:t>
            </a:r>
            <a:r>
              <a:rPr lang="da-DK" dirty="0"/>
              <a:t> </a:t>
            </a:r>
            <a:r>
              <a:rPr lang="da-DK" dirty="0" err="1"/>
              <a:t>text</a:t>
            </a:r>
            <a:endParaRPr lang="da-DK" dirty="0"/>
          </a:p>
        </p:txBody>
      </p:sp>
      <p:sp>
        <p:nvSpPr>
          <p:cNvPr id="3" name="Pladsholder til tekst 2"/>
          <p:cNvSpPr>
            <a:spLocks noGrp="1"/>
          </p:cNvSpPr>
          <p:nvPr>
            <p:ph type="body" idx="1"/>
          </p:nvPr>
        </p:nvSpPr>
        <p:spPr>
          <a:xfrm>
            <a:off x="587375" y="1635125"/>
            <a:ext cx="7967663" cy="4668178"/>
          </a:xfrm>
          <a:prstGeom prst="rect">
            <a:avLst/>
          </a:prstGeom>
        </p:spPr>
        <p:txBody>
          <a:bodyPr vert="horz" lIns="0" tIns="0" rIns="0" bIns="0" rtlCol="0">
            <a:noAutofit/>
          </a:bodyPr>
          <a:lstStyle/>
          <a:p>
            <a:pPr lvl="0"/>
            <a:r>
              <a:rPr lang="da-DK" dirty="0" err="1"/>
              <a:t>Click</a:t>
            </a:r>
            <a:r>
              <a:rPr lang="da-DK" dirty="0"/>
              <a:t> to </a:t>
            </a:r>
            <a:r>
              <a:rPr lang="da-DK" dirty="0" err="1"/>
              <a:t>add</a:t>
            </a:r>
            <a:r>
              <a:rPr lang="da-DK" dirty="0"/>
              <a:t> </a:t>
            </a:r>
            <a:r>
              <a:rPr lang="da-DK" dirty="0" err="1"/>
              <a:t>text</a:t>
            </a:r>
            <a:endParaRPr lang="da-DK" dirty="0"/>
          </a:p>
          <a:p>
            <a:pPr lvl="1"/>
            <a:r>
              <a:rPr lang="da-DK" dirty="0"/>
              <a:t>2</a:t>
            </a:r>
          </a:p>
          <a:p>
            <a:pPr lvl="2"/>
            <a:r>
              <a:rPr lang="da-DK" dirty="0"/>
              <a:t>3</a:t>
            </a:r>
          </a:p>
          <a:p>
            <a:pPr lvl="3"/>
            <a:r>
              <a:rPr lang="da-DK" dirty="0"/>
              <a:t>4</a:t>
            </a:r>
          </a:p>
          <a:p>
            <a:pPr lvl="4"/>
            <a:r>
              <a:rPr lang="da-DK" dirty="0"/>
              <a:t>5</a:t>
            </a:r>
          </a:p>
          <a:p>
            <a:pPr lvl="5"/>
            <a:r>
              <a:rPr lang="da-DK" dirty="0"/>
              <a:t>6</a:t>
            </a:r>
          </a:p>
          <a:p>
            <a:pPr lvl="6"/>
            <a:r>
              <a:rPr lang="da-DK" dirty="0"/>
              <a:t>7</a:t>
            </a:r>
          </a:p>
          <a:p>
            <a:pPr lvl="7"/>
            <a:r>
              <a:rPr lang="da-DK" dirty="0"/>
              <a:t>8</a:t>
            </a:r>
          </a:p>
          <a:p>
            <a:pPr lvl="8"/>
            <a:r>
              <a:rPr lang="da-DK" dirty="0"/>
              <a:t>9</a:t>
            </a:r>
          </a:p>
          <a:p>
            <a:pPr lvl="4"/>
            <a:endParaRPr lang="da-DK" dirty="0"/>
          </a:p>
          <a:p>
            <a:pPr marL="402431" marR="0" lvl="1" indent="-198835" algn="l" defTabSz="685800" rtl="0" eaLnBrk="1" fontAlgn="auto" latinLnBrk="0" hangingPunct="1">
              <a:lnSpc>
                <a:spcPct val="90000"/>
              </a:lnSpc>
              <a:spcBef>
                <a:spcPts val="375"/>
              </a:spcBef>
              <a:spcAft>
                <a:spcPts val="0"/>
              </a:spcAft>
              <a:buClrTx/>
              <a:buSzTx/>
              <a:buFont typeface="Arial" panose="020B0604020202020204" pitchFamily="34" charset="0"/>
              <a:buChar char="•"/>
              <a:tabLst/>
            </a:pPr>
            <a:endParaRPr lang="da-DK" dirty="0"/>
          </a:p>
        </p:txBody>
      </p:sp>
      <p:sp>
        <p:nvSpPr>
          <p:cNvPr id="7" name="Rectangle 19"/>
          <p:cNvSpPr/>
          <p:nvPr userDrawn="1"/>
        </p:nvSpPr>
        <p:spPr>
          <a:xfrm>
            <a:off x="0" y="3"/>
            <a:ext cx="9144000" cy="332655"/>
          </a:xfrm>
          <a:prstGeom prst="rect">
            <a:avLst/>
          </a:prstGeom>
          <a:gradFill flip="none" rotWithShape="1">
            <a:gsLst>
              <a:gs pos="0">
                <a:schemeClr val="bg1"/>
              </a:gs>
              <a:gs pos="100000">
                <a:srgbClr val="EEEFEE">
                  <a:alpha val="93000"/>
                </a:srgbClr>
              </a:gs>
            </a:gsLst>
            <a:lin ang="5400000" scaled="0"/>
            <a:tileRect/>
          </a:gradFill>
          <a:ln w="381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5" name="Pladsholder til sidefod 4"/>
          <p:cNvSpPr>
            <a:spLocks noGrp="1"/>
          </p:cNvSpPr>
          <p:nvPr>
            <p:ph type="ftr" sz="quarter" idx="3"/>
          </p:nvPr>
        </p:nvSpPr>
        <p:spPr>
          <a:xfrm>
            <a:off x="2984558" y="85746"/>
            <a:ext cx="4168170" cy="176797"/>
          </a:xfrm>
          <a:prstGeom prst="rect">
            <a:avLst/>
          </a:prstGeom>
        </p:spPr>
        <p:txBody>
          <a:bodyPr vert="horz" lIns="0" tIns="0" rIns="0" bIns="0" rtlCol="0" anchor="b" anchorCtr="0"/>
          <a:lstStyle>
            <a:lvl1pPr algn="r">
              <a:defRPr sz="1000">
                <a:solidFill>
                  <a:srgbClr val="333333"/>
                </a:solidFill>
              </a:defRPr>
            </a:lvl1pPr>
          </a:lstStyle>
          <a:p>
            <a:endParaRPr lang="da-DK" dirty="0"/>
          </a:p>
        </p:txBody>
      </p:sp>
      <p:sp>
        <p:nvSpPr>
          <p:cNvPr id="6" name="Pladsholder til slidenummer 5"/>
          <p:cNvSpPr>
            <a:spLocks noGrp="1"/>
          </p:cNvSpPr>
          <p:nvPr>
            <p:ph type="sldNum" sz="quarter" idx="4"/>
          </p:nvPr>
        </p:nvSpPr>
        <p:spPr>
          <a:xfrm>
            <a:off x="8177914" y="85746"/>
            <a:ext cx="377124" cy="176797"/>
          </a:xfrm>
          <a:prstGeom prst="rect">
            <a:avLst/>
          </a:prstGeom>
        </p:spPr>
        <p:txBody>
          <a:bodyPr vert="horz" lIns="0" tIns="0" rIns="0" bIns="0" rtlCol="0" anchor="b" anchorCtr="0"/>
          <a:lstStyle>
            <a:lvl1pPr algn="r">
              <a:defRPr sz="1000">
                <a:solidFill>
                  <a:srgbClr val="333333"/>
                </a:solidFill>
              </a:defRPr>
            </a:lvl1pPr>
          </a:lstStyle>
          <a:p>
            <a:fld id="{091A926C-488A-4E3E-9C21-57CAA120E114}" type="slidenum">
              <a:rPr lang="da-DK" smtClean="0"/>
              <a:pPr/>
              <a:t>‹#›</a:t>
            </a:fld>
            <a:endParaRPr lang="da-DK" dirty="0"/>
          </a:p>
        </p:txBody>
      </p:sp>
      <p:sp>
        <p:nvSpPr>
          <p:cNvPr id="4" name="Pladsholder til dato 3"/>
          <p:cNvSpPr>
            <a:spLocks noGrp="1"/>
          </p:cNvSpPr>
          <p:nvPr>
            <p:ph type="dt" sz="half" idx="2"/>
          </p:nvPr>
        </p:nvSpPr>
        <p:spPr>
          <a:xfrm>
            <a:off x="7272722" y="85746"/>
            <a:ext cx="814976" cy="176797"/>
          </a:xfrm>
          <a:prstGeom prst="rect">
            <a:avLst/>
          </a:prstGeom>
        </p:spPr>
        <p:txBody>
          <a:bodyPr vert="horz" lIns="0" tIns="0" rIns="0" bIns="0" rtlCol="0" anchor="b" anchorCtr="0"/>
          <a:lstStyle>
            <a:lvl1pPr algn="r">
              <a:defRPr sz="1000">
                <a:solidFill>
                  <a:srgbClr val="333333"/>
                </a:solidFill>
              </a:defRPr>
            </a:lvl1pPr>
          </a:lstStyle>
          <a:p>
            <a:fld id="{78B939E7-E8BE-4EDC-A4C7-4CF4D90B066E}" type="datetime1">
              <a:rPr lang="da-DK" smtClean="0"/>
              <a:t>10-04-2024</a:t>
            </a:fld>
            <a:endParaRPr lang="da-DK" dirty="0"/>
          </a:p>
        </p:txBody>
      </p:sp>
      <p:pic>
        <p:nvPicPr>
          <p:cNvPr id="14" name="Picture 13"/>
          <p:cNvPicPr>
            <a:picLocks noChangeAspect="1"/>
          </p:cNvPicPr>
          <p:nvPr userDrawn="1"/>
        </p:nvPicPr>
        <p:blipFill rotWithShape="1">
          <a:blip r:embed="rId25"/>
          <a:srcRect l="12043" t="11448" r="17199" b="13844"/>
          <a:stretch/>
        </p:blipFill>
        <p:spPr>
          <a:xfrm>
            <a:off x="335534" y="63578"/>
            <a:ext cx="166516" cy="211296"/>
          </a:xfrm>
          <a:prstGeom prst="rect">
            <a:avLst/>
          </a:prstGeom>
        </p:spPr>
      </p:pic>
      <p:pic>
        <p:nvPicPr>
          <p:cNvPr id="15" name="Picture 27"/>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561694" y="96467"/>
            <a:ext cx="2332648" cy="159521"/>
          </a:xfrm>
          <a:prstGeom prst="rect">
            <a:avLst/>
          </a:prstGeom>
        </p:spPr>
      </p:pic>
    </p:spTree>
    <p:extLst>
      <p:ext uri="{BB962C8B-B14F-4D97-AF65-F5344CB8AC3E}">
        <p14:creationId xmlns:p14="http://schemas.microsoft.com/office/powerpoint/2010/main" val="1203620196"/>
      </p:ext>
    </p:extLst>
  </p:cSld>
  <p:clrMap bg1="lt1" tx1="dk1" bg2="lt2" tx2="dk2" accent1="accent1" accent2="accent2" accent3="accent3" accent4="accent4" accent5="accent5" accent6="accent6" hlink="hlink" folHlink="folHlink"/>
  <p:sldLayoutIdLst>
    <p:sldLayoutId id="2147483670" r:id="rId1"/>
    <p:sldLayoutId id="2147483674" r:id="rId2"/>
    <p:sldLayoutId id="2147483673" r:id="rId3"/>
    <p:sldLayoutId id="2147483671" r:id="rId4"/>
    <p:sldLayoutId id="2147483659" r:id="rId5"/>
    <p:sldLayoutId id="2147483672" r:id="rId6"/>
    <p:sldLayoutId id="2147483660" r:id="rId7"/>
    <p:sldLayoutId id="2147483662" r:id="rId8"/>
    <p:sldLayoutId id="2147483684" r:id="rId9"/>
    <p:sldLayoutId id="2147483685" r:id="rId10"/>
    <p:sldLayoutId id="2147483677" r:id="rId11"/>
    <p:sldLayoutId id="2147483675" r:id="rId12"/>
    <p:sldLayoutId id="2147483676" r:id="rId13"/>
    <p:sldLayoutId id="2147483678" r:id="rId14"/>
    <p:sldLayoutId id="2147483681" r:id="rId15"/>
    <p:sldLayoutId id="2147483682" r:id="rId16"/>
    <p:sldLayoutId id="2147483683" r:id="rId17"/>
    <p:sldLayoutId id="2147483687" r:id="rId18"/>
    <p:sldLayoutId id="2147483664" r:id="rId19"/>
    <p:sldLayoutId id="2147483665" r:id="rId20"/>
    <p:sldLayoutId id="2147483688" r:id="rId21"/>
    <p:sldLayoutId id="2147483689" r:id="rId22"/>
    <p:sldLayoutId id="2147483700" r:id="rId23"/>
  </p:sldLayoutIdLst>
  <p:hf hdr="0" ftr="0"/>
  <p:txStyles>
    <p:titleStyle>
      <a:lvl1pPr algn="l" defTabSz="685800" rtl="0" eaLnBrk="1" latinLnBrk="0" hangingPunct="1">
        <a:lnSpc>
          <a:spcPct val="100000"/>
        </a:lnSpc>
        <a:spcBef>
          <a:spcPct val="0"/>
        </a:spcBef>
        <a:buNone/>
        <a:defRPr sz="3000" kern="1200" spc="45" baseline="0">
          <a:solidFill>
            <a:schemeClr val="accent1"/>
          </a:solidFill>
          <a:latin typeface="+mj-lt"/>
          <a:ea typeface="+mj-ea"/>
          <a:cs typeface="+mj-cs"/>
        </a:defRPr>
      </a:lvl1pPr>
    </p:titleStyle>
    <p:bodyStyle>
      <a:lvl1pPr marL="271463" indent="-271463" algn="l" defTabSz="685800" rtl="0" eaLnBrk="1" latinLnBrk="0" hangingPunct="1">
        <a:lnSpc>
          <a:spcPct val="100000"/>
        </a:lnSpc>
        <a:spcBef>
          <a:spcPts val="750"/>
        </a:spcBef>
        <a:buFont typeface="Arial" panose="020B0604020202020204" pitchFamily="34" charset="0"/>
        <a:buChar char="•"/>
        <a:defRPr sz="2400" kern="1200" spc="45" baseline="0">
          <a:solidFill>
            <a:schemeClr val="tx1"/>
          </a:solidFill>
          <a:latin typeface="+mn-lt"/>
          <a:ea typeface="+mn-ea"/>
          <a:cs typeface="+mn-cs"/>
        </a:defRPr>
      </a:lvl1pPr>
      <a:lvl2pPr marL="535781" marR="0" indent="-264319" algn="l" defTabSz="685800" rtl="0" eaLnBrk="1" fontAlgn="auto" latinLnBrk="0" hangingPunct="1">
        <a:lnSpc>
          <a:spcPct val="100000"/>
        </a:lnSpc>
        <a:spcBef>
          <a:spcPts val="375"/>
        </a:spcBef>
        <a:spcAft>
          <a:spcPts val="0"/>
        </a:spcAft>
        <a:buClrTx/>
        <a:buSzTx/>
        <a:buFont typeface="Arial" panose="020B0604020202020204" pitchFamily="34" charset="0"/>
        <a:buChar char="•"/>
        <a:tabLst/>
        <a:defRPr lang="da-DK" sz="2000" kern="1200" spc="45" baseline="0" dirty="0" smtClean="0">
          <a:solidFill>
            <a:schemeClr val="tx1"/>
          </a:solidFill>
          <a:latin typeface="+mn-lt"/>
          <a:ea typeface="+mn-ea"/>
          <a:cs typeface="+mn-cs"/>
        </a:defRPr>
      </a:lvl2pPr>
      <a:lvl3pPr marL="808038" indent="-27146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3pPr>
      <a:lvl4pPr marL="808038" indent="-27146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808038" indent="-271463" algn="l" defTabSz="685800" rtl="0" eaLnBrk="1" latinLnBrk="0" hangingPunct="1">
        <a:lnSpc>
          <a:spcPct val="100000"/>
        </a:lnSpc>
        <a:spcBef>
          <a:spcPts val="375"/>
        </a:spcBef>
        <a:buFont typeface="Arial" panose="020B0604020202020204" pitchFamily="34" charset="0"/>
        <a:buChar char="•"/>
        <a:defRPr sz="1600" kern="1200" spc="45" baseline="0">
          <a:solidFill>
            <a:schemeClr val="tx1"/>
          </a:solidFill>
          <a:latin typeface="+mn-lt"/>
          <a:ea typeface="+mn-ea"/>
          <a:cs typeface="+mn-cs"/>
        </a:defRPr>
      </a:lvl5pPr>
      <a:lvl6pPr marL="808038" indent="-27146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808038" indent="-27146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808038" indent="-27146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808038" indent="-27146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2" pos="5389" userDrawn="1">
          <p15:clr>
            <a:srgbClr val="F26B43"/>
          </p15:clr>
        </p15:guide>
        <p15:guide id="3" orient="horz" pos="1029" userDrawn="1">
          <p15:clr>
            <a:srgbClr val="F26B43"/>
          </p15:clr>
        </p15:guide>
        <p15:guide id="4" orient="horz" pos="3970" userDrawn="1">
          <p15:clr>
            <a:srgbClr val="F26B43"/>
          </p15:clr>
        </p15:guide>
        <p15:guide id="5" pos="5397" userDrawn="1">
          <p15:clr>
            <a:srgbClr val="F26B43"/>
          </p15:clr>
        </p15:guide>
        <p15:guide id="6" orient="horz" pos="392" userDrawn="1">
          <p15:clr>
            <a:srgbClr val="F26B43"/>
          </p15:clr>
        </p15:guide>
        <p15:guide id="7" orient="horz" pos="92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AE11C28-6383-4D0B-A1A0-C425BE84C7C9}"/>
              </a:ext>
            </a:extLst>
          </p:cNvPr>
          <p:cNvSpPr>
            <a:spLocks noGrp="1"/>
          </p:cNvSpPr>
          <p:nvPr>
            <p:ph type="pic" sz="quarter" idx="14"/>
          </p:nvPr>
        </p:nvSpPr>
        <p:spPr/>
        <p:txBody>
          <a:bodyPr/>
          <a:lstStyle/>
          <a:p>
            <a:endParaRPr lang="en-GB" dirty="0"/>
          </a:p>
        </p:txBody>
      </p:sp>
      <p:sp>
        <p:nvSpPr>
          <p:cNvPr id="3" name="Title 2">
            <a:extLst>
              <a:ext uri="{FF2B5EF4-FFF2-40B4-BE49-F238E27FC236}">
                <a16:creationId xmlns:a16="http://schemas.microsoft.com/office/drawing/2014/main" id="{B12351BC-A4F7-4393-8D77-BDB69FD5ACF5}"/>
              </a:ext>
            </a:extLst>
          </p:cNvPr>
          <p:cNvSpPr>
            <a:spLocks noGrp="1"/>
          </p:cNvSpPr>
          <p:nvPr>
            <p:ph type="ctrTitle"/>
          </p:nvPr>
        </p:nvSpPr>
        <p:spPr>
          <a:xfrm>
            <a:off x="5055746" y="691817"/>
            <a:ext cx="4088253" cy="5192936"/>
          </a:xfrm>
        </p:spPr>
        <p:txBody>
          <a:bodyPr/>
          <a:lstStyle/>
          <a:p>
            <a:endParaRPr lang="en-US" dirty="0"/>
          </a:p>
        </p:txBody>
      </p:sp>
      <p:sp>
        <p:nvSpPr>
          <p:cNvPr id="4" name="Date Placeholder 3">
            <a:extLst>
              <a:ext uri="{FF2B5EF4-FFF2-40B4-BE49-F238E27FC236}">
                <a16:creationId xmlns:a16="http://schemas.microsoft.com/office/drawing/2014/main" id="{93FB5777-5875-4B8F-8496-CA0EC61C9D88}"/>
              </a:ext>
            </a:extLst>
          </p:cNvPr>
          <p:cNvSpPr>
            <a:spLocks noGrp="1"/>
          </p:cNvSpPr>
          <p:nvPr>
            <p:ph type="dt" sz="half" idx="10"/>
          </p:nvPr>
        </p:nvSpPr>
        <p:spPr/>
        <p:txBody>
          <a:bodyPr/>
          <a:lstStyle/>
          <a:p>
            <a:fld id="{581ACAD8-66EC-4089-810B-3F25210455F8}" type="datetime1">
              <a:rPr lang="en-GB" smtClean="0"/>
              <a:t>10/04/2024</a:t>
            </a:fld>
            <a:endParaRPr lang="en-GB" dirty="0"/>
          </a:p>
        </p:txBody>
      </p:sp>
      <p:sp>
        <p:nvSpPr>
          <p:cNvPr id="5" name="Slide Number Placeholder 4">
            <a:extLst>
              <a:ext uri="{FF2B5EF4-FFF2-40B4-BE49-F238E27FC236}">
                <a16:creationId xmlns:a16="http://schemas.microsoft.com/office/drawing/2014/main" id="{7D7AF184-ED10-4A7F-AD27-D8DD8C3B218C}"/>
              </a:ext>
            </a:extLst>
          </p:cNvPr>
          <p:cNvSpPr>
            <a:spLocks noGrp="1"/>
          </p:cNvSpPr>
          <p:nvPr>
            <p:ph type="sldNum" sz="quarter" idx="12"/>
          </p:nvPr>
        </p:nvSpPr>
        <p:spPr/>
        <p:txBody>
          <a:bodyPr/>
          <a:lstStyle/>
          <a:p>
            <a:fld id="{091A926C-488A-4E3E-9C21-57CAA120E114}" type="slidenum">
              <a:rPr lang="en-GB" smtClean="0"/>
              <a:pPr/>
              <a:t>1</a:t>
            </a:fld>
            <a:endParaRPr lang="en-GB" dirty="0"/>
          </a:p>
        </p:txBody>
      </p:sp>
      <p:sp>
        <p:nvSpPr>
          <p:cNvPr id="7" name="Subtitle 6">
            <a:extLst>
              <a:ext uri="{FF2B5EF4-FFF2-40B4-BE49-F238E27FC236}">
                <a16:creationId xmlns:a16="http://schemas.microsoft.com/office/drawing/2014/main" id="{3689834D-9192-456B-BF88-DE7B074D7211}"/>
              </a:ext>
            </a:extLst>
          </p:cNvPr>
          <p:cNvSpPr>
            <a:spLocks noGrp="1"/>
          </p:cNvSpPr>
          <p:nvPr>
            <p:ph type="subTitle" idx="1"/>
          </p:nvPr>
        </p:nvSpPr>
        <p:spPr>
          <a:xfrm>
            <a:off x="5241386" y="2692380"/>
            <a:ext cx="2857586" cy="1037833"/>
          </a:xfrm>
        </p:spPr>
        <p:txBody>
          <a:bodyPr/>
          <a:lstStyle/>
          <a:p>
            <a:r>
              <a:rPr lang="en-GB" sz="2000" dirty="0" smtClean="0"/>
              <a:t>Professor Finn </a:t>
            </a:r>
            <a:r>
              <a:rPr lang="en-GB" sz="2000" dirty="0"/>
              <a:t>Tarp</a:t>
            </a:r>
          </a:p>
          <a:p>
            <a:r>
              <a:rPr lang="en-GB" sz="2000" dirty="0" smtClean="0"/>
              <a:t>DFC presentation</a:t>
            </a:r>
            <a:endParaRPr lang="en-GB" sz="2000" dirty="0"/>
          </a:p>
          <a:p>
            <a:r>
              <a:rPr lang="en-GB" sz="2000" dirty="0" smtClean="0"/>
              <a:t>18 April 2024</a:t>
            </a:r>
            <a:endParaRPr lang="en-GB" sz="2000" dirty="0"/>
          </a:p>
        </p:txBody>
      </p:sp>
      <p:sp>
        <p:nvSpPr>
          <p:cNvPr id="8" name="Text Placeholder 7">
            <a:extLst>
              <a:ext uri="{FF2B5EF4-FFF2-40B4-BE49-F238E27FC236}">
                <a16:creationId xmlns:a16="http://schemas.microsoft.com/office/drawing/2014/main" id="{978F3236-AE9C-488D-97A9-0A546AE8EB1D}"/>
              </a:ext>
            </a:extLst>
          </p:cNvPr>
          <p:cNvSpPr>
            <a:spLocks noGrp="1"/>
          </p:cNvSpPr>
          <p:nvPr>
            <p:ph type="body" sz="quarter" idx="15"/>
          </p:nvPr>
        </p:nvSpPr>
        <p:spPr>
          <a:xfrm>
            <a:off x="5228685" y="849694"/>
            <a:ext cx="3511991" cy="1763813"/>
          </a:xfrm>
        </p:spPr>
        <p:txBody>
          <a:bodyPr/>
          <a:lstStyle/>
          <a:p>
            <a:r>
              <a:rPr lang="en-US" sz="2200" b="1" dirty="0">
                <a:latin typeface="Microsoft New Tai Lue" panose="020B0502040204020203" pitchFamily="34" charset="0"/>
                <a:cs typeface="Microsoft New Tai Lue" panose="020B0502040204020203" pitchFamily="34" charset="0"/>
              </a:rPr>
              <a:t>Energy transition and climate-smart agriculture in Vietnam (ETCAV)</a:t>
            </a:r>
            <a:r>
              <a:rPr lang="en-GB" sz="2200" b="1" dirty="0" smtClean="0">
                <a:effectLst/>
                <a:latin typeface="Microsoft New Tai Lue" panose="020B0502040204020203" pitchFamily="34" charset="0"/>
                <a:cs typeface="Microsoft New Tai Lue" panose="020B0502040204020203" pitchFamily="34" charset="0"/>
              </a:rPr>
              <a:t> </a:t>
            </a:r>
          </a:p>
          <a:p>
            <a:endParaRPr lang="en-GB" sz="2200" dirty="0" smtClean="0">
              <a:effectLst/>
              <a:latin typeface="Microsoft New Tai Lue" panose="020B0502040204020203" pitchFamily="34" charset="0"/>
              <a:cs typeface="Microsoft New Tai Lue" panose="020B0502040204020203" pitchFamily="34" charset="0"/>
            </a:endParaRPr>
          </a:p>
          <a:p>
            <a:endParaRPr lang="en-GB" sz="2200" dirty="0">
              <a:latin typeface="Microsoft New Tai Lue" panose="020B0502040204020203" pitchFamily="34" charset="0"/>
              <a:cs typeface="Microsoft New Tai Lue" panose="020B0502040204020203" pitchFamily="34" charset="0"/>
            </a:endParaRPr>
          </a:p>
          <a:p>
            <a:endParaRPr lang="en-GB" sz="2200" dirty="0" smtClean="0">
              <a:effectLst/>
              <a:latin typeface="Microsoft New Tai Lue" panose="020B0502040204020203" pitchFamily="34" charset="0"/>
              <a:cs typeface="Microsoft New Tai Lue" panose="020B0502040204020203" pitchFamily="34" charset="0"/>
            </a:endParaRPr>
          </a:p>
          <a:p>
            <a:endParaRPr lang="en-GB" sz="2200" dirty="0">
              <a:latin typeface="Microsoft New Tai Lue" panose="020B0502040204020203" pitchFamily="34" charset="0"/>
              <a:cs typeface="Microsoft New Tai Lue" panose="020B0502040204020203" pitchFamily="34" charset="0"/>
            </a:endParaRPr>
          </a:p>
        </p:txBody>
      </p:sp>
      <p:sp>
        <p:nvSpPr>
          <p:cNvPr id="9" name="TextBox 8"/>
          <p:cNvSpPr txBox="1"/>
          <p:nvPr/>
        </p:nvSpPr>
        <p:spPr>
          <a:xfrm>
            <a:off x="5241385" y="4497859"/>
            <a:ext cx="2996235" cy="646331"/>
          </a:xfrm>
          <a:prstGeom prst="rect">
            <a:avLst/>
          </a:prstGeom>
          <a:noFill/>
        </p:spPr>
        <p:txBody>
          <a:bodyPr wrap="square" rtlCol="0">
            <a:spAutoFit/>
          </a:bodyPr>
          <a:lstStyle/>
          <a:p>
            <a:r>
              <a:rPr lang="en-US" dirty="0"/>
              <a:t>DFC journal no.: </a:t>
            </a:r>
            <a:r>
              <a:rPr lang="en-GB" dirty="0" smtClean="0"/>
              <a:t>24-M02-KU </a:t>
            </a:r>
            <a:endParaRPr lang="en-GB" dirty="0"/>
          </a:p>
        </p:txBody>
      </p:sp>
    </p:spTree>
    <p:extLst>
      <p:ext uri="{BB962C8B-B14F-4D97-AF65-F5344CB8AC3E}">
        <p14:creationId xmlns:p14="http://schemas.microsoft.com/office/powerpoint/2010/main" val="2058331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Context</a:t>
            </a:r>
            <a:endParaRPr lang="en-GB" b="1" dirty="0"/>
          </a:p>
        </p:txBody>
      </p:sp>
      <p:sp>
        <p:nvSpPr>
          <p:cNvPr id="3" name="Content Placeholder 2"/>
          <p:cNvSpPr>
            <a:spLocks noGrp="1"/>
          </p:cNvSpPr>
          <p:nvPr>
            <p:ph idx="1"/>
          </p:nvPr>
        </p:nvSpPr>
        <p:spPr>
          <a:xfrm>
            <a:off x="587375" y="1370430"/>
            <a:ext cx="7967663" cy="4668178"/>
          </a:xfrm>
        </p:spPr>
        <p:txBody>
          <a:bodyPr/>
          <a:lstStyle/>
          <a:p>
            <a:r>
              <a:rPr lang="en-GB" sz="1700" dirty="0" smtClean="0"/>
              <a:t>Economic </a:t>
            </a:r>
            <a:r>
              <a:rPr lang="en-GB" sz="1700" dirty="0"/>
              <a:t>growth and environmental quality </a:t>
            </a:r>
            <a:r>
              <a:rPr lang="en-GB" sz="1700" dirty="0" smtClean="0"/>
              <a:t>a </a:t>
            </a:r>
            <a:r>
              <a:rPr lang="en-GB" sz="1700" b="1" dirty="0"/>
              <a:t>seminal theme</a:t>
            </a:r>
            <a:r>
              <a:rPr lang="en-GB" sz="1700" dirty="0"/>
              <a:t> in the development </a:t>
            </a:r>
            <a:r>
              <a:rPr lang="en-GB" sz="1700" dirty="0" smtClean="0"/>
              <a:t>profession, but a </a:t>
            </a:r>
            <a:r>
              <a:rPr lang="en-GB" sz="1700" dirty="0"/>
              <a:t>key analytical element is </a:t>
            </a:r>
            <a:r>
              <a:rPr lang="en-GB" sz="1700" dirty="0" smtClean="0"/>
              <a:t>missing, underlying </a:t>
            </a:r>
            <a:r>
              <a:rPr lang="en-GB" sz="1700" b="1" dirty="0"/>
              <a:t>mechanisms</a:t>
            </a:r>
            <a:r>
              <a:rPr lang="en-GB" sz="1700" dirty="0"/>
              <a:t> are </a:t>
            </a:r>
            <a:r>
              <a:rPr lang="en-GB" sz="1700" dirty="0" smtClean="0"/>
              <a:t>underexplored </a:t>
            </a:r>
          </a:p>
          <a:p>
            <a:r>
              <a:rPr lang="en-GB" sz="1700" dirty="0" smtClean="0"/>
              <a:t>Wide </a:t>
            </a:r>
            <a:r>
              <a:rPr lang="en-GB" sz="1700" dirty="0"/>
              <a:t>acknowledgement of the deleterious impacts of GHG emissions </a:t>
            </a:r>
            <a:r>
              <a:rPr lang="en-GB" sz="1700" dirty="0" smtClean="0"/>
              <a:t>but limited </a:t>
            </a:r>
            <a:r>
              <a:rPr lang="en-GB" sz="1700" dirty="0"/>
              <a:t>empirical literature on the feasibility and implications of </a:t>
            </a:r>
            <a:r>
              <a:rPr lang="en-GB" sz="1700" b="1" dirty="0"/>
              <a:t>energy transition </a:t>
            </a:r>
            <a:r>
              <a:rPr lang="en-GB" sz="1700" dirty="0"/>
              <a:t>in firms and </a:t>
            </a:r>
            <a:r>
              <a:rPr lang="en-GB" sz="1700" dirty="0" smtClean="0"/>
              <a:t>households</a:t>
            </a:r>
          </a:p>
          <a:p>
            <a:r>
              <a:rPr lang="en-GB" sz="1700" dirty="0" smtClean="0"/>
              <a:t>ETCAV aims </a:t>
            </a:r>
            <a:r>
              <a:rPr lang="en-GB" sz="1700" dirty="0"/>
              <a:t>to help fill this gap in the literature, with the overall goal of contributing to </a:t>
            </a:r>
            <a:r>
              <a:rPr lang="en-GB" sz="1700" b="1" dirty="0"/>
              <a:t>policy</a:t>
            </a:r>
            <a:r>
              <a:rPr lang="en-GB" sz="1700" dirty="0"/>
              <a:t> discussions and </a:t>
            </a:r>
            <a:r>
              <a:rPr lang="en-GB" sz="1700" dirty="0" smtClean="0"/>
              <a:t>actions</a:t>
            </a:r>
          </a:p>
          <a:p>
            <a:r>
              <a:rPr lang="en-GB" sz="1700" dirty="0"/>
              <a:t>A </a:t>
            </a:r>
            <a:r>
              <a:rPr lang="en-GB" sz="1700" b="1" dirty="0"/>
              <a:t>partnership </a:t>
            </a:r>
            <a:r>
              <a:rPr lang="en-GB" sz="1700" dirty="0"/>
              <a:t>between the Development Economics Research Group at the University of Copenhagen, the Institute of Policy and Strategy for Agriculture and Rural Development at the Ministry of Agricultural and Rural Development, the Central Institute for Economic Management under the Ministry of Planning and Investment in Vietnam, and the Mekong Development Research Institute (MDRI)</a:t>
            </a:r>
            <a:r>
              <a:rPr lang="en-GB" sz="2200" dirty="0"/>
              <a:t> </a:t>
            </a:r>
            <a:endParaRPr lang="en-US" sz="2200" dirty="0"/>
          </a:p>
          <a:p>
            <a:endParaRPr lang="en-US" dirty="0"/>
          </a:p>
          <a:p>
            <a:endParaRPr lang="en-GB" dirty="0" smtClean="0"/>
          </a:p>
          <a:p>
            <a:endParaRPr lang="en-GB" dirty="0" smtClean="0"/>
          </a:p>
          <a:p>
            <a:endParaRPr lang="en-GB" dirty="0" smtClean="0"/>
          </a:p>
          <a:p>
            <a:endParaRPr lang="en-GB" dirty="0"/>
          </a:p>
        </p:txBody>
      </p:sp>
      <p:sp>
        <p:nvSpPr>
          <p:cNvPr id="4" name="Date Placeholder 3"/>
          <p:cNvSpPr>
            <a:spLocks noGrp="1"/>
          </p:cNvSpPr>
          <p:nvPr>
            <p:ph type="dt" sz="half" idx="10"/>
          </p:nvPr>
        </p:nvSpPr>
        <p:spPr/>
        <p:txBody>
          <a:bodyPr/>
          <a:lstStyle/>
          <a:p>
            <a:fld id="{CDCCFA98-ABBA-4191-AA71-A9DE9EE8E51A}" type="datetime1">
              <a:rPr lang="en-GB" smtClean="0"/>
              <a:t>10/04/2024</a:t>
            </a:fld>
            <a:endParaRPr lang="en-GB"/>
          </a:p>
        </p:txBody>
      </p:sp>
      <p:sp>
        <p:nvSpPr>
          <p:cNvPr id="5" name="Slide Number Placeholder 4"/>
          <p:cNvSpPr>
            <a:spLocks noGrp="1"/>
          </p:cNvSpPr>
          <p:nvPr>
            <p:ph type="sldNum" sz="quarter" idx="12"/>
          </p:nvPr>
        </p:nvSpPr>
        <p:spPr/>
        <p:txBody>
          <a:bodyPr/>
          <a:lstStyle/>
          <a:p>
            <a:fld id="{E11F92D5-D7B0-9C43-BCA9-23E41D46B3DD}" type="slidenum">
              <a:rPr lang="en-GB" smtClean="0"/>
              <a:t>2</a:t>
            </a:fld>
            <a:endParaRPr lang="en-GB"/>
          </a:p>
        </p:txBody>
      </p:sp>
    </p:spTree>
    <p:extLst>
      <p:ext uri="{BB962C8B-B14F-4D97-AF65-F5344CB8AC3E}">
        <p14:creationId xmlns:p14="http://schemas.microsoft.com/office/powerpoint/2010/main" val="856978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A8488-D4F3-9047-96EC-EB2B6F1263BC}"/>
              </a:ext>
            </a:extLst>
          </p:cNvPr>
          <p:cNvSpPr>
            <a:spLocks noGrp="1"/>
          </p:cNvSpPr>
          <p:nvPr>
            <p:ph type="title"/>
          </p:nvPr>
        </p:nvSpPr>
        <p:spPr>
          <a:xfrm>
            <a:off x="628650" y="1140362"/>
            <a:ext cx="8242634" cy="505558"/>
          </a:xfrm>
        </p:spPr>
        <p:txBody>
          <a:bodyPr/>
          <a:lstStyle/>
          <a:p>
            <a:r>
              <a:rPr lang="en-GB" sz="2600" b="1" dirty="0" smtClean="0"/>
              <a:t>Specific questions addressed and partnership</a:t>
            </a:r>
            <a:endParaRPr lang="en-GB" sz="2600" b="1" dirty="0"/>
          </a:p>
        </p:txBody>
      </p:sp>
      <p:sp>
        <p:nvSpPr>
          <p:cNvPr id="3" name="Content Placeholder 2">
            <a:extLst>
              <a:ext uri="{FF2B5EF4-FFF2-40B4-BE49-F238E27FC236}">
                <a16:creationId xmlns:a16="http://schemas.microsoft.com/office/drawing/2014/main" id="{ABF94404-7C55-D24F-9F30-70579320944A}"/>
              </a:ext>
            </a:extLst>
          </p:cNvPr>
          <p:cNvSpPr>
            <a:spLocks noGrp="1"/>
          </p:cNvSpPr>
          <p:nvPr>
            <p:ph idx="1"/>
          </p:nvPr>
        </p:nvSpPr>
        <p:spPr>
          <a:xfrm>
            <a:off x="628650" y="1808305"/>
            <a:ext cx="7886700" cy="4648642"/>
          </a:xfrm>
        </p:spPr>
        <p:txBody>
          <a:bodyPr>
            <a:normAutofit fontScale="70000" lnSpcReduction="20000"/>
          </a:bodyPr>
          <a:lstStyle/>
          <a:p>
            <a:pPr>
              <a:spcBef>
                <a:spcPts val="1200"/>
              </a:spcBef>
            </a:pPr>
            <a:r>
              <a:rPr lang="en-GB" dirty="0" smtClean="0"/>
              <a:t>We </a:t>
            </a:r>
            <a:r>
              <a:rPr lang="en-GB" dirty="0"/>
              <a:t>will address </a:t>
            </a:r>
            <a:r>
              <a:rPr lang="en-GB" b="1" dirty="0"/>
              <a:t>three societal challenges</a:t>
            </a:r>
            <a:r>
              <a:rPr lang="en-GB" dirty="0"/>
              <a:t>, expressed in the following core research questions: </a:t>
            </a:r>
            <a:endParaRPr lang="en-GB" dirty="0" smtClean="0"/>
          </a:p>
          <a:p>
            <a:pPr lvl="0">
              <a:spcBef>
                <a:spcPts val="1200"/>
              </a:spcBef>
            </a:pPr>
            <a:r>
              <a:rPr lang="en-GB" dirty="0"/>
              <a:t>WP1: Do state-owned enterprises (SOEs) and multinational enterprises (MNEs) constitute sources of </a:t>
            </a:r>
            <a:r>
              <a:rPr lang="en-GB" b="1" dirty="0"/>
              <a:t>emission-reducing knowledge and technology transfers </a:t>
            </a:r>
            <a:r>
              <a:rPr lang="en-GB" dirty="0"/>
              <a:t>to private enterprises</a:t>
            </a:r>
            <a:r>
              <a:rPr lang="en-GB" dirty="0" smtClean="0"/>
              <a:t>? </a:t>
            </a:r>
          </a:p>
          <a:p>
            <a:pPr lvl="1">
              <a:spcBef>
                <a:spcPts val="1200"/>
              </a:spcBef>
            </a:pPr>
            <a:r>
              <a:rPr lang="en-GB" dirty="0" smtClean="0"/>
              <a:t>Use </a:t>
            </a:r>
            <a:r>
              <a:rPr lang="en-GB" dirty="0"/>
              <a:t>detailed administrative firm-level data from the Vietnam Enterprise Surveys (VES)</a:t>
            </a:r>
            <a:endParaRPr lang="en-US" dirty="0"/>
          </a:p>
          <a:p>
            <a:pPr lvl="0">
              <a:spcBef>
                <a:spcPts val="1200"/>
              </a:spcBef>
            </a:pPr>
            <a:r>
              <a:rPr lang="en-GB" dirty="0"/>
              <a:t>WP2: What are the direct and indirect gendered benefits of </a:t>
            </a:r>
            <a:r>
              <a:rPr lang="en-GB" b="1" dirty="0"/>
              <a:t>households switching </a:t>
            </a:r>
            <a:r>
              <a:rPr lang="en-GB" dirty="0"/>
              <a:t>to clean and renewable energy on outcomes related to health, labour market participation and household time allocation</a:t>
            </a:r>
            <a:r>
              <a:rPr lang="en-GB" dirty="0" smtClean="0"/>
              <a:t>? </a:t>
            </a:r>
          </a:p>
          <a:p>
            <a:pPr lvl="1">
              <a:spcBef>
                <a:spcPts val="1200"/>
              </a:spcBef>
            </a:pPr>
            <a:r>
              <a:rPr lang="en-GB" dirty="0" smtClean="0"/>
              <a:t>Use the </a:t>
            </a:r>
            <a:r>
              <a:rPr lang="en-GB" dirty="0"/>
              <a:t>Vietnam Access to Resources Household Survey (VARHS), a long-term panel of approximately 2,600 rural households across 12 provinces</a:t>
            </a:r>
            <a:endParaRPr lang="en-US" dirty="0"/>
          </a:p>
          <a:p>
            <a:pPr lvl="0">
              <a:spcBef>
                <a:spcPts val="1200"/>
              </a:spcBef>
            </a:pPr>
            <a:r>
              <a:rPr lang="en-GB" dirty="0"/>
              <a:t>WP3: Can financial incentives and market linkages </a:t>
            </a:r>
            <a:r>
              <a:rPr lang="en-GB" b="1" dirty="0"/>
              <a:t>reduce crop residue burning</a:t>
            </a:r>
            <a:r>
              <a:rPr lang="en-GB" dirty="0"/>
              <a:t>, improving air pollution, health and farmers’ economic and subjective wellbeing</a:t>
            </a:r>
            <a:r>
              <a:rPr lang="en-GB" dirty="0" smtClean="0"/>
              <a:t>? </a:t>
            </a:r>
          </a:p>
          <a:p>
            <a:pPr lvl="1">
              <a:spcBef>
                <a:spcPts val="1200"/>
              </a:spcBef>
            </a:pPr>
            <a:r>
              <a:rPr lang="en-GB" dirty="0"/>
              <a:t>C</a:t>
            </a:r>
            <a:r>
              <a:rPr lang="en-GB" dirty="0" smtClean="0"/>
              <a:t>onduct </a:t>
            </a:r>
            <a:r>
              <a:rPr lang="en-GB" dirty="0"/>
              <a:t>an RCT in 150 communes in the Red River Delta (RRD) in provinces neighbouring Hanoi during the rice-growing season to compare the efficacy of providing financial incentives and market linkages to farmers on crop residue </a:t>
            </a:r>
            <a:r>
              <a:rPr lang="en-GB" dirty="0" smtClean="0"/>
              <a:t>burning </a:t>
            </a:r>
          </a:p>
          <a:p>
            <a:endParaRPr lang="en-GB" dirty="0"/>
          </a:p>
        </p:txBody>
      </p:sp>
    </p:spTree>
    <p:extLst>
      <p:ext uri="{BB962C8B-B14F-4D97-AF65-F5344CB8AC3E}">
        <p14:creationId xmlns:p14="http://schemas.microsoft.com/office/powerpoint/2010/main" val="3097729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Brugerdefineret design">
  <a:themeElements>
    <a:clrScheme name="KU 2016">
      <a:dk1>
        <a:sysClr val="windowText" lastClr="000000"/>
      </a:dk1>
      <a:lt1>
        <a:sysClr val="window" lastClr="FFFFFF"/>
      </a:lt1>
      <a:dk2>
        <a:srgbClr val="6E6E6E"/>
      </a:dk2>
      <a:lt2>
        <a:srgbClr val="E7E6E6"/>
      </a:lt2>
      <a:accent1>
        <a:srgbClr val="A31D20"/>
      </a:accent1>
      <a:accent2>
        <a:srgbClr val="7B7B7B"/>
      </a:accent2>
      <a:accent3>
        <a:srgbClr val="D49F3A"/>
      </a:accent3>
      <a:accent4>
        <a:srgbClr val="42759B"/>
      </a:accent4>
      <a:accent5>
        <a:srgbClr val="79ADB1"/>
      </a:accent5>
      <a:accent6>
        <a:srgbClr val="779921"/>
      </a:accent6>
      <a:hlink>
        <a:srgbClr val="A31D20"/>
      </a:hlink>
      <a:folHlink>
        <a:srgbClr val="000000"/>
      </a:folHlink>
    </a:clrScheme>
    <a:fontScheme name="KU2016">
      <a:majorFont>
        <a:latin typeface="Microsoft New Tai Lue"/>
        <a:ea typeface=""/>
        <a:cs typeface=""/>
      </a:majorFont>
      <a:minorFont>
        <a:latin typeface="Microsoft New Tai Lue"/>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_3  ENG full.potx" id="{4FDD14F9-A945-4680-B1EA-6999C30C26D1}" vid="{97475035-B6DB-4638-9129-25FBFA9C7F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4_3_ENG_empty</Template>
  <TotalTime>0</TotalTime>
  <Words>341</Words>
  <Application>Microsoft Office PowerPoint</Application>
  <PresentationFormat>On-screen Show (4:3)</PresentationFormat>
  <Paragraphs>30</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Microsoft New Tai Lue</vt:lpstr>
      <vt:lpstr>Times New Roman</vt:lpstr>
      <vt:lpstr>Wingdings</vt:lpstr>
      <vt:lpstr>Brugerdefineret design</vt:lpstr>
      <vt:lpstr>PowerPoint Presentation</vt:lpstr>
      <vt:lpstr>Context</vt:lpstr>
      <vt:lpstr>Specific questions addressed and partnership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2024-02-24T10:40:09Z</dcterms:created>
  <dcterms:modified xsi:type="dcterms:W3CDTF">2024-04-10T13:13:50Z</dcterms:modified>
</cp:coreProperties>
</file>