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30" autoAdjust="0"/>
  </p:normalViewPr>
  <p:slideViewPr>
    <p:cSldViewPr snapToGrid="0" showGuides="1">
      <p:cViewPr varScale="1">
        <p:scale>
          <a:sx n="115" d="100"/>
          <a:sy n="115" d="100"/>
        </p:scale>
        <p:origin x="376" y="80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10-11-2019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10-11-2019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10-11-2019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10-11-2019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Minimum </a:t>
            </a:r>
            <a:r>
              <a:rPr lang="da-DK" dirty="0" err="1" smtClean="0"/>
              <a:t>wages</a:t>
            </a:r>
            <a:r>
              <a:rPr lang="da-DK" dirty="0" smtClean="0"/>
              <a:t> </a:t>
            </a:r>
            <a:r>
              <a:rPr lang="da-DK" dirty="0" err="1" smtClean="0"/>
              <a:t>increase</a:t>
            </a:r>
            <a:r>
              <a:rPr lang="da-DK" dirty="0" smtClean="0"/>
              <a:t> </a:t>
            </a:r>
            <a:r>
              <a:rPr lang="da-DK" dirty="0" err="1" smtClean="0"/>
              <a:t>wage</a:t>
            </a:r>
            <a:r>
              <a:rPr lang="da-DK" dirty="0" smtClean="0"/>
              <a:t> </a:t>
            </a:r>
            <a:r>
              <a:rPr lang="da-DK" dirty="0" err="1" smtClean="0"/>
              <a:t>expectations</a:t>
            </a:r>
            <a:r>
              <a:rPr lang="da-DK" dirty="0" smtClean="0"/>
              <a:t> of </a:t>
            </a:r>
            <a:r>
              <a:rPr lang="da-DK" dirty="0" err="1" smtClean="0"/>
              <a:t>unemployed</a:t>
            </a:r>
            <a:r>
              <a:rPr lang="da-DK" dirty="0" smtClean="0"/>
              <a:t> job </a:t>
            </a:r>
            <a:r>
              <a:rPr lang="da-DK" dirty="0" err="1" smtClean="0"/>
              <a:t>seekers</a:t>
            </a:r>
            <a:r>
              <a:rPr lang="da-DK" dirty="0" smtClean="0"/>
              <a:t> at the </a:t>
            </a:r>
            <a:r>
              <a:rPr lang="da-DK" dirty="0" err="1" smtClean="0"/>
              <a:t>bottom</a:t>
            </a:r>
            <a:r>
              <a:rPr lang="da-DK" dirty="0" smtClean="0"/>
              <a:t> of the distribution.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10-11-2019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90" y="1784753"/>
            <a:ext cx="5895448" cy="393029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0" y="1624041"/>
            <a:ext cx="3459098" cy="4675188"/>
          </a:xfrm>
        </p:spPr>
      </p:pic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Minimum wages increase wage expectations of unemployed job seekers at the bottom of the distribution.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2019-11-10T19:28:04Z</dcterms:created>
  <dcterms:modified xsi:type="dcterms:W3CDTF">2019-11-10T19:36:51Z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