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ppt/charts/chart3.xml" ContentType="application/vnd.openxmlformats-officedocument.drawingml.chart+xml"/>
  <Override PartName="/ppt/theme/themeOverride3.xml" ContentType="application/vnd.openxmlformats-officedocument.themeOverride+xml"/>
  <Override PartName="/ppt/drawings/drawing3.xml" ContentType="application/vnd.openxmlformats-officedocument.drawingml.chartshape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drawings/drawing4.xml" ContentType="application/vnd.openxmlformats-officedocument.drawingml.chartshapes+xml"/>
  <Override PartName="/ppt/charts/chart5.xml" ContentType="application/vnd.openxmlformats-officedocument.drawingml.chart+xml"/>
  <Override PartName="/ppt/theme/themeOverride5.xml" ContentType="application/vnd.openxmlformats-officedocument.themeOverride+xml"/>
  <Override PartName="/ppt/drawings/drawing5.xml" ContentType="application/vnd.openxmlformats-officedocument.drawingml.chartshapes+xml"/>
  <Override PartName="/ppt/charts/chart6.xml" ContentType="application/vnd.openxmlformats-officedocument.drawingml.chart+xml"/>
  <Override PartName="/ppt/theme/themeOverride6.xml" ContentType="application/vnd.openxmlformats-officedocument.themeOverride+xml"/>
  <Override PartName="/ppt/drawings/drawing6.xml" ContentType="application/vnd.openxmlformats-officedocument.drawingml.chartshapes+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omments/modernComment_177_9DF919E6.xml" ContentType="application/vnd.ms-powerpoint.comments+xml"/>
  <Override PartName="/ppt/comments/modernComment_177_9DF919E60.xml" ContentType="application/vnd.ms-powerpoint.comment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48" r:id="rId4"/>
  </p:sldMasterIdLst>
  <p:notesMasterIdLst>
    <p:notesMasterId r:id="rId38"/>
  </p:notesMasterIdLst>
  <p:handoutMasterIdLst>
    <p:handoutMasterId r:id="rId39"/>
  </p:handoutMasterIdLst>
  <p:sldIdLst>
    <p:sldId id="353" r:id="rId5"/>
    <p:sldId id="1448942810" r:id="rId6"/>
    <p:sldId id="1448942807" r:id="rId7"/>
    <p:sldId id="373" r:id="rId8"/>
    <p:sldId id="359" r:id="rId9"/>
    <p:sldId id="1448942833" r:id="rId10"/>
    <p:sldId id="1448942822" r:id="rId11"/>
    <p:sldId id="1448942781" r:id="rId12"/>
    <p:sldId id="362" r:id="rId13"/>
    <p:sldId id="1448942808" r:id="rId14"/>
    <p:sldId id="1448942804" r:id="rId15"/>
    <p:sldId id="1448942815" r:id="rId16"/>
    <p:sldId id="1448942816" r:id="rId17"/>
    <p:sldId id="1448942809" r:id="rId18"/>
    <p:sldId id="1448942854" r:id="rId19"/>
    <p:sldId id="1448942817" r:id="rId20"/>
    <p:sldId id="1448942836" r:id="rId21"/>
    <p:sldId id="1448942845" r:id="rId22"/>
    <p:sldId id="1448942846" r:id="rId23"/>
    <p:sldId id="1448942842" r:id="rId24"/>
    <p:sldId id="1448942837" r:id="rId25"/>
    <p:sldId id="1448942838" r:id="rId26"/>
    <p:sldId id="1448942839" r:id="rId27"/>
    <p:sldId id="1448942848" r:id="rId28"/>
    <p:sldId id="1448942823" r:id="rId29"/>
    <p:sldId id="1448942824" r:id="rId30"/>
    <p:sldId id="1448942853" r:id="rId31"/>
    <p:sldId id="1448942852" r:id="rId32"/>
    <p:sldId id="1448942851" r:id="rId33"/>
    <p:sldId id="1448942850" r:id="rId34"/>
    <p:sldId id="1448942784" r:id="rId35"/>
    <p:sldId id="271" r:id="rId36"/>
    <p:sldId id="1448942786" r:id="rId37"/>
  </p:sldIdLst>
  <p:sldSz cx="12190413" cy="6858000"/>
  <p:notesSz cx="6797675" cy="9926638"/>
  <p:embeddedFontLst>
    <p:embeddedFont>
      <p:font typeface="Calibri" panose="020F0502020204030204" pitchFamily="34" charset="0"/>
      <p:regular r:id="rId40"/>
      <p:bold r:id="rId41"/>
      <p:italic r:id="rId42"/>
      <p:boldItalic r:id="rId43"/>
    </p:embeddedFont>
    <p:embeddedFont>
      <p:font typeface="Nationalbank" panose="020B0503040000020004" pitchFamily="34" charset="0"/>
      <p:regular r:id="rId44"/>
      <p:bold r:id="rId45"/>
      <p:italic r:id="rId46"/>
      <p:boldItalic r:id="rId47"/>
    </p:embeddedFont>
  </p:embeddedFontLst>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5">
          <p15:clr>
            <a:srgbClr val="A4A3A4"/>
          </p15:clr>
        </p15:guide>
        <p15:guide id="2" orient="horz" pos="698">
          <p15:clr>
            <a:srgbClr val="A4A3A4"/>
          </p15:clr>
        </p15:guide>
        <p15:guide id="3" orient="horz" pos="853">
          <p15:clr>
            <a:srgbClr val="A4A3A4"/>
          </p15:clr>
        </p15:guide>
        <p15:guide id="4" orient="horz" pos="3779">
          <p15:clr>
            <a:srgbClr val="A4A3A4"/>
          </p15:clr>
        </p15:guide>
        <p15:guide id="5" pos="266">
          <p15:clr>
            <a:srgbClr val="A4A3A4"/>
          </p15:clr>
        </p15:guide>
        <p15:guide id="6" pos="7413">
          <p15:clr>
            <a:srgbClr val="A4A3A4"/>
          </p15:clr>
        </p15:guide>
        <p15:guide id="7" pos="2538">
          <p15:clr>
            <a:srgbClr val="A4A3A4"/>
          </p15:clr>
        </p15:guide>
        <p15:guide id="8" pos="2698">
          <p15:clr>
            <a:srgbClr val="A4A3A4"/>
          </p15:clr>
        </p15:guide>
        <p15:guide id="9" pos="4968">
          <p15:clr>
            <a:srgbClr val="A4A3A4"/>
          </p15:clr>
        </p15:guide>
        <p15:guide id="10" pos="5145">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C4C03E9-C331-693E-C92D-3F4703DFEA6E}" name="Steffen Karlsen" initials="SK" userId="S::Steffen.Karlsen@semantix.com::6faef26f-d627-4427-a7f7-c293d86e831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229C"/>
    <a:srgbClr val="C43D21"/>
    <a:srgbClr val="666666"/>
    <a:srgbClr val="4545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203" autoAdjust="0"/>
    <p:restoredTop sz="93883" autoAdjust="0"/>
  </p:normalViewPr>
  <p:slideViewPr>
    <p:cSldViewPr snapToObjects="1" showGuides="1">
      <p:cViewPr varScale="1">
        <p:scale>
          <a:sx n="93" d="100"/>
          <a:sy n="93" d="100"/>
        </p:scale>
        <p:origin x="614" y="53"/>
      </p:cViewPr>
      <p:guideLst>
        <p:guide orient="horz" pos="185"/>
        <p:guide orient="horz" pos="698"/>
        <p:guide orient="horz" pos="853"/>
        <p:guide orient="horz" pos="3779"/>
        <p:guide pos="266"/>
        <p:guide pos="7413"/>
        <p:guide pos="2538"/>
        <p:guide pos="2698"/>
        <p:guide pos="4968"/>
        <p:guide pos="5145"/>
      </p:guideLst>
    </p:cSldViewPr>
  </p:slideViewPr>
  <p:outlineViewPr>
    <p:cViewPr>
      <p:scale>
        <a:sx n="33" d="100"/>
        <a:sy n="33" d="100"/>
      </p:scale>
      <p:origin x="0" y="0"/>
    </p:cViewPr>
  </p:outlineViewPr>
  <p:notesTextViewPr>
    <p:cViewPr>
      <p:scale>
        <a:sx n="1" d="1"/>
        <a:sy n="1" d="1"/>
      </p:scale>
      <p:origin x="0" y="0"/>
    </p:cViewPr>
  </p:notesTextViewPr>
  <p:notesViewPr>
    <p:cSldViewPr snapToObjects="1">
      <p:cViewPr varScale="1">
        <p:scale>
          <a:sx n="126" d="100"/>
          <a:sy n="126" d="100"/>
        </p:scale>
        <p:origin x="-4896" y="-9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font" Target="fonts/font1.fntdata"/><Relationship Id="rId45" Type="http://schemas.openxmlformats.org/officeDocument/2006/relationships/font" Target="fonts/font6.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4.fntdata"/><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46" Type="http://schemas.openxmlformats.org/officeDocument/2006/relationships/font" Target="fonts/font7.fntdata"/><Relationship Id="rId20" Type="http://schemas.openxmlformats.org/officeDocument/2006/relationships/slide" Target="slides/slide16.xml"/><Relationship Id="rId41" Type="http://schemas.openxmlformats.org/officeDocument/2006/relationships/font" Target="fonts/font2.fntdata"/><Relationship Id="rId54"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oleObject" Target="file:///\\dnfil\OA\Praesentationer\2022\2022M11_KU_THAA\Figur\Slide%2025%20venstre%20-%20inflationUSA.xlsx"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oleObject" Target="file:///\\dnfil\OA\Praesentationer\2022\2022M11_KU_THAA\Figur\Slide%2025%20Midt%20-%20inflation%20GE,IT.xlsx"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3" Type="http://schemas.openxmlformats.org/officeDocument/2006/relationships/chartUserShapes" Target="../drawings/drawing6.xml"/><Relationship Id="rId2" Type="http://schemas.openxmlformats.org/officeDocument/2006/relationships/oleObject" Target="file:///\\dnfil\OA\Praesentationer\2022\2022M11_KU_THAA\Figur\Slide%2025%20h&#248;jre%20-%20inflation%20Danmark.xlsx" TargetMode="External"/><Relationship Id="rId1" Type="http://schemas.openxmlformats.org/officeDocument/2006/relationships/themeOverride" Target="../theme/themeOverrid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da-DK" sz="1100">
                <a:solidFill>
                  <a:schemeClr val="tx2"/>
                </a:solidFill>
              </a:rPr>
              <a:t>Output gap</a:t>
            </a:r>
          </a:p>
        </c:rich>
      </c:tx>
      <c:layout>
        <c:manualLayout>
          <c:xMode val="edge"/>
          <c:yMode val="edge"/>
          <c:x val="0.43147817032036917"/>
          <c:y val="0"/>
        </c:manualLayout>
      </c:layout>
      <c:overlay val="0"/>
      <c:spPr>
        <a:solidFill>
          <a:sysClr val="window" lastClr="FFFFFF"/>
        </a:solidFill>
      </c:spPr>
    </c:title>
    <c:autoTitleDeleted val="0"/>
    <c:plotArea>
      <c:layout>
        <c:manualLayout>
          <c:xMode val="edge"/>
          <c:yMode val="edge"/>
          <c:x val="9.3361861385570892E-3"/>
          <c:y val="0.10488939544051597"/>
          <c:w val="0.98841948787153122"/>
          <c:h val="0.8245449929946983"/>
        </c:manualLayout>
      </c:layout>
      <c:areaChart>
        <c:grouping val="standard"/>
        <c:varyColors val="0"/>
        <c:ser>
          <c:idx val="1"/>
          <c:order val="1"/>
          <c:tx>
            <c:strRef>
              <c:f>outputGap!$D$1</c:f>
              <c:strCache>
                <c:ptCount val="1"/>
                <c:pt idx="0">
                  <c:v>OG95</c:v>
                </c:pt>
              </c:strCache>
            </c:strRef>
          </c:tx>
          <c:spPr>
            <a:solidFill>
              <a:sysClr val="window" lastClr="FFFFFF">
                <a:lumMod val="85000"/>
              </a:sysClr>
            </a:solidFill>
            <a:ln w="12700">
              <a:noFill/>
            </a:ln>
          </c:spPr>
          <c:cat>
            <c:numRef>
              <c:f>outputGap!$B$2:$B$153</c:f>
              <c:numCache>
                <c:formatCode>m/d/yyyy</c:formatCode>
                <c:ptCount val="152"/>
                <c:pt idx="0">
                  <c:v>31137</c:v>
                </c:pt>
                <c:pt idx="1">
                  <c:v>31228</c:v>
                </c:pt>
                <c:pt idx="2">
                  <c:v>31320</c:v>
                </c:pt>
                <c:pt idx="3">
                  <c:v>31412</c:v>
                </c:pt>
                <c:pt idx="4">
                  <c:v>31502</c:v>
                </c:pt>
                <c:pt idx="5">
                  <c:v>31593</c:v>
                </c:pt>
                <c:pt idx="6">
                  <c:v>31685</c:v>
                </c:pt>
                <c:pt idx="7">
                  <c:v>31777</c:v>
                </c:pt>
                <c:pt idx="8">
                  <c:v>31867</c:v>
                </c:pt>
                <c:pt idx="9">
                  <c:v>31958</c:v>
                </c:pt>
                <c:pt idx="10">
                  <c:v>32050</c:v>
                </c:pt>
                <c:pt idx="11">
                  <c:v>32142</c:v>
                </c:pt>
                <c:pt idx="12">
                  <c:v>32233</c:v>
                </c:pt>
                <c:pt idx="13">
                  <c:v>32324</c:v>
                </c:pt>
                <c:pt idx="14">
                  <c:v>32416</c:v>
                </c:pt>
                <c:pt idx="15">
                  <c:v>32508</c:v>
                </c:pt>
                <c:pt idx="16">
                  <c:v>32598</c:v>
                </c:pt>
                <c:pt idx="17">
                  <c:v>32689</c:v>
                </c:pt>
                <c:pt idx="18">
                  <c:v>32781</c:v>
                </c:pt>
                <c:pt idx="19">
                  <c:v>32873</c:v>
                </c:pt>
                <c:pt idx="20">
                  <c:v>32963</c:v>
                </c:pt>
                <c:pt idx="21">
                  <c:v>33054</c:v>
                </c:pt>
                <c:pt idx="22">
                  <c:v>33146</c:v>
                </c:pt>
                <c:pt idx="23">
                  <c:v>33238</c:v>
                </c:pt>
                <c:pt idx="24">
                  <c:v>33328</c:v>
                </c:pt>
                <c:pt idx="25">
                  <c:v>33419</c:v>
                </c:pt>
                <c:pt idx="26">
                  <c:v>33511</c:v>
                </c:pt>
                <c:pt idx="27">
                  <c:v>33603</c:v>
                </c:pt>
                <c:pt idx="28">
                  <c:v>33694</c:v>
                </c:pt>
                <c:pt idx="29">
                  <c:v>33785</c:v>
                </c:pt>
                <c:pt idx="30">
                  <c:v>33877</c:v>
                </c:pt>
                <c:pt idx="31">
                  <c:v>33969</c:v>
                </c:pt>
                <c:pt idx="32">
                  <c:v>34059</c:v>
                </c:pt>
                <c:pt idx="33">
                  <c:v>34150</c:v>
                </c:pt>
                <c:pt idx="34">
                  <c:v>34242</c:v>
                </c:pt>
                <c:pt idx="35">
                  <c:v>34334</c:v>
                </c:pt>
                <c:pt idx="36">
                  <c:v>34424</c:v>
                </c:pt>
                <c:pt idx="37">
                  <c:v>34515</c:v>
                </c:pt>
                <c:pt idx="38">
                  <c:v>34607</c:v>
                </c:pt>
                <c:pt idx="39">
                  <c:v>34699</c:v>
                </c:pt>
                <c:pt idx="40">
                  <c:v>34789</c:v>
                </c:pt>
                <c:pt idx="41">
                  <c:v>34880</c:v>
                </c:pt>
                <c:pt idx="42">
                  <c:v>34972</c:v>
                </c:pt>
                <c:pt idx="43">
                  <c:v>35064</c:v>
                </c:pt>
                <c:pt idx="44">
                  <c:v>35155</c:v>
                </c:pt>
                <c:pt idx="45">
                  <c:v>35246</c:v>
                </c:pt>
                <c:pt idx="46">
                  <c:v>35338</c:v>
                </c:pt>
                <c:pt idx="47">
                  <c:v>35430</c:v>
                </c:pt>
                <c:pt idx="48">
                  <c:v>35520</c:v>
                </c:pt>
                <c:pt idx="49">
                  <c:v>35611</c:v>
                </c:pt>
                <c:pt idx="50">
                  <c:v>35703</c:v>
                </c:pt>
                <c:pt idx="51">
                  <c:v>35795</c:v>
                </c:pt>
                <c:pt idx="52">
                  <c:v>35885</c:v>
                </c:pt>
                <c:pt idx="53">
                  <c:v>35976</c:v>
                </c:pt>
                <c:pt idx="54">
                  <c:v>36068</c:v>
                </c:pt>
                <c:pt idx="55">
                  <c:v>36160</c:v>
                </c:pt>
                <c:pt idx="56">
                  <c:v>36250</c:v>
                </c:pt>
                <c:pt idx="57">
                  <c:v>36341</c:v>
                </c:pt>
                <c:pt idx="58">
                  <c:v>36433</c:v>
                </c:pt>
                <c:pt idx="59">
                  <c:v>36525</c:v>
                </c:pt>
                <c:pt idx="60">
                  <c:v>36616</c:v>
                </c:pt>
                <c:pt idx="61">
                  <c:v>36707</c:v>
                </c:pt>
                <c:pt idx="62">
                  <c:v>36799</c:v>
                </c:pt>
                <c:pt idx="63">
                  <c:v>36891</c:v>
                </c:pt>
                <c:pt idx="64">
                  <c:v>36981</c:v>
                </c:pt>
                <c:pt idx="65">
                  <c:v>37072</c:v>
                </c:pt>
                <c:pt idx="66">
                  <c:v>37164</c:v>
                </c:pt>
                <c:pt idx="67">
                  <c:v>37256</c:v>
                </c:pt>
                <c:pt idx="68">
                  <c:v>37346</c:v>
                </c:pt>
                <c:pt idx="69">
                  <c:v>37437</c:v>
                </c:pt>
                <c:pt idx="70">
                  <c:v>37529</c:v>
                </c:pt>
                <c:pt idx="71">
                  <c:v>37621</c:v>
                </c:pt>
                <c:pt idx="72">
                  <c:v>37711</c:v>
                </c:pt>
                <c:pt idx="73">
                  <c:v>37802</c:v>
                </c:pt>
                <c:pt idx="74">
                  <c:v>37894</c:v>
                </c:pt>
                <c:pt idx="75">
                  <c:v>37986</c:v>
                </c:pt>
                <c:pt idx="76">
                  <c:v>38077</c:v>
                </c:pt>
                <c:pt idx="77">
                  <c:v>38168</c:v>
                </c:pt>
                <c:pt idx="78">
                  <c:v>38260</c:v>
                </c:pt>
                <c:pt idx="79">
                  <c:v>38352</c:v>
                </c:pt>
                <c:pt idx="80">
                  <c:v>38442</c:v>
                </c:pt>
                <c:pt idx="81">
                  <c:v>38533</c:v>
                </c:pt>
                <c:pt idx="82">
                  <c:v>38625</c:v>
                </c:pt>
                <c:pt idx="83">
                  <c:v>38717</c:v>
                </c:pt>
                <c:pt idx="84">
                  <c:v>38807</c:v>
                </c:pt>
                <c:pt idx="85">
                  <c:v>38898</c:v>
                </c:pt>
                <c:pt idx="86">
                  <c:v>38990</c:v>
                </c:pt>
                <c:pt idx="87">
                  <c:v>39082</c:v>
                </c:pt>
                <c:pt idx="88">
                  <c:v>39172</c:v>
                </c:pt>
                <c:pt idx="89">
                  <c:v>39263</c:v>
                </c:pt>
                <c:pt idx="90">
                  <c:v>39355</c:v>
                </c:pt>
                <c:pt idx="91">
                  <c:v>39447</c:v>
                </c:pt>
                <c:pt idx="92">
                  <c:v>39538</c:v>
                </c:pt>
                <c:pt idx="93">
                  <c:v>39629</c:v>
                </c:pt>
                <c:pt idx="94">
                  <c:v>39721</c:v>
                </c:pt>
                <c:pt idx="95">
                  <c:v>39813</c:v>
                </c:pt>
                <c:pt idx="96">
                  <c:v>39903</c:v>
                </c:pt>
                <c:pt idx="97">
                  <c:v>39994</c:v>
                </c:pt>
                <c:pt idx="98">
                  <c:v>40086</c:v>
                </c:pt>
                <c:pt idx="99">
                  <c:v>40178</c:v>
                </c:pt>
                <c:pt idx="100">
                  <c:v>40268</c:v>
                </c:pt>
                <c:pt idx="101">
                  <c:v>40359</c:v>
                </c:pt>
                <c:pt idx="102">
                  <c:v>40451</c:v>
                </c:pt>
                <c:pt idx="103">
                  <c:v>40543</c:v>
                </c:pt>
                <c:pt idx="104">
                  <c:v>40633</c:v>
                </c:pt>
                <c:pt idx="105">
                  <c:v>40724</c:v>
                </c:pt>
                <c:pt idx="106">
                  <c:v>40816</c:v>
                </c:pt>
                <c:pt idx="107">
                  <c:v>40908</c:v>
                </c:pt>
                <c:pt idx="108">
                  <c:v>40999</c:v>
                </c:pt>
                <c:pt idx="109">
                  <c:v>41090</c:v>
                </c:pt>
                <c:pt idx="110">
                  <c:v>41182</c:v>
                </c:pt>
                <c:pt idx="111">
                  <c:v>41274</c:v>
                </c:pt>
                <c:pt idx="112">
                  <c:v>41364</c:v>
                </c:pt>
                <c:pt idx="113">
                  <c:v>41455</c:v>
                </c:pt>
                <c:pt idx="114">
                  <c:v>41547</c:v>
                </c:pt>
                <c:pt idx="115">
                  <c:v>41639</c:v>
                </c:pt>
                <c:pt idx="116">
                  <c:v>41729</c:v>
                </c:pt>
                <c:pt idx="117">
                  <c:v>41820</c:v>
                </c:pt>
                <c:pt idx="118">
                  <c:v>41912</c:v>
                </c:pt>
                <c:pt idx="119">
                  <c:v>42004</c:v>
                </c:pt>
                <c:pt idx="120">
                  <c:v>42094</c:v>
                </c:pt>
                <c:pt idx="121">
                  <c:v>42185</c:v>
                </c:pt>
                <c:pt idx="122">
                  <c:v>42277</c:v>
                </c:pt>
                <c:pt idx="123">
                  <c:v>42369</c:v>
                </c:pt>
                <c:pt idx="124">
                  <c:v>42460</c:v>
                </c:pt>
                <c:pt idx="125">
                  <c:v>42551</c:v>
                </c:pt>
                <c:pt idx="126">
                  <c:v>42643</c:v>
                </c:pt>
                <c:pt idx="127">
                  <c:v>42735</c:v>
                </c:pt>
                <c:pt idx="128">
                  <c:v>42825</c:v>
                </c:pt>
                <c:pt idx="129">
                  <c:v>42916</c:v>
                </c:pt>
                <c:pt idx="130">
                  <c:v>43008</c:v>
                </c:pt>
                <c:pt idx="131">
                  <c:v>43100</c:v>
                </c:pt>
                <c:pt idx="132">
                  <c:v>43190</c:v>
                </c:pt>
                <c:pt idx="133">
                  <c:v>43281</c:v>
                </c:pt>
                <c:pt idx="134">
                  <c:v>43373</c:v>
                </c:pt>
                <c:pt idx="135">
                  <c:v>43465</c:v>
                </c:pt>
                <c:pt idx="136">
                  <c:v>43555</c:v>
                </c:pt>
                <c:pt idx="137">
                  <c:v>43646</c:v>
                </c:pt>
                <c:pt idx="138">
                  <c:v>43738</c:v>
                </c:pt>
                <c:pt idx="139">
                  <c:v>43830</c:v>
                </c:pt>
                <c:pt idx="140">
                  <c:v>43921</c:v>
                </c:pt>
                <c:pt idx="141">
                  <c:v>44012</c:v>
                </c:pt>
                <c:pt idx="142">
                  <c:v>44104</c:v>
                </c:pt>
                <c:pt idx="143">
                  <c:v>44196</c:v>
                </c:pt>
                <c:pt idx="144">
                  <c:v>44286</c:v>
                </c:pt>
                <c:pt idx="145">
                  <c:v>44377</c:v>
                </c:pt>
                <c:pt idx="146">
                  <c:v>44469</c:v>
                </c:pt>
                <c:pt idx="147">
                  <c:v>44561</c:v>
                </c:pt>
                <c:pt idx="148">
                  <c:v>44651</c:v>
                </c:pt>
                <c:pt idx="149">
                  <c:v>44742</c:v>
                </c:pt>
                <c:pt idx="150">
                  <c:v>44743</c:v>
                </c:pt>
                <c:pt idx="151">
                  <c:v>44744</c:v>
                </c:pt>
              </c:numCache>
            </c:numRef>
          </c:cat>
          <c:val>
            <c:numRef>
              <c:f>outputGap!$D$2:$D$153</c:f>
              <c:numCache>
                <c:formatCode>General</c:formatCode>
                <c:ptCount val="152"/>
                <c:pt idx="0">
                  <c:v>4.8494071553245899</c:v>
                </c:pt>
                <c:pt idx="1">
                  <c:v>5.6146789427341899</c:v>
                </c:pt>
                <c:pt idx="2">
                  <c:v>6.7989289185251698</c:v>
                </c:pt>
                <c:pt idx="3">
                  <c:v>7.9429291477026496</c:v>
                </c:pt>
                <c:pt idx="4">
                  <c:v>8.6787930932113895</c:v>
                </c:pt>
                <c:pt idx="5">
                  <c:v>8.3370088975449299</c:v>
                </c:pt>
                <c:pt idx="6">
                  <c:v>7.9295033575142098</c:v>
                </c:pt>
                <c:pt idx="7">
                  <c:v>7.7996978431676096</c:v>
                </c:pt>
                <c:pt idx="8">
                  <c:v>6.0497264336021903</c:v>
                </c:pt>
                <c:pt idx="9">
                  <c:v>7.4256515492680304</c:v>
                </c:pt>
                <c:pt idx="10">
                  <c:v>5.9047525714758997</c:v>
                </c:pt>
                <c:pt idx="11">
                  <c:v>5.5551500783709802</c:v>
                </c:pt>
                <c:pt idx="12">
                  <c:v>4.6022031316429004</c:v>
                </c:pt>
                <c:pt idx="13">
                  <c:v>4.1896828429711901</c:v>
                </c:pt>
                <c:pt idx="14">
                  <c:v>2.2067017057279101</c:v>
                </c:pt>
                <c:pt idx="15">
                  <c:v>3.1819963098474799</c:v>
                </c:pt>
                <c:pt idx="16">
                  <c:v>3.3381786320282099</c:v>
                </c:pt>
                <c:pt idx="17">
                  <c:v>1.5602565847723799</c:v>
                </c:pt>
                <c:pt idx="18">
                  <c:v>0.35825342038756902</c:v>
                </c:pt>
                <c:pt idx="19">
                  <c:v>1.3153069950018801</c:v>
                </c:pt>
                <c:pt idx="20">
                  <c:v>0.63800859154716905</c:v>
                </c:pt>
                <c:pt idx="21">
                  <c:v>1.8759523863651899</c:v>
                </c:pt>
                <c:pt idx="22">
                  <c:v>-0.23023525757681901</c:v>
                </c:pt>
                <c:pt idx="23">
                  <c:v>-0.89254368920426197</c:v>
                </c:pt>
                <c:pt idx="24">
                  <c:v>-0.37454253766526902</c:v>
                </c:pt>
                <c:pt idx="25">
                  <c:v>-1.29861680608619</c:v>
                </c:pt>
                <c:pt idx="26">
                  <c:v>-0.72056636960376097</c:v>
                </c:pt>
                <c:pt idx="27">
                  <c:v>-2.1132766204703799</c:v>
                </c:pt>
                <c:pt idx="28">
                  <c:v>-1.5461260544506401</c:v>
                </c:pt>
                <c:pt idx="29">
                  <c:v>-2.7598100471732501</c:v>
                </c:pt>
                <c:pt idx="30">
                  <c:v>-1.53754007533713</c:v>
                </c:pt>
                <c:pt idx="31">
                  <c:v>-2.6908888799167201</c:v>
                </c:pt>
                <c:pt idx="32">
                  <c:v>-3.68964202172178</c:v>
                </c:pt>
                <c:pt idx="33">
                  <c:v>-4.5196740445481902</c:v>
                </c:pt>
                <c:pt idx="34">
                  <c:v>-4.3375414375191603</c:v>
                </c:pt>
                <c:pt idx="35">
                  <c:v>-4.6383987720819997</c:v>
                </c:pt>
                <c:pt idx="36">
                  <c:v>-3.5581766622044202</c:v>
                </c:pt>
                <c:pt idx="37">
                  <c:v>-2.8881104030197</c:v>
                </c:pt>
                <c:pt idx="38">
                  <c:v>-2.7313496046450401</c:v>
                </c:pt>
                <c:pt idx="39">
                  <c:v>-1.4317740584818499</c:v>
                </c:pt>
                <c:pt idx="40">
                  <c:v>-0.69442666122724706</c:v>
                </c:pt>
                <c:pt idx="41">
                  <c:v>-0.89197599130876504</c:v>
                </c:pt>
                <c:pt idx="42">
                  <c:v>-0.64963131703558796</c:v>
                </c:pt>
                <c:pt idx="43">
                  <c:v>-0.119250886256171</c:v>
                </c:pt>
                <c:pt idx="44">
                  <c:v>-0.22602254199330199</c:v>
                </c:pt>
                <c:pt idx="45">
                  <c:v>1.5118615870037</c:v>
                </c:pt>
                <c:pt idx="46">
                  <c:v>1.4189308343492999</c:v>
                </c:pt>
                <c:pt idx="47">
                  <c:v>1.1656988701845501</c:v>
                </c:pt>
                <c:pt idx="48">
                  <c:v>1.8401391161302001</c:v>
                </c:pt>
                <c:pt idx="49">
                  <c:v>2.9345204859060501</c:v>
                </c:pt>
                <c:pt idx="50">
                  <c:v>2.51791089243024</c:v>
                </c:pt>
                <c:pt idx="51">
                  <c:v>2.42732540326086</c:v>
                </c:pt>
                <c:pt idx="52">
                  <c:v>3.4136397088232</c:v>
                </c:pt>
                <c:pt idx="53">
                  <c:v>2.64847214419764</c:v>
                </c:pt>
                <c:pt idx="54">
                  <c:v>3.75533133424877</c:v>
                </c:pt>
                <c:pt idx="55">
                  <c:v>3.59713213385721</c:v>
                </c:pt>
                <c:pt idx="56">
                  <c:v>3.7360509974196598</c:v>
                </c:pt>
                <c:pt idx="57">
                  <c:v>3.49723667477345</c:v>
                </c:pt>
                <c:pt idx="58">
                  <c:v>3.3593251886548301</c:v>
                </c:pt>
                <c:pt idx="59">
                  <c:v>3.7572685225801399</c:v>
                </c:pt>
                <c:pt idx="60">
                  <c:v>3.8630977080820101</c:v>
                </c:pt>
                <c:pt idx="61">
                  <c:v>4.16672741758856</c:v>
                </c:pt>
                <c:pt idx="62">
                  <c:v>3.9282921822420702</c:v>
                </c:pt>
                <c:pt idx="63">
                  <c:v>4.4299010619310302</c:v>
                </c:pt>
                <c:pt idx="64">
                  <c:v>3.40777401180774</c:v>
                </c:pt>
                <c:pt idx="65">
                  <c:v>3.5531729312368601</c:v>
                </c:pt>
                <c:pt idx="66">
                  <c:v>3.8808729525587302</c:v>
                </c:pt>
                <c:pt idx="67">
                  <c:v>3.42753416426046</c:v>
                </c:pt>
                <c:pt idx="68">
                  <c:v>3.0461690678975399</c:v>
                </c:pt>
                <c:pt idx="69">
                  <c:v>2.7521121296071001</c:v>
                </c:pt>
                <c:pt idx="70">
                  <c:v>2.63258412583443</c:v>
                </c:pt>
                <c:pt idx="71">
                  <c:v>1.9345851813366901</c:v>
                </c:pt>
                <c:pt idx="72">
                  <c:v>1.8923152479144401</c:v>
                </c:pt>
                <c:pt idx="73">
                  <c:v>0.68699743228826904</c:v>
                </c:pt>
                <c:pt idx="74">
                  <c:v>0.50660961363522194</c:v>
                </c:pt>
                <c:pt idx="75">
                  <c:v>1.35382693482057</c:v>
                </c:pt>
                <c:pt idx="76">
                  <c:v>1.2449093008277099</c:v>
                </c:pt>
                <c:pt idx="77">
                  <c:v>1.4928054759540501</c:v>
                </c:pt>
                <c:pt idx="78">
                  <c:v>1.4227918807862701</c:v>
                </c:pt>
                <c:pt idx="79">
                  <c:v>2.0274772286754201</c:v>
                </c:pt>
                <c:pt idx="80">
                  <c:v>1.5467942089528299</c:v>
                </c:pt>
                <c:pt idx="81">
                  <c:v>2.8650480497395501</c:v>
                </c:pt>
                <c:pt idx="82">
                  <c:v>2.7083394430419299</c:v>
                </c:pt>
                <c:pt idx="83">
                  <c:v>2.7606505029855999</c:v>
                </c:pt>
                <c:pt idx="84">
                  <c:v>3.4809032251951399</c:v>
                </c:pt>
                <c:pt idx="85">
                  <c:v>5.5776412489987104</c:v>
                </c:pt>
                <c:pt idx="86">
                  <c:v>4.8946913604252202</c:v>
                </c:pt>
                <c:pt idx="87">
                  <c:v>4.8863223342721902</c:v>
                </c:pt>
                <c:pt idx="88">
                  <c:v>5.3999352309830204</c:v>
                </c:pt>
                <c:pt idx="89">
                  <c:v>4.9797668234028896</c:v>
                </c:pt>
                <c:pt idx="90">
                  <c:v>5.5971055487787202</c:v>
                </c:pt>
                <c:pt idx="91">
                  <c:v>6.2390282756815196</c:v>
                </c:pt>
                <c:pt idx="92">
                  <c:v>6.2674399265638199</c:v>
                </c:pt>
                <c:pt idx="93">
                  <c:v>5.6512571625112997</c:v>
                </c:pt>
                <c:pt idx="94">
                  <c:v>5.3421049241519301</c:v>
                </c:pt>
                <c:pt idx="95">
                  <c:v>3.4726324661602201</c:v>
                </c:pt>
                <c:pt idx="96">
                  <c:v>1.9678948453070999</c:v>
                </c:pt>
                <c:pt idx="97">
                  <c:v>-3.2686353385235102E-2</c:v>
                </c:pt>
                <c:pt idx="98">
                  <c:v>-0.36279384533127401</c:v>
                </c:pt>
                <c:pt idx="99">
                  <c:v>-0.99936603813819902</c:v>
                </c:pt>
                <c:pt idx="100">
                  <c:v>-1.10376737349107</c:v>
                </c:pt>
                <c:pt idx="101">
                  <c:v>-1.14566836811155</c:v>
                </c:pt>
                <c:pt idx="102">
                  <c:v>-0.41792203715927601</c:v>
                </c:pt>
                <c:pt idx="103">
                  <c:v>-0.89009290747025505</c:v>
                </c:pt>
                <c:pt idx="104">
                  <c:v>-0.88925540904432099</c:v>
                </c:pt>
                <c:pt idx="105">
                  <c:v>-0.18447579811239601</c:v>
                </c:pt>
                <c:pt idx="106">
                  <c:v>-1.21533126334221</c:v>
                </c:pt>
                <c:pt idx="107">
                  <c:v>-0.692845059506911</c:v>
                </c:pt>
                <c:pt idx="108">
                  <c:v>-1.02786640825862</c:v>
                </c:pt>
                <c:pt idx="109">
                  <c:v>-1.1144875636859499</c:v>
                </c:pt>
                <c:pt idx="110">
                  <c:v>-1.1352291807497501</c:v>
                </c:pt>
                <c:pt idx="111">
                  <c:v>-1.2844723547500401</c:v>
                </c:pt>
                <c:pt idx="112">
                  <c:v>-0.85583198504781599</c:v>
                </c:pt>
                <c:pt idx="113">
                  <c:v>-0.83469757055580296</c:v>
                </c:pt>
                <c:pt idx="114">
                  <c:v>-0.39789341208782197</c:v>
                </c:pt>
                <c:pt idx="115">
                  <c:v>-0.32319404266964902</c:v>
                </c:pt>
                <c:pt idx="116">
                  <c:v>-0.16306015267823501</c:v>
                </c:pt>
                <c:pt idx="117">
                  <c:v>-0.40367399201004001</c:v>
                </c:pt>
                <c:pt idx="118">
                  <c:v>0.505401215905667</c:v>
                </c:pt>
                <c:pt idx="119">
                  <c:v>0.424944701768804</c:v>
                </c:pt>
                <c:pt idx="120">
                  <c:v>0.67872001037368201</c:v>
                </c:pt>
                <c:pt idx="121">
                  <c:v>0.81556177939770103</c:v>
                </c:pt>
                <c:pt idx="122">
                  <c:v>0.86174483573705596</c:v>
                </c:pt>
                <c:pt idx="123">
                  <c:v>0.82387513000990997</c:v>
                </c:pt>
                <c:pt idx="124">
                  <c:v>1.37973144914435</c:v>
                </c:pt>
                <c:pt idx="125">
                  <c:v>1.99479463629716</c:v>
                </c:pt>
                <c:pt idx="126">
                  <c:v>2.2297937671759498</c:v>
                </c:pt>
                <c:pt idx="127">
                  <c:v>2.4123385145588601</c:v>
                </c:pt>
                <c:pt idx="128">
                  <c:v>2.50832179658298</c:v>
                </c:pt>
                <c:pt idx="129">
                  <c:v>3.0237270587396998</c:v>
                </c:pt>
                <c:pt idx="130">
                  <c:v>2.33890592541914</c:v>
                </c:pt>
                <c:pt idx="131">
                  <c:v>2.7718307890760698</c:v>
                </c:pt>
                <c:pt idx="132">
                  <c:v>3.0315959549273299</c:v>
                </c:pt>
                <c:pt idx="133">
                  <c:v>3.2593330567162702</c:v>
                </c:pt>
                <c:pt idx="134">
                  <c:v>3.5711722806978798</c:v>
                </c:pt>
                <c:pt idx="135">
                  <c:v>3.7809826106087501</c:v>
                </c:pt>
                <c:pt idx="136">
                  <c:v>3.3740799152648</c:v>
                </c:pt>
                <c:pt idx="137">
                  <c:v>3.9569994473201602</c:v>
                </c:pt>
                <c:pt idx="138">
                  <c:v>4.1624725766149604</c:v>
                </c:pt>
                <c:pt idx="139">
                  <c:v>3.9673304980055399</c:v>
                </c:pt>
                <c:pt idx="140">
                  <c:v>3.6859335353673401</c:v>
                </c:pt>
                <c:pt idx="141">
                  <c:v>-1.5467206170594701</c:v>
                </c:pt>
                <c:pt idx="142">
                  <c:v>2.94252439449131</c:v>
                </c:pt>
                <c:pt idx="143">
                  <c:v>2.34611620968131</c:v>
                </c:pt>
                <c:pt idx="144">
                  <c:v>2.10506372745099</c:v>
                </c:pt>
                <c:pt idx="145">
                  <c:v>3.86562393144344</c:v>
                </c:pt>
                <c:pt idx="146">
                  <c:v>4.6208746288891804</c:v>
                </c:pt>
                <c:pt idx="147">
                  <c:v>6.4888789011214998</c:v>
                </c:pt>
                <c:pt idx="148">
                  <c:v>5.4600865809147301</c:v>
                </c:pt>
                <c:pt idx="149">
                  <c:v>5.9531177808981699</c:v>
                </c:pt>
              </c:numCache>
            </c:numRef>
          </c:val>
          <c:extLst>
            <c:ext xmlns:c16="http://schemas.microsoft.com/office/drawing/2014/chart" uri="{C3380CC4-5D6E-409C-BE32-E72D297353CC}">
              <c16:uniqueId val="{00000000-B06D-4915-9710-BA6759A3AC78}"/>
            </c:ext>
          </c:extLst>
        </c:ser>
        <c:ser>
          <c:idx val="2"/>
          <c:order val="2"/>
          <c:tx>
            <c:strRef>
              <c:f>outputGap!$E$1</c:f>
              <c:strCache>
                <c:ptCount val="1"/>
                <c:pt idx="0">
                  <c:v>OG84</c:v>
                </c:pt>
              </c:strCache>
            </c:strRef>
          </c:tx>
          <c:spPr>
            <a:solidFill>
              <a:sysClr val="window" lastClr="FFFFFF">
                <a:lumMod val="65000"/>
              </a:sysClr>
            </a:solidFill>
            <a:ln w="12700">
              <a:noFill/>
            </a:ln>
          </c:spPr>
          <c:cat>
            <c:numRef>
              <c:f>outputGap!$B$2:$B$153</c:f>
              <c:numCache>
                <c:formatCode>m/d/yyyy</c:formatCode>
                <c:ptCount val="152"/>
                <c:pt idx="0">
                  <c:v>31137</c:v>
                </c:pt>
                <c:pt idx="1">
                  <c:v>31228</c:v>
                </c:pt>
                <c:pt idx="2">
                  <c:v>31320</c:v>
                </c:pt>
                <c:pt idx="3">
                  <c:v>31412</c:v>
                </c:pt>
                <c:pt idx="4">
                  <c:v>31502</c:v>
                </c:pt>
                <c:pt idx="5">
                  <c:v>31593</c:v>
                </c:pt>
                <c:pt idx="6">
                  <c:v>31685</c:v>
                </c:pt>
                <c:pt idx="7">
                  <c:v>31777</c:v>
                </c:pt>
                <c:pt idx="8">
                  <c:v>31867</c:v>
                </c:pt>
                <c:pt idx="9">
                  <c:v>31958</c:v>
                </c:pt>
                <c:pt idx="10">
                  <c:v>32050</c:v>
                </c:pt>
                <c:pt idx="11">
                  <c:v>32142</c:v>
                </c:pt>
                <c:pt idx="12">
                  <c:v>32233</c:v>
                </c:pt>
                <c:pt idx="13">
                  <c:v>32324</c:v>
                </c:pt>
                <c:pt idx="14">
                  <c:v>32416</c:v>
                </c:pt>
                <c:pt idx="15">
                  <c:v>32508</c:v>
                </c:pt>
                <c:pt idx="16">
                  <c:v>32598</c:v>
                </c:pt>
                <c:pt idx="17">
                  <c:v>32689</c:v>
                </c:pt>
                <c:pt idx="18">
                  <c:v>32781</c:v>
                </c:pt>
                <c:pt idx="19">
                  <c:v>32873</c:v>
                </c:pt>
                <c:pt idx="20">
                  <c:v>32963</c:v>
                </c:pt>
                <c:pt idx="21">
                  <c:v>33054</c:v>
                </c:pt>
                <c:pt idx="22">
                  <c:v>33146</c:v>
                </c:pt>
                <c:pt idx="23">
                  <c:v>33238</c:v>
                </c:pt>
                <c:pt idx="24">
                  <c:v>33328</c:v>
                </c:pt>
                <c:pt idx="25">
                  <c:v>33419</c:v>
                </c:pt>
                <c:pt idx="26">
                  <c:v>33511</c:v>
                </c:pt>
                <c:pt idx="27">
                  <c:v>33603</c:v>
                </c:pt>
                <c:pt idx="28">
                  <c:v>33694</c:v>
                </c:pt>
                <c:pt idx="29">
                  <c:v>33785</c:v>
                </c:pt>
                <c:pt idx="30">
                  <c:v>33877</c:v>
                </c:pt>
                <c:pt idx="31">
                  <c:v>33969</c:v>
                </c:pt>
                <c:pt idx="32">
                  <c:v>34059</c:v>
                </c:pt>
                <c:pt idx="33">
                  <c:v>34150</c:v>
                </c:pt>
                <c:pt idx="34">
                  <c:v>34242</c:v>
                </c:pt>
                <c:pt idx="35">
                  <c:v>34334</c:v>
                </c:pt>
                <c:pt idx="36">
                  <c:v>34424</c:v>
                </c:pt>
                <c:pt idx="37">
                  <c:v>34515</c:v>
                </c:pt>
                <c:pt idx="38">
                  <c:v>34607</c:v>
                </c:pt>
                <c:pt idx="39">
                  <c:v>34699</c:v>
                </c:pt>
                <c:pt idx="40">
                  <c:v>34789</c:v>
                </c:pt>
                <c:pt idx="41">
                  <c:v>34880</c:v>
                </c:pt>
                <c:pt idx="42">
                  <c:v>34972</c:v>
                </c:pt>
                <c:pt idx="43">
                  <c:v>35064</c:v>
                </c:pt>
                <c:pt idx="44">
                  <c:v>35155</c:v>
                </c:pt>
                <c:pt idx="45">
                  <c:v>35246</c:v>
                </c:pt>
                <c:pt idx="46">
                  <c:v>35338</c:v>
                </c:pt>
                <c:pt idx="47">
                  <c:v>35430</c:v>
                </c:pt>
                <c:pt idx="48">
                  <c:v>35520</c:v>
                </c:pt>
                <c:pt idx="49">
                  <c:v>35611</c:v>
                </c:pt>
                <c:pt idx="50">
                  <c:v>35703</c:v>
                </c:pt>
                <c:pt idx="51">
                  <c:v>35795</c:v>
                </c:pt>
                <c:pt idx="52">
                  <c:v>35885</c:v>
                </c:pt>
                <c:pt idx="53">
                  <c:v>35976</c:v>
                </c:pt>
                <c:pt idx="54">
                  <c:v>36068</c:v>
                </c:pt>
                <c:pt idx="55">
                  <c:v>36160</c:v>
                </c:pt>
                <c:pt idx="56">
                  <c:v>36250</c:v>
                </c:pt>
                <c:pt idx="57">
                  <c:v>36341</c:v>
                </c:pt>
                <c:pt idx="58">
                  <c:v>36433</c:v>
                </c:pt>
                <c:pt idx="59">
                  <c:v>36525</c:v>
                </c:pt>
                <c:pt idx="60">
                  <c:v>36616</c:v>
                </c:pt>
                <c:pt idx="61">
                  <c:v>36707</c:v>
                </c:pt>
                <c:pt idx="62">
                  <c:v>36799</c:v>
                </c:pt>
                <c:pt idx="63">
                  <c:v>36891</c:v>
                </c:pt>
                <c:pt idx="64">
                  <c:v>36981</c:v>
                </c:pt>
                <c:pt idx="65">
                  <c:v>37072</c:v>
                </c:pt>
                <c:pt idx="66">
                  <c:v>37164</c:v>
                </c:pt>
                <c:pt idx="67">
                  <c:v>37256</c:v>
                </c:pt>
                <c:pt idx="68">
                  <c:v>37346</c:v>
                </c:pt>
                <c:pt idx="69">
                  <c:v>37437</c:v>
                </c:pt>
                <c:pt idx="70">
                  <c:v>37529</c:v>
                </c:pt>
                <c:pt idx="71">
                  <c:v>37621</c:v>
                </c:pt>
                <c:pt idx="72">
                  <c:v>37711</c:v>
                </c:pt>
                <c:pt idx="73">
                  <c:v>37802</c:v>
                </c:pt>
                <c:pt idx="74">
                  <c:v>37894</c:v>
                </c:pt>
                <c:pt idx="75">
                  <c:v>37986</c:v>
                </c:pt>
                <c:pt idx="76">
                  <c:v>38077</c:v>
                </c:pt>
                <c:pt idx="77">
                  <c:v>38168</c:v>
                </c:pt>
                <c:pt idx="78">
                  <c:v>38260</c:v>
                </c:pt>
                <c:pt idx="79">
                  <c:v>38352</c:v>
                </c:pt>
                <c:pt idx="80">
                  <c:v>38442</c:v>
                </c:pt>
                <c:pt idx="81">
                  <c:v>38533</c:v>
                </c:pt>
                <c:pt idx="82">
                  <c:v>38625</c:v>
                </c:pt>
                <c:pt idx="83">
                  <c:v>38717</c:v>
                </c:pt>
                <c:pt idx="84">
                  <c:v>38807</c:v>
                </c:pt>
                <c:pt idx="85">
                  <c:v>38898</c:v>
                </c:pt>
                <c:pt idx="86">
                  <c:v>38990</c:v>
                </c:pt>
                <c:pt idx="87">
                  <c:v>39082</c:v>
                </c:pt>
                <c:pt idx="88">
                  <c:v>39172</c:v>
                </c:pt>
                <c:pt idx="89">
                  <c:v>39263</c:v>
                </c:pt>
                <c:pt idx="90">
                  <c:v>39355</c:v>
                </c:pt>
                <c:pt idx="91">
                  <c:v>39447</c:v>
                </c:pt>
                <c:pt idx="92">
                  <c:v>39538</c:v>
                </c:pt>
                <c:pt idx="93">
                  <c:v>39629</c:v>
                </c:pt>
                <c:pt idx="94">
                  <c:v>39721</c:v>
                </c:pt>
                <c:pt idx="95">
                  <c:v>39813</c:v>
                </c:pt>
                <c:pt idx="96">
                  <c:v>39903</c:v>
                </c:pt>
                <c:pt idx="97">
                  <c:v>39994</c:v>
                </c:pt>
                <c:pt idx="98">
                  <c:v>40086</c:v>
                </c:pt>
                <c:pt idx="99">
                  <c:v>40178</c:v>
                </c:pt>
                <c:pt idx="100">
                  <c:v>40268</c:v>
                </c:pt>
                <c:pt idx="101">
                  <c:v>40359</c:v>
                </c:pt>
                <c:pt idx="102">
                  <c:v>40451</c:v>
                </c:pt>
                <c:pt idx="103">
                  <c:v>40543</c:v>
                </c:pt>
                <c:pt idx="104">
                  <c:v>40633</c:v>
                </c:pt>
                <c:pt idx="105">
                  <c:v>40724</c:v>
                </c:pt>
                <c:pt idx="106">
                  <c:v>40816</c:v>
                </c:pt>
                <c:pt idx="107">
                  <c:v>40908</c:v>
                </c:pt>
                <c:pt idx="108">
                  <c:v>40999</c:v>
                </c:pt>
                <c:pt idx="109">
                  <c:v>41090</c:v>
                </c:pt>
                <c:pt idx="110">
                  <c:v>41182</c:v>
                </c:pt>
                <c:pt idx="111">
                  <c:v>41274</c:v>
                </c:pt>
                <c:pt idx="112">
                  <c:v>41364</c:v>
                </c:pt>
                <c:pt idx="113">
                  <c:v>41455</c:v>
                </c:pt>
                <c:pt idx="114">
                  <c:v>41547</c:v>
                </c:pt>
                <c:pt idx="115">
                  <c:v>41639</c:v>
                </c:pt>
                <c:pt idx="116">
                  <c:v>41729</c:v>
                </c:pt>
                <c:pt idx="117">
                  <c:v>41820</c:v>
                </c:pt>
                <c:pt idx="118">
                  <c:v>41912</c:v>
                </c:pt>
                <c:pt idx="119">
                  <c:v>42004</c:v>
                </c:pt>
                <c:pt idx="120">
                  <c:v>42094</c:v>
                </c:pt>
                <c:pt idx="121">
                  <c:v>42185</c:v>
                </c:pt>
                <c:pt idx="122">
                  <c:v>42277</c:v>
                </c:pt>
                <c:pt idx="123">
                  <c:v>42369</c:v>
                </c:pt>
                <c:pt idx="124">
                  <c:v>42460</c:v>
                </c:pt>
                <c:pt idx="125">
                  <c:v>42551</c:v>
                </c:pt>
                <c:pt idx="126">
                  <c:v>42643</c:v>
                </c:pt>
                <c:pt idx="127">
                  <c:v>42735</c:v>
                </c:pt>
                <c:pt idx="128">
                  <c:v>42825</c:v>
                </c:pt>
                <c:pt idx="129">
                  <c:v>42916</c:v>
                </c:pt>
                <c:pt idx="130">
                  <c:v>43008</c:v>
                </c:pt>
                <c:pt idx="131">
                  <c:v>43100</c:v>
                </c:pt>
                <c:pt idx="132">
                  <c:v>43190</c:v>
                </c:pt>
                <c:pt idx="133">
                  <c:v>43281</c:v>
                </c:pt>
                <c:pt idx="134">
                  <c:v>43373</c:v>
                </c:pt>
                <c:pt idx="135">
                  <c:v>43465</c:v>
                </c:pt>
                <c:pt idx="136">
                  <c:v>43555</c:v>
                </c:pt>
                <c:pt idx="137">
                  <c:v>43646</c:v>
                </c:pt>
                <c:pt idx="138">
                  <c:v>43738</c:v>
                </c:pt>
                <c:pt idx="139">
                  <c:v>43830</c:v>
                </c:pt>
                <c:pt idx="140">
                  <c:v>43921</c:v>
                </c:pt>
                <c:pt idx="141">
                  <c:v>44012</c:v>
                </c:pt>
                <c:pt idx="142">
                  <c:v>44104</c:v>
                </c:pt>
                <c:pt idx="143">
                  <c:v>44196</c:v>
                </c:pt>
                <c:pt idx="144">
                  <c:v>44286</c:v>
                </c:pt>
                <c:pt idx="145">
                  <c:v>44377</c:v>
                </c:pt>
                <c:pt idx="146">
                  <c:v>44469</c:v>
                </c:pt>
                <c:pt idx="147">
                  <c:v>44561</c:v>
                </c:pt>
                <c:pt idx="148">
                  <c:v>44651</c:v>
                </c:pt>
                <c:pt idx="149">
                  <c:v>44742</c:v>
                </c:pt>
                <c:pt idx="150">
                  <c:v>44743</c:v>
                </c:pt>
                <c:pt idx="151">
                  <c:v>44744</c:v>
                </c:pt>
              </c:numCache>
            </c:numRef>
          </c:cat>
          <c:val>
            <c:numRef>
              <c:f>outputGap!$E$2:$E$153</c:f>
              <c:numCache>
                <c:formatCode>General</c:formatCode>
                <c:ptCount val="152"/>
                <c:pt idx="0">
                  <c:v>3.3449819770445601</c:v>
                </c:pt>
                <c:pt idx="1">
                  <c:v>4.1349589651124097</c:v>
                </c:pt>
                <c:pt idx="2">
                  <c:v>5.3861216805551697</c:v>
                </c:pt>
                <c:pt idx="3">
                  <c:v>6.5604821568065397</c:v>
                </c:pt>
                <c:pt idx="4">
                  <c:v>7.3222609440973798</c:v>
                </c:pt>
                <c:pt idx="5">
                  <c:v>6.9925900179902696</c:v>
                </c:pt>
                <c:pt idx="6">
                  <c:v>6.6854597363806798</c:v>
                </c:pt>
                <c:pt idx="7">
                  <c:v>6.5606727520973704</c:v>
                </c:pt>
                <c:pt idx="8">
                  <c:v>4.8771606547562198</c:v>
                </c:pt>
                <c:pt idx="9">
                  <c:v>6.3198977015563003</c:v>
                </c:pt>
                <c:pt idx="10">
                  <c:v>4.81293389219584</c:v>
                </c:pt>
                <c:pt idx="11">
                  <c:v>4.4848652881403304</c:v>
                </c:pt>
                <c:pt idx="12">
                  <c:v>3.5948039350192702</c:v>
                </c:pt>
                <c:pt idx="13">
                  <c:v>3.2204194068848699</c:v>
                </c:pt>
                <c:pt idx="14">
                  <c:v>1.2290019073996099</c:v>
                </c:pt>
                <c:pt idx="15">
                  <c:v>2.2330451732924699</c:v>
                </c:pt>
                <c:pt idx="16">
                  <c:v>2.4169313870436202</c:v>
                </c:pt>
                <c:pt idx="17">
                  <c:v>0.66649165080000405</c:v>
                </c:pt>
                <c:pt idx="18">
                  <c:v>-0.54371078058388</c:v>
                </c:pt>
                <c:pt idx="19">
                  <c:v>0.39912610386906</c:v>
                </c:pt>
                <c:pt idx="20">
                  <c:v>-0.23785153376120699</c:v>
                </c:pt>
                <c:pt idx="21">
                  <c:v>1.0269628332295</c:v>
                </c:pt>
                <c:pt idx="22">
                  <c:v>-1.0510753470521601</c:v>
                </c:pt>
                <c:pt idx="23">
                  <c:v>-1.70447937865984</c:v>
                </c:pt>
                <c:pt idx="24">
                  <c:v>-1.1664705480400099</c:v>
                </c:pt>
                <c:pt idx="25">
                  <c:v>-2.0885657819678798</c:v>
                </c:pt>
                <c:pt idx="26">
                  <c:v>-1.52059780018028</c:v>
                </c:pt>
                <c:pt idx="27">
                  <c:v>-2.91994301317632</c:v>
                </c:pt>
                <c:pt idx="28">
                  <c:v>-2.3290077522157699</c:v>
                </c:pt>
                <c:pt idx="29">
                  <c:v>-3.53941132437672</c:v>
                </c:pt>
                <c:pt idx="30">
                  <c:v>-2.3062045861574498</c:v>
                </c:pt>
                <c:pt idx="31">
                  <c:v>-3.45273885796674</c:v>
                </c:pt>
                <c:pt idx="32">
                  <c:v>-4.4765711895939004</c:v>
                </c:pt>
                <c:pt idx="33">
                  <c:v>-5.31392324402821</c:v>
                </c:pt>
                <c:pt idx="34">
                  <c:v>-5.1018275810134801</c:v>
                </c:pt>
                <c:pt idx="35">
                  <c:v>-5.4253627347603297</c:v>
                </c:pt>
                <c:pt idx="36">
                  <c:v>-4.37213966517165</c:v>
                </c:pt>
                <c:pt idx="37">
                  <c:v>-3.7106763132463398</c:v>
                </c:pt>
                <c:pt idx="38">
                  <c:v>-3.5585009655525299</c:v>
                </c:pt>
                <c:pt idx="39">
                  <c:v>-2.2424644416561001</c:v>
                </c:pt>
                <c:pt idx="40">
                  <c:v>-1.47082614836007</c:v>
                </c:pt>
                <c:pt idx="41">
                  <c:v>-1.6871810842983399</c:v>
                </c:pt>
                <c:pt idx="42">
                  <c:v>-1.4296076271115099</c:v>
                </c:pt>
                <c:pt idx="43">
                  <c:v>-0.90327804961371905</c:v>
                </c:pt>
                <c:pt idx="44">
                  <c:v>-0.99936464232550504</c:v>
                </c:pt>
                <c:pt idx="45">
                  <c:v>0.74548215387394401</c:v>
                </c:pt>
                <c:pt idx="46">
                  <c:v>0.64053329743091503</c:v>
                </c:pt>
                <c:pt idx="47">
                  <c:v>0.38025145966447499</c:v>
                </c:pt>
                <c:pt idx="48">
                  <c:v>1.08359338159479</c:v>
                </c:pt>
                <c:pt idx="49">
                  <c:v>2.18184822010919</c:v>
                </c:pt>
                <c:pt idx="50">
                  <c:v>1.7725392267368201</c:v>
                </c:pt>
                <c:pt idx="51">
                  <c:v>1.68855461961317</c:v>
                </c:pt>
                <c:pt idx="52">
                  <c:v>2.6937197678852902</c:v>
                </c:pt>
                <c:pt idx="53">
                  <c:v>1.87652501556579</c:v>
                </c:pt>
                <c:pt idx="54">
                  <c:v>3.0010372771526801</c:v>
                </c:pt>
                <c:pt idx="55">
                  <c:v>2.8773091345478998</c:v>
                </c:pt>
                <c:pt idx="56">
                  <c:v>3.0065131429115901</c:v>
                </c:pt>
                <c:pt idx="57">
                  <c:v>2.78776632650046</c:v>
                </c:pt>
                <c:pt idx="58">
                  <c:v>2.6428084164977101</c:v>
                </c:pt>
                <c:pt idx="59">
                  <c:v>3.06172842749034</c:v>
                </c:pt>
                <c:pt idx="60">
                  <c:v>3.1687514582524998</c:v>
                </c:pt>
                <c:pt idx="61">
                  <c:v>3.4573670733860302</c:v>
                </c:pt>
                <c:pt idx="62">
                  <c:v>3.2156664760026801</c:v>
                </c:pt>
                <c:pt idx="63">
                  <c:v>3.7222141754590798</c:v>
                </c:pt>
                <c:pt idx="64">
                  <c:v>2.7047094828473202</c:v>
                </c:pt>
                <c:pt idx="65">
                  <c:v>2.8677516582682898</c:v>
                </c:pt>
                <c:pt idx="66">
                  <c:v>3.19910499996339</c:v>
                </c:pt>
                <c:pt idx="67">
                  <c:v>2.7437553830106798</c:v>
                </c:pt>
                <c:pt idx="68">
                  <c:v>2.38027363249947</c:v>
                </c:pt>
                <c:pt idx="69">
                  <c:v>2.0790595318911098</c:v>
                </c:pt>
                <c:pt idx="70">
                  <c:v>1.9929947168718201</c:v>
                </c:pt>
                <c:pt idx="71">
                  <c:v>1.2992126133025499</c:v>
                </c:pt>
                <c:pt idx="72">
                  <c:v>1.2577714797499899</c:v>
                </c:pt>
                <c:pt idx="73">
                  <c:v>9.4619546585239703E-2</c:v>
                </c:pt>
                <c:pt idx="74">
                  <c:v>-0.106006585291888</c:v>
                </c:pt>
                <c:pt idx="75">
                  <c:v>0.74758388577371804</c:v>
                </c:pt>
                <c:pt idx="76">
                  <c:v>0.65355449213239802</c:v>
                </c:pt>
                <c:pt idx="77">
                  <c:v>0.88213810622370903</c:v>
                </c:pt>
                <c:pt idx="78">
                  <c:v>0.82025808769237196</c:v>
                </c:pt>
                <c:pt idx="79">
                  <c:v>1.4162380707951401</c:v>
                </c:pt>
                <c:pt idx="80">
                  <c:v>0.92440399386013306</c:v>
                </c:pt>
                <c:pt idx="81">
                  <c:v>2.21108788713051</c:v>
                </c:pt>
                <c:pt idx="82">
                  <c:v>2.0847447258068099</c:v>
                </c:pt>
                <c:pt idx="83">
                  <c:v>2.1324935621560002</c:v>
                </c:pt>
                <c:pt idx="84">
                  <c:v>2.8253167176550602</c:v>
                </c:pt>
                <c:pt idx="85">
                  <c:v>4.9129406926036596</c:v>
                </c:pt>
                <c:pt idx="86">
                  <c:v>4.2333310754370297</c:v>
                </c:pt>
                <c:pt idx="87">
                  <c:v>4.2132547457450098</c:v>
                </c:pt>
                <c:pt idx="88">
                  <c:v>4.7230465959443597</c:v>
                </c:pt>
                <c:pt idx="89">
                  <c:v>4.3095141727519799</c:v>
                </c:pt>
                <c:pt idx="90">
                  <c:v>4.9302280275013199</c:v>
                </c:pt>
                <c:pt idx="91">
                  <c:v>5.5734313674806399</c:v>
                </c:pt>
                <c:pt idx="92">
                  <c:v>5.5904267376466601</c:v>
                </c:pt>
                <c:pt idx="93">
                  <c:v>4.9695904309268597</c:v>
                </c:pt>
                <c:pt idx="94">
                  <c:v>4.66670955791413</c:v>
                </c:pt>
                <c:pt idx="95">
                  <c:v>2.7888651840716698</c:v>
                </c:pt>
                <c:pt idx="96">
                  <c:v>1.2944498679507499</c:v>
                </c:pt>
                <c:pt idx="97">
                  <c:v>-0.71209519691321899</c:v>
                </c:pt>
                <c:pt idx="98">
                  <c:v>-1.0060226277270901</c:v>
                </c:pt>
                <c:pt idx="99">
                  <c:v>-1.65051238965814</c:v>
                </c:pt>
                <c:pt idx="100">
                  <c:v>-1.70437722871122</c:v>
                </c:pt>
                <c:pt idx="101">
                  <c:v>-1.7268024870138801</c:v>
                </c:pt>
                <c:pt idx="102">
                  <c:v>-0.97051465472918097</c:v>
                </c:pt>
                <c:pt idx="103">
                  <c:v>-1.4297109649388899</c:v>
                </c:pt>
                <c:pt idx="104">
                  <c:v>-1.4041857094174099</c:v>
                </c:pt>
                <c:pt idx="105">
                  <c:v>-0.72497460442331996</c:v>
                </c:pt>
                <c:pt idx="106">
                  <c:v>-1.7586923926094999</c:v>
                </c:pt>
                <c:pt idx="107">
                  <c:v>-1.2284996978266101</c:v>
                </c:pt>
                <c:pt idx="108">
                  <c:v>-1.5528843806775099</c:v>
                </c:pt>
                <c:pt idx="109">
                  <c:v>-1.6461779244296499</c:v>
                </c:pt>
                <c:pt idx="110">
                  <c:v>-1.6547537165489099</c:v>
                </c:pt>
                <c:pt idx="111">
                  <c:v>-1.81748585544556</c:v>
                </c:pt>
                <c:pt idx="112">
                  <c:v>-1.4052711498177499</c:v>
                </c:pt>
                <c:pt idx="113">
                  <c:v>-1.4078320777423601</c:v>
                </c:pt>
                <c:pt idx="114">
                  <c:v>-0.94950412056252698</c:v>
                </c:pt>
                <c:pt idx="115">
                  <c:v>-0.87524701649577696</c:v>
                </c:pt>
                <c:pt idx="116">
                  <c:v>-0.72932379702011996</c:v>
                </c:pt>
                <c:pt idx="117">
                  <c:v>-0.96584218885345297</c:v>
                </c:pt>
                <c:pt idx="118">
                  <c:v>-3.9529631213730203E-2</c:v>
                </c:pt>
                <c:pt idx="119">
                  <c:v>-0.12549080904371199</c:v>
                </c:pt>
                <c:pt idx="120">
                  <c:v>0.12358997542473001</c:v>
                </c:pt>
                <c:pt idx="121">
                  <c:v>0.26410331123172298</c:v>
                </c:pt>
                <c:pt idx="122">
                  <c:v>0.31444242504785702</c:v>
                </c:pt>
                <c:pt idx="123">
                  <c:v>0.28461606723301103</c:v>
                </c:pt>
                <c:pt idx="124">
                  <c:v>0.82729021280371495</c:v>
                </c:pt>
                <c:pt idx="125">
                  <c:v>1.44724875870063</c:v>
                </c:pt>
                <c:pt idx="126">
                  <c:v>1.66797439768436</c:v>
                </c:pt>
                <c:pt idx="127">
                  <c:v>1.8473975659286901</c:v>
                </c:pt>
                <c:pt idx="128">
                  <c:v>1.92328981549773</c:v>
                </c:pt>
                <c:pt idx="129">
                  <c:v>2.4326230712794699</c:v>
                </c:pt>
                <c:pt idx="130">
                  <c:v>1.75962952773757</c:v>
                </c:pt>
                <c:pt idx="131">
                  <c:v>2.1926967709103198</c:v>
                </c:pt>
                <c:pt idx="132">
                  <c:v>2.4355278857226499</c:v>
                </c:pt>
                <c:pt idx="133">
                  <c:v>2.6610027584585798</c:v>
                </c:pt>
                <c:pt idx="134">
                  <c:v>2.9660565156272498</c:v>
                </c:pt>
                <c:pt idx="135">
                  <c:v>3.1602343872288201</c:v>
                </c:pt>
                <c:pt idx="136">
                  <c:v>2.75460125811759</c:v>
                </c:pt>
                <c:pt idx="137">
                  <c:v>3.3523806659509101</c:v>
                </c:pt>
                <c:pt idx="138">
                  <c:v>3.5397518407695499</c:v>
                </c:pt>
                <c:pt idx="139">
                  <c:v>3.35645206433614</c:v>
                </c:pt>
                <c:pt idx="140">
                  <c:v>3.05915990493525</c:v>
                </c:pt>
                <c:pt idx="141">
                  <c:v>-2.17966009426907</c:v>
                </c:pt>
                <c:pt idx="142">
                  <c:v>2.3374183602635599</c:v>
                </c:pt>
                <c:pt idx="143">
                  <c:v>1.7387268807066001</c:v>
                </c:pt>
                <c:pt idx="144">
                  <c:v>1.4996373147576301</c:v>
                </c:pt>
                <c:pt idx="145">
                  <c:v>3.2299368183544801</c:v>
                </c:pt>
                <c:pt idx="146">
                  <c:v>3.96537903063405</c:v>
                </c:pt>
                <c:pt idx="147">
                  <c:v>5.78949964777952</c:v>
                </c:pt>
                <c:pt idx="148">
                  <c:v>4.7356979832628401</c:v>
                </c:pt>
                <c:pt idx="149">
                  <c:v>5.2235367397399299</c:v>
                </c:pt>
              </c:numCache>
            </c:numRef>
          </c:val>
          <c:extLst>
            <c:ext xmlns:c16="http://schemas.microsoft.com/office/drawing/2014/chart" uri="{C3380CC4-5D6E-409C-BE32-E72D297353CC}">
              <c16:uniqueId val="{00000001-B06D-4915-9710-BA6759A3AC78}"/>
            </c:ext>
          </c:extLst>
        </c:ser>
        <c:ser>
          <c:idx val="3"/>
          <c:order val="3"/>
          <c:tx>
            <c:strRef>
              <c:f>outputGap!$F$1</c:f>
              <c:strCache>
                <c:ptCount val="1"/>
                <c:pt idx="0">
                  <c:v>OG16</c:v>
                </c:pt>
              </c:strCache>
            </c:strRef>
          </c:tx>
          <c:spPr>
            <a:solidFill>
              <a:sysClr val="window" lastClr="FFFFFF">
                <a:lumMod val="85000"/>
              </a:sysClr>
            </a:solidFill>
            <a:ln w="12700">
              <a:noFill/>
            </a:ln>
          </c:spPr>
          <c:cat>
            <c:numRef>
              <c:f>outputGap!$B$2:$B$153</c:f>
              <c:numCache>
                <c:formatCode>m/d/yyyy</c:formatCode>
                <c:ptCount val="152"/>
                <c:pt idx="0">
                  <c:v>31137</c:v>
                </c:pt>
                <c:pt idx="1">
                  <c:v>31228</c:v>
                </c:pt>
                <c:pt idx="2">
                  <c:v>31320</c:v>
                </c:pt>
                <c:pt idx="3">
                  <c:v>31412</c:v>
                </c:pt>
                <c:pt idx="4">
                  <c:v>31502</c:v>
                </c:pt>
                <c:pt idx="5">
                  <c:v>31593</c:v>
                </c:pt>
                <c:pt idx="6">
                  <c:v>31685</c:v>
                </c:pt>
                <c:pt idx="7">
                  <c:v>31777</c:v>
                </c:pt>
                <c:pt idx="8">
                  <c:v>31867</c:v>
                </c:pt>
                <c:pt idx="9">
                  <c:v>31958</c:v>
                </c:pt>
                <c:pt idx="10">
                  <c:v>32050</c:v>
                </c:pt>
                <c:pt idx="11">
                  <c:v>32142</c:v>
                </c:pt>
                <c:pt idx="12">
                  <c:v>32233</c:v>
                </c:pt>
                <c:pt idx="13">
                  <c:v>32324</c:v>
                </c:pt>
                <c:pt idx="14">
                  <c:v>32416</c:v>
                </c:pt>
                <c:pt idx="15">
                  <c:v>32508</c:v>
                </c:pt>
                <c:pt idx="16">
                  <c:v>32598</c:v>
                </c:pt>
                <c:pt idx="17">
                  <c:v>32689</c:v>
                </c:pt>
                <c:pt idx="18">
                  <c:v>32781</c:v>
                </c:pt>
                <c:pt idx="19">
                  <c:v>32873</c:v>
                </c:pt>
                <c:pt idx="20">
                  <c:v>32963</c:v>
                </c:pt>
                <c:pt idx="21">
                  <c:v>33054</c:v>
                </c:pt>
                <c:pt idx="22">
                  <c:v>33146</c:v>
                </c:pt>
                <c:pt idx="23">
                  <c:v>33238</c:v>
                </c:pt>
                <c:pt idx="24">
                  <c:v>33328</c:v>
                </c:pt>
                <c:pt idx="25">
                  <c:v>33419</c:v>
                </c:pt>
                <c:pt idx="26">
                  <c:v>33511</c:v>
                </c:pt>
                <c:pt idx="27">
                  <c:v>33603</c:v>
                </c:pt>
                <c:pt idx="28">
                  <c:v>33694</c:v>
                </c:pt>
                <c:pt idx="29">
                  <c:v>33785</c:v>
                </c:pt>
                <c:pt idx="30">
                  <c:v>33877</c:v>
                </c:pt>
                <c:pt idx="31">
                  <c:v>33969</c:v>
                </c:pt>
                <c:pt idx="32">
                  <c:v>34059</c:v>
                </c:pt>
                <c:pt idx="33">
                  <c:v>34150</c:v>
                </c:pt>
                <c:pt idx="34">
                  <c:v>34242</c:v>
                </c:pt>
                <c:pt idx="35">
                  <c:v>34334</c:v>
                </c:pt>
                <c:pt idx="36">
                  <c:v>34424</c:v>
                </c:pt>
                <c:pt idx="37">
                  <c:v>34515</c:v>
                </c:pt>
                <c:pt idx="38">
                  <c:v>34607</c:v>
                </c:pt>
                <c:pt idx="39">
                  <c:v>34699</c:v>
                </c:pt>
                <c:pt idx="40">
                  <c:v>34789</c:v>
                </c:pt>
                <c:pt idx="41">
                  <c:v>34880</c:v>
                </c:pt>
                <c:pt idx="42">
                  <c:v>34972</c:v>
                </c:pt>
                <c:pt idx="43">
                  <c:v>35064</c:v>
                </c:pt>
                <c:pt idx="44">
                  <c:v>35155</c:v>
                </c:pt>
                <c:pt idx="45">
                  <c:v>35246</c:v>
                </c:pt>
                <c:pt idx="46">
                  <c:v>35338</c:v>
                </c:pt>
                <c:pt idx="47">
                  <c:v>35430</c:v>
                </c:pt>
                <c:pt idx="48">
                  <c:v>35520</c:v>
                </c:pt>
                <c:pt idx="49">
                  <c:v>35611</c:v>
                </c:pt>
                <c:pt idx="50">
                  <c:v>35703</c:v>
                </c:pt>
                <c:pt idx="51">
                  <c:v>35795</c:v>
                </c:pt>
                <c:pt idx="52">
                  <c:v>35885</c:v>
                </c:pt>
                <c:pt idx="53">
                  <c:v>35976</c:v>
                </c:pt>
                <c:pt idx="54">
                  <c:v>36068</c:v>
                </c:pt>
                <c:pt idx="55">
                  <c:v>36160</c:v>
                </c:pt>
                <c:pt idx="56">
                  <c:v>36250</c:v>
                </c:pt>
                <c:pt idx="57">
                  <c:v>36341</c:v>
                </c:pt>
                <c:pt idx="58">
                  <c:v>36433</c:v>
                </c:pt>
                <c:pt idx="59">
                  <c:v>36525</c:v>
                </c:pt>
                <c:pt idx="60">
                  <c:v>36616</c:v>
                </c:pt>
                <c:pt idx="61">
                  <c:v>36707</c:v>
                </c:pt>
                <c:pt idx="62">
                  <c:v>36799</c:v>
                </c:pt>
                <c:pt idx="63">
                  <c:v>36891</c:v>
                </c:pt>
                <c:pt idx="64">
                  <c:v>36981</c:v>
                </c:pt>
                <c:pt idx="65">
                  <c:v>37072</c:v>
                </c:pt>
                <c:pt idx="66">
                  <c:v>37164</c:v>
                </c:pt>
                <c:pt idx="67">
                  <c:v>37256</c:v>
                </c:pt>
                <c:pt idx="68">
                  <c:v>37346</c:v>
                </c:pt>
                <c:pt idx="69">
                  <c:v>37437</c:v>
                </c:pt>
                <c:pt idx="70">
                  <c:v>37529</c:v>
                </c:pt>
                <c:pt idx="71">
                  <c:v>37621</c:v>
                </c:pt>
                <c:pt idx="72">
                  <c:v>37711</c:v>
                </c:pt>
                <c:pt idx="73">
                  <c:v>37802</c:v>
                </c:pt>
                <c:pt idx="74">
                  <c:v>37894</c:v>
                </c:pt>
                <c:pt idx="75">
                  <c:v>37986</c:v>
                </c:pt>
                <c:pt idx="76">
                  <c:v>38077</c:v>
                </c:pt>
                <c:pt idx="77">
                  <c:v>38168</c:v>
                </c:pt>
                <c:pt idx="78">
                  <c:v>38260</c:v>
                </c:pt>
                <c:pt idx="79">
                  <c:v>38352</c:v>
                </c:pt>
                <c:pt idx="80">
                  <c:v>38442</c:v>
                </c:pt>
                <c:pt idx="81">
                  <c:v>38533</c:v>
                </c:pt>
                <c:pt idx="82">
                  <c:v>38625</c:v>
                </c:pt>
                <c:pt idx="83">
                  <c:v>38717</c:v>
                </c:pt>
                <c:pt idx="84">
                  <c:v>38807</c:v>
                </c:pt>
                <c:pt idx="85">
                  <c:v>38898</c:v>
                </c:pt>
                <c:pt idx="86">
                  <c:v>38990</c:v>
                </c:pt>
                <c:pt idx="87">
                  <c:v>39082</c:v>
                </c:pt>
                <c:pt idx="88">
                  <c:v>39172</c:v>
                </c:pt>
                <c:pt idx="89">
                  <c:v>39263</c:v>
                </c:pt>
                <c:pt idx="90">
                  <c:v>39355</c:v>
                </c:pt>
                <c:pt idx="91">
                  <c:v>39447</c:v>
                </c:pt>
                <c:pt idx="92">
                  <c:v>39538</c:v>
                </c:pt>
                <c:pt idx="93">
                  <c:v>39629</c:v>
                </c:pt>
                <c:pt idx="94">
                  <c:v>39721</c:v>
                </c:pt>
                <c:pt idx="95">
                  <c:v>39813</c:v>
                </c:pt>
                <c:pt idx="96">
                  <c:v>39903</c:v>
                </c:pt>
                <c:pt idx="97">
                  <c:v>39994</c:v>
                </c:pt>
                <c:pt idx="98">
                  <c:v>40086</c:v>
                </c:pt>
                <c:pt idx="99">
                  <c:v>40178</c:v>
                </c:pt>
                <c:pt idx="100">
                  <c:v>40268</c:v>
                </c:pt>
                <c:pt idx="101">
                  <c:v>40359</c:v>
                </c:pt>
                <c:pt idx="102">
                  <c:v>40451</c:v>
                </c:pt>
                <c:pt idx="103">
                  <c:v>40543</c:v>
                </c:pt>
                <c:pt idx="104">
                  <c:v>40633</c:v>
                </c:pt>
                <c:pt idx="105">
                  <c:v>40724</c:v>
                </c:pt>
                <c:pt idx="106">
                  <c:v>40816</c:v>
                </c:pt>
                <c:pt idx="107">
                  <c:v>40908</c:v>
                </c:pt>
                <c:pt idx="108">
                  <c:v>40999</c:v>
                </c:pt>
                <c:pt idx="109">
                  <c:v>41090</c:v>
                </c:pt>
                <c:pt idx="110">
                  <c:v>41182</c:v>
                </c:pt>
                <c:pt idx="111">
                  <c:v>41274</c:v>
                </c:pt>
                <c:pt idx="112">
                  <c:v>41364</c:v>
                </c:pt>
                <c:pt idx="113">
                  <c:v>41455</c:v>
                </c:pt>
                <c:pt idx="114">
                  <c:v>41547</c:v>
                </c:pt>
                <c:pt idx="115">
                  <c:v>41639</c:v>
                </c:pt>
                <c:pt idx="116">
                  <c:v>41729</c:v>
                </c:pt>
                <c:pt idx="117">
                  <c:v>41820</c:v>
                </c:pt>
                <c:pt idx="118">
                  <c:v>41912</c:v>
                </c:pt>
                <c:pt idx="119">
                  <c:v>42004</c:v>
                </c:pt>
                <c:pt idx="120">
                  <c:v>42094</c:v>
                </c:pt>
                <c:pt idx="121">
                  <c:v>42185</c:v>
                </c:pt>
                <c:pt idx="122">
                  <c:v>42277</c:v>
                </c:pt>
                <c:pt idx="123">
                  <c:v>42369</c:v>
                </c:pt>
                <c:pt idx="124">
                  <c:v>42460</c:v>
                </c:pt>
                <c:pt idx="125">
                  <c:v>42551</c:v>
                </c:pt>
                <c:pt idx="126">
                  <c:v>42643</c:v>
                </c:pt>
                <c:pt idx="127">
                  <c:v>42735</c:v>
                </c:pt>
                <c:pt idx="128">
                  <c:v>42825</c:v>
                </c:pt>
                <c:pt idx="129">
                  <c:v>42916</c:v>
                </c:pt>
                <c:pt idx="130">
                  <c:v>43008</c:v>
                </c:pt>
                <c:pt idx="131">
                  <c:v>43100</c:v>
                </c:pt>
                <c:pt idx="132">
                  <c:v>43190</c:v>
                </c:pt>
                <c:pt idx="133">
                  <c:v>43281</c:v>
                </c:pt>
                <c:pt idx="134">
                  <c:v>43373</c:v>
                </c:pt>
                <c:pt idx="135">
                  <c:v>43465</c:v>
                </c:pt>
                <c:pt idx="136">
                  <c:v>43555</c:v>
                </c:pt>
                <c:pt idx="137">
                  <c:v>43646</c:v>
                </c:pt>
                <c:pt idx="138">
                  <c:v>43738</c:v>
                </c:pt>
                <c:pt idx="139">
                  <c:v>43830</c:v>
                </c:pt>
                <c:pt idx="140">
                  <c:v>43921</c:v>
                </c:pt>
                <c:pt idx="141">
                  <c:v>44012</c:v>
                </c:pt>
                <c:pt idx="142">
                  <c:v>44104</c:v>
                </c:pt>
                <c:pt idx="143">
                  <c:v>44196</c:v>
                </c:pt>
                <c:pt idx="144">
                  <c:v>44286</c:v>
                </c:pt>
                <c:pt idx="145">
                  <c:v>44377</c:v>
                </c:pt>
                <c:pt idx="146">
                  <c:v>44469</c:v>
                </c:pt>
                <c:pt idx="147">
                  <c:v>44561</c:v>
                </c:pt>
                <c:pt idx="148">
                  <c:v>44651</c:v>
                </c:pt>
                <c:pt idx="149">
                  <c:v>44742</c:v>
                </c:pt>
                <c:pt idx="150">
                  <c:v>44743</c:v>
                </c:pt>
                <c:pt idx="151">
                  <c:v>44744</c:v>
                </c:pt>
              </c:numCache>
            </c:numRef>
          </c:cat>
          <c:val>
            <c:numRef>
              <c:f>outputGap!$F$2:$F$153</c:f>
              <c:numCache>
                <c:formatCode>General</c:formatCode>
                <c:ptCount val="152"/>
                <c:pt idx="0">
                  <c:v>-0.79197604720986203</c:v>
                </c:pt>
                <c:pt idx="1">
                  <c:v>7.1142348183068194E-2</c:v>
                </c:pt>
                <c:pt idx="2">
                  <c:v>1.3942088153160099</c:v>
                </c:pt>
                <c:pt idx="3">
                  <c:v>2.6786420219859699</c:v>
                </c:pt>
                <c:pt idx="4">
                  <c:v>3.5162006730692701</c:v>
                </c:pt>
                <c:pt idx="5">
                  <c:v>3.2913885969949299</c:v>
                </c:pt>
                <c:pt idx="6">
                  <c:v>3.0869017567433001</c:v>
                </c:pt>
                <c:pt idx="7">
                  <c:v>3.1235225296183402</c:v>
                </c:pt>
                <c:pt idx="8">
                  <c:v>1.5545536346636</c:v>
                </c:pt>
                <c:pt idx="9">
                  <c:v>3.0557704051371499</c:v>
                </c:pt>
                <c:pt idx="10">
                  <c:v>1.6376953765964499</c:v>
                </c:pt>
                <c:pt idx="11">
                  <c:v>1.36317833132175</c:v>
                </c:pt>
                <c:pt idx="12">
                  <c:v>0.58509588360965803</c:v>
                </c:pt>
                <c:pt idx="13">
                  <c:v>0.26093490861907498</c:v>
                </c:pt>
                <c:pt idx="14">
                  <c:v>-1.6970283909349999</c:v>
                </c:pt>
                <c:pt idx="15">
                  <c:v>-0.572312969649168</c:v>
                </c:pt>
                <c:pt idx="16">
                  <c:v>-0.33676303605846297</c:v>
                </c:pt>
                <c:pt idx="17">
                  <c:v>-2.0497291013718599</c:v>
                </c:pt>
                <c:pt idx="18">
                  <c:v>-3.31737723000243</c:v>
                </c:pt>
                <c:pt idx="19">
                  <c:v>-2.3495832961751599</c:v>
                </c:pt>
                <c:pt idx="20">
                  <c:v>-2.9239783925622702</c:v>
                </c:pt>
                <c:pt idx="21">
                  <c:v>-1.5741156467703099</c:v>
                </c:pt>
                <c:pt idx="22">
                  <c:v>-3.6218216135949399</c:v>
                </c:pt>
                <c:pt idx="23">
                  <c:v>-4.3017697024319697</c:v>
                </c:pt>
                <c:pt idx="24">
                  <c:v>-3.70448882738346</c:v>
                </c:pt>
                <c:pt idx="25">
                  <c:v>-4.6261581445487598</c:v>
                </c:pt>
                <c:pt idx="26">
                  <c:v>-4.0629212665615899</c:v>
                </c:pt>
                <c:pt idx="27">
                  <c:v>-5.5035947894781296</c:v>
                </c:pt>
                <c:pt idx="28">
                  <c:v>-4.8603417661794301</c:v>
                </c:pt>
                <c:pt idx="29">
                  <c:v>-6.0132309911156296</c:v>
                </c:pt>
                <c:pt idx="30">
                  <c:v>-4.7832572813065202</c:v>
                </c:pt>
                <c:pt idx="31">
                  <c:v>-5.9107982676389703</c:v>
                </c:pt>
                <c:pt idx="32">
                  <c:v>-6.92289298804711</c:v>
                </c:pt>
                <c:pt idx="33">
                  <c:v>-7.7769041192164696</c:v>
                </c:pt>
                <c:pt idx="34">
                  <c:v>-7.5225401765375102</c:v>
                </c:pt>
                <c:pt idx="35">
                  <c:v>-7.8036576984904604</c:v>
                </c:pt>
                <c:pt idx="36">
                  <c:v>-6.7767776285160899</c:v>
                </c:pt>
                <c:pt idx="37">
                  <c:v>-6.1761088998964402</c:v>
                </c:pt>
                <c:pt idx="38">
                  <c:v>-5.9673669875074298</c:v>
                </c:pt>
                <c:pt idx="39">
                  <c:v>-4.66214221801226</c:v>
                </c:pt>
                <c:pt idx="40">
                  <c:v>-3.8408259715805499</c:v>
                </c:pt>
                <c:pt idx="41">
                  <c:v>-3.9822114731549698</c:v>
                </c:pt>
                <c:pt idx="42">
                  <c:v>-3.7222684748431401</c:v>
                </c:pt>
                <c:pt idx="43">
                  <c:v>-3.2122467561247201</c:v>
                </c:pt>
                <c:pt idx="44">
                  <c:v>-3.2739135875982699</c:v>
                </c:pt>
                <c:pt idx="45">
                  <c:v>-1.5651937497099</c:v>
                </c:pt>
                <c:pt idx="46">
                  <c:v>-1.6079784984020999</c:v>
                </c:pt>
                <c:pt idx="47">
                  <c:v>-1.8359880719830199</c:v>
                </c:pt>
                <c:pt idx="48">
                  <c:v>-1.10078766418457</c:v>
                </c:pt>
                <c:pt idx="49">
                  <c:v>-3.5116042731409898E-2</c:v>
                </c:pt>
                <c:pt idx="50">
                  <c:v>-0.38885057841210802</c:v>
                </c:pt>
                <c:pt idx="51">
                  <c:v>-0.43335863352703502</c:v>
                </c:pt>
                <c:pt idx="52">
                  <c:v>0.55169032357032799</c:v>
                </c:pt>
                <c:pt idx="53">
                  <c:v>-0.19806280518087799</c:v>
                </c:pt>
                <c:pt idx="54">
                  <c:v>0.94427515526907102</c:v>
                </c:pt>
                <c:pt idx="55">
                  <c:v>0.81611289034880796</c:v>
                </c:pt>
                <c:pt idx="56">
                  <c:v>0.96351105586442198</c:v>
                </c:pt>
                <c:pt idx="57">
                  <c:v>0.76697492994600402</c:v>
                </c:pt>
                <c:pt idx="58">
                  <c:v>0.67009375061396403</c:v>
                </c:pt>
                <c:pt idx="59">
                  <c:v>1.0618260226340099</c:v>
                </c:pt>
                <c:pt idx="60">
                  <c:v>1.1835476844032999</c:v>
                </c:pt>
                <c:pt idx="61">
                  <c:v>1.45265808541939</c:v>
                </c:pt>
                <c:pt idx="62">
                  <c:v>1.2378226034772699</c:v>
                </c:pt>
                <c:pt idx="63">
                  <c:v>1.7493360855562501</c:v>
                </c:pt>
                <c:pt idx="64">
                  <c:v>0.80488013869248898</c:v>
                </c:pt>
                <c:pt idx="65">
                  <c:v>0.97520378614403103</c:v>
                </c:pt>
                <c:pt idx="66">
                  <c:v>1.33159594793544</c:v>
                </c:pt>
                <c:pt idx="67">
                  <c:v>0.88767971364983</c:v>
                </c:pt>
                <c:pt idx="68">
                  <c:v>0.54906505898563196</c:v>
                </c:pt>
                <c:pt idx="69">
                  <c:v>0.244866269565675</c:v>
                </c:pt>
                <c:pt idx="70">
                  <c:v>0.17413267928110299</c:v>
                </c:pt>
                <c:pt idx="71">
                  <c:v>-0.49169897376605798</c:v>
                </c:pt>
                <c:pt idx="72">
                  <c:v>-0.51331493370557901</c:v>
                </c:pt>
                <c:pt idx="73">
                  <c:v>-1.6510199886327099</c:v>
                </c:pt>
                <c:pt idx="74">
                  <c:v>-1.8388121179358801</c:v>
                </c:pt>
                <c:pt idx="75">
                  <c:v>-0.99913589590046403</c:v>
                </c:pt>
                <c:pt idx="76">
                  <c:v>-1.09223639204393</c:v>
                </c:pt>
                <c:pt idx="77">
                  <c:v>-0.83851895548784905</c:v>
                </c:pt>
                <c:pt idx="78">
                  <c:v>-0.91020704304044697</c:v>
                </c:pt>
                <c:pt idx="79">
                  <c:v>-0.32479084208680398</c:v>
                </c:pt>
                <c:pt idx="80">
                  <c:v>-0.786338196803121</c:v>
                </c:pt>
                <c:pt idx="81">
                  <c:v>0.48609730710783899</c:v>
                </c:pt>
                <c:pt idx="82">
                  <c:v>0.35631269057126003</c:v>
                </c:pt>
                <c:pt idx="83">
                  <c:v>0.37372926477889301</c:v>
                </c:pt>
                <c:pt idx="84">
                  <c:v>1.02098226858949</c:v>
                </c:pt>
                <c:pt idx="85">
                  <c:v>2.9707179167155702</c:v>
                </c:pt>
                <c:pt idx="86">
                  <c:v>2.3198931700696699</c:v>
                </c:pt>
                <c:pt idx="87">
                  <c:v>2.3425713568614102</c:v>
                </c:pt>
                <c:pt idx="88">
                  <c:v>2.8621047786117</c:v>
                </c:pt>
                <c:pt idx="89">
                  <c:v>2.48481719207498</c:v>
                </c:pt>
                <c:pt idx="90">
                  <c:v>3.09775655421896</c:v>
                </c:pt>
                <c:pt idx="91">
                  <c:v>3.7088953545090302</c:v>
                </c:pt>
                <c:pt idx="92">
                  <c:v>3.7154597119436898</c:v>
                </c:pt>
                <c:pt idx="93">
                  <c:v>3.0780767110822902</c:v>
                </c:pt>
                <c:pt idx="94">
                  <c:v>2.7008135379577798</c:v>
                </c:pt>
                <c:pt idx="95">
                  <c:v>0.69484221607234897</c:v>
                </c:pt>
                <c:pt idx="96">
                  <c:v>-0.81005277289084798</c:v>
                </c:pt>
                <c:pt idx="97">
                  <c:v>-2.8354518828388602</c:v>
                </c:pt>
                <c:pt idx="98">
                  <c:v>-3.0480469380611201</c:v>
                </c:pt>
                <c:pt idx="99">
                  <c:v>-3.5935714100326699</c:v>
                </c:pt>
                <c:pt idx="100">
                  <c:v>-3.5661188627973299</c:v>
                </c:pt>
                <c:pt idx="101">
                  <c:v>-3.4991892984084001</c:v>
                </c:pt>
                <c:pt idx="102">
                  <c:v>-2.68761549897039</c:v>
                </c:pt>
                <c:pt idx="103">
                  <c:v>-3.1120528883377201</c:v>
                </c:pt>
                <c:pt idx="104">
                  <c:v>-3.0647794657655401</c:v>
                </c:pt>
                <c:pt idx="105">
                  <c:v>-2.35954155715286</c:v>
                </c:pt>
                <c:pt idx="106">
                  <c:v>-3.4006733900944801</c:v>
                </c:pt>
                <c:pt idx="107">
                  <c:v>-2.86103030590936</c:v>
                </c:pt>
                <c:pt idx="108">
                  <c:v>-3.1941249009771902</c:v>
                </c:pt>
                <c:pt idx="109">
                  <c:v>-3.29148573525833</c:v>
                </c:pt>
                <c:pt idx="110">
                  <c:v>-3.3066461014513902</c:v>
                </c:pt>
                <c:pt idx="111">
                  <c:v>-3.4892132086322798</c:v>
                </c:pt>
                <c:pt idx="112">
                  <c:v>-3.0844902003508898</c:v>
                </c:pt>
                <c:pt idx="113">
                  <c:v>-3.0871511142639898</c:v>
                </c:pt>
                <c:pt idx="114">
                  <c:v>-2.6342633825392801</c:v>
                </c:pt>
                <c:pt idx="115">
                  <c:v>-2.5663095730436201</c:v>
                </c:pt>
                <c:pt idx="116">
                  <c:v>-2.4159856089398799</c:v>
                </c:pt>
                <c:pt idx="117">
                  <c:v>-2.6455782270853998</c:v>
                </c:pt>
                <c:pt idx="118">
                  <c:v>-1.6846884254688499</c:v>
                </c:pt>
                <c:pt idx="119">
                  <c:v>-1.7387141449432999</c:v>
                </c:pt>
                <c:pt idx="120">
                  <c:v>-1.4878639470275501</c:v>
                </c:pt>
                <c:pt idx="121">
                  <c:v>-1.3285132335759799</c:v>
                </c:pt>
                <c:pt idx="122">
                  <c:v>-1.27357365576156</c:v>
                </c:pt>
                <c:pt idx="123">
                  <c:v>-1.31316748214238</c:v>
                </c:pt>
                <c:pt idx="124">
                  <c:v>-0.74716557144973395</c:v>
                </c:pt>
                <c:pt idx="125">
                  <c:v>-0.143778781949049</c:v>
                </c:pt>
                <c:pt idx="126">
                  <c:v>8.0157279806649301E-2</c:v>
                </c:pt>
                <c:pt idx="127">
                  <c:v>0.229482073416403</c:v>
                </c:pt>
                <c:pt idx="128">
                  <c:v>0.325417252575115</c:v>
                </c:pt>
                <c:pt idx="129">
                  <c:v>0.81287037329482803</c:v>
                </c:pt>
                <c:pt idx="130">
                  <c:v>0.16489476992418101</c:v>
                </c:pt>
                <c:pt idx="131">
                  <c:v>0.59648788844829304</c:v>
                </c:pt>
                <c:pt idx="132">
                  <c:v>0.81952898399735696</c:v>
                </c:pt>
                <c:pt idx="133">
                  <c:v>1.01664472134067</c:v>
                </c:pt>
                <c:pt idx="134">
                  <c:v>1.3041012481876999</c:v>
                </c:pt>
                <c:pt idx="135">
                  <c:v>1.4747663644136999</c:v>
                </c:pt>
                <c:pt idx="136">
                  <c:v>1.0766827406055099</c:v>
                </c:pt>
                <c:pt idx="137">
                  <c:v>1.6549148898144701</c:v>
                </c:pt>
                <c:pt idx="138">
                  <c:v>1.8270118726626301</c:v>
                </c:pt>
                <c:pt idx="139">
                  <c:v>1.63607372347416</c:v>
                </c:pt>
                <c:pt idx="140">
                  <c:v>1.35864683758835</c:v>
                </c:pt>
                <c:pt idx="141">
                  <c:v>-3.9527911257739499</c:v>
                </c:pt>
                <c:pt idx="142">
                  <c:v>0.651292160989414</c:v>
                </c:pt>
                <c:pt idx="143">
                  <c:v>5.2835107234420697E-2</c:v>
                </c:pt>
                <c:pt idx="144">
                  <c:v>-0.179545507677557</c:v>
                </c:pt>
                <c:pt idx="145">
                  <c:v>1.47441216038866</c:v>
                </c:pt>
                <c:pt idx="146">
                  <c:v>2.1367938830872601</c:v>
                </c:pt>
                <c:pt idx="147">
                  <c:v>3.8535813074862002</c:v>
                </c:pt>
                <c:pt idx="148">
                  <c:v>2.8095676342401901</c:v>
                </c:pt>
                <c:pt idx="149">
                  <c:v>3.197801083411</c:v>
                </c:pt>
              </c:numCache>
            </c:numRef>
          </c:val>
          <c:extLst>
            <c:ext xmlns:c16="http://schemas.microsoft.com/office/drawing/2014/chart" uri="{C3380CC4-5D6E-409C-BE32-E72D297353CC}">
              <c16:uniqueId val="{00000002-B06D-4915-9710-BA6759A3AC78}"/>
            </c:ext>
          </c:extLst>
        </c:ser>
        <c:ser>
          <c:idx val="4"/>
          <c:order val="4"/>
          <c:tx>
            <c:strRef>
              <c:f>outputGap!$G$1</c:f>
              <c:strCache>
                <c:ptCount val="1"/>
                <c:pt idx="0">
                  <c:v>OG05</c:v>
                </c:pt>
              </c:strCache>
            </c:strRef>
          </c:tx>
          <c:spPr>
            <a:solidFill>
              <a:sysClr val="window" lastClr="FFFFFF"/>
            </a:solidFill>
            <a:ln w="12700">
              <a:noFill/>
            </a:ln>
          </c:spPr>
          <c:cat>
            <c:numRef>
              <c:f>outputGap!$B$2:$B$153</c:f>
              <c:numCache>
                <c:formatCode>m/d/yyyy</c:formatCode>
                <c:ptCount val="152"/>
                <c:pt idx="0">
                  <c:v>31137</c:v>
                </c:pt>
                <c:pt idx="1">
                  <c:v>31228</c:v>
                </c:pt>
                <c:pt idx="2">
                  <c:v>31320</c:v>
                </c:pt>
                <c:pt idx="3">
                  <c:v>31412</c:v>
                </c:pt>
                <c:pt idx="4">
                  <c:v>31502</c:v>
                </c:pt>
                <c:pt idx="5">
                  <c:v>31593</c:v>
                </c:pt>
                <c:pt idx="6">
                  <c:v>31685</c:v>
                </c:pt>
                <c:pt idx="7">
                  <c:v>31777</c:v>
                </c:pt>
                <c:pt idx="8">
                  <c:v>31867</c:v>
                </c:pt>
                <c:pt idx="9">
                  <c:v>31958</c:v>
                </c:pt>
                <c:pt idx="10">
                  <c:v>32050</c:v>
                </c:pt>
                <c:pt idx="11">
                  <c:v>32142</c:v>
                </c:pt>
                <c:pt idx="12">
                  <c:v>32233</c:v>
                </c:pt>
                <c:pt idx="13">
                  <c:v>32324</c:v>
                </c:pt>
                <c:pt idx="14">
                  <c:v>32416</c:v>
                </c:pt>
                <c:pt idx="15">
                  <c:v>32508</c:v>
                </c:pt>
                <c:pt idx="16">
                  <c:v>32598</c:v>
                </c:pt>
                <c:pt idx="17">
                  <c:v>32689</c:v>
                </c:pt>
                <c:pt idx="18">
                  <c:v>32781</c:v>
                </c:pt>
                <c:pt idx="19">
                  <c:v>32873</c:v>
                </c:pt>
                <c:pt idx="20">
                  <c:v>32963</c:v>
                </c:pt>
                <c:pt idx="21">
                  <c:v>33054</c:v>
                </c:pt>
                <c:pt idx="22">
                  <c:v>33146</c:v>
                </c:pt>
                <c:pt idx="23">
                  <c:v>33238</c:v>
                </c:pt>
                <c:pt idx="24">
                  <c:v>33328</c:v>
                </c:pt>
                <c:pt idx="25">
                  <c:v>33419</c:v>
                </c:pt>
                <c:pt idx="26">
                  <c:v>33511</c:v>
                </c:pt>
                <c:pt idx="27">
                  <c:v>33603</c:v>
                </c:pt>
                <c:pt idx="28">
                  <c:v>33694</c:v>
                </c:pt>
                <c:pt idx="29">
                  <c:v>33785</c:v>
                </c:pt>
                <c:pt idx="30">
                  <c:v>33877</c:v>
                </c:pt>
                <c:pt idx="31">
                  <c:v>33969</c:v>
                </c:pt>
                <c:pt idx="32">
                  <c:v>34059</c:v>
                </c:pt>
                <c:pt idx="33">
                  <c:v>34150</c:v>
                </c:pt>
                <c:pt idx="34">
                  <c:v>34242</c:v>
                </c:pt>
                <c:pt idx="35">
                  <c:v>34334</c:v>
                </c:pt>
                <c:pt idx="36">
                  <c:v>34424</c:v>
                </c:pt>
                <c:pt idx="37">
                  <c:v>34515</c:v>
                </c:pt>
                <c:pt idx="38">
                  <c:v>34607</c:v>
                </c:pt>
                <c:pt idx="39">
                  <c:v>34699</c:v>
                </c:pt>
                <c:pt idx="40">
                  <c:v>34789</c:v>
                </c:pt>
                <c:pt idx="41">
                  <c:v>34880</c:v>
                </c:pt>
                <c:pt idx="42">
                  <c:v>34972</c:v>
                </c:pt>
                <c:pt idx="43">
                  <c:v>35064</c:v>
                </c:pt>
                <c:pt idx="44">
                  <c:v>35155</c:v>
                </c:pt>
                <c:pt idx="45">
                  <c:v>35246</c:v>
                </c:pt>
                <c:pt idx="46">
                  <c:v>35338</c:v>
                </c:pt>
                <c:pt idx="47">
                  <c:v>35430</c:v>
                </c:pt>
                <c:pt idx="48">
                  <c:v>35520</c:v>
                </c:pt>
                <c:pt idx="49">
                  <c:v>35611</c:v>
                </c:pt>
                <c:pt idx="50">
                  <c:v>35703</c:v>
                </c:pt>
                <c:pt idx="51">
                  <c:v>35795</c:v>
                </c:pt>
                <c:pt idx="52">
                  <c:v>35885</c:v>
                </c:pt>
                <c:pt idx="53">
                  <c:v>35976</c:v>
                </c:pt>
                <c:pt idx="54">
                  <c:v>36068</c:v>
                </c:pt>
                <c:pt idx="55">
                  <c:v>36160</c:v>
                </c:pt>
                <c:pt idx="56">
                  <c:v>36250</c:v>
                </c:pt>
                <c:pt idx="57">
                  <c:v>36341</c:v>
                </c:pt>
                <c:pt idx="58">
                  <c:v>36433</c:v>
                </c:pt>
                <c:pt idx="59">
                  <c:v>36525</c:v>
                </c:pt>
                <c:pt idx="60">
                  <c:v>36616</c:v>
                </c:pt>
                <c:pt idx="61">
                  <c:v>36707</c:v>
                </c:pt>
                <c:pt idx="62">
                  <c:v>36799</c:v>
                </c:pt>
                <c:pt idx="63">
                  <c:v>36891</c:v>
                </c:pt>
                <c:pt idx="64">
                  <c:v>36981</c:v>
                </c:pt>
                <c:pt idx="65">
                  <c:v>37072</c:v>
                </c:pt>
                <c:pt idx="66">
                  <c:v>37164</c:v>
                </c:pt>
                <c:pt idx="67">
                  <c:v>37256</c:v>
                </c:pt>
                <c:pt idx="68">
                  <c:v>37346</c:v>
                </c:pt>
                <c:pt idx="69">
                  <c:v>37437</c:v>
                </c:pt>
                <c:pt idx="70">
                  <c:v>37529</c:v>
                </c:pt>
                <c:pt idx="71">
                  <c:v>37621</c:v>
                </c:pt>
                <c:pt idx="72">
                  <c:v>37711</c:v>
                </c:pt>
                <c:pt idx="73">
                  <c:v>37802</c:v>
                </c:pt>
                <c:pt idx="74">
                  <c:v>37894</c:v>
                </c:pt>
                <c:pt idx="75">
                  <c:v>37986</c:v>
                </c:pt>
                <c:pt idx="76">
                  <c:v>38077</c:v>
                </c:pt>
                <c:pt idx="77">
                  <c:v>38168</c:v>
                </c:pt>
                <c:pt idx="78">
                  <c:v>38260</c:v>
                </c:pt>
                <c:pt idx="79">
                  <c:v>38352</c:v>
                </c:pt>
                <c:pt idx="80">
                  <c:v>38442</c:v>
                </c:pt>
                <c:pt idx="81">
                  <c:v>38533</c:v>
                </c:pt>
                <c:pt idx="82">
                  <c:v>38625</c:v>
                </c:pt>
                <c:pt idx="83">
                  <c:v>38717</c:v>
                </c:pt>
                <c:pt idx="84">
                  <c:v>38807</c:v>
                </c:pt>
                <c:pt idx="85">
                  <c:v>38898</c:v>
                </c:pt>
                <c:pt idx="86">
                  <c:v>38990</c:v>
                </c:pt>
                <c:pt idx="87">
                  <c:v>39082</c:v>
                </c:pt>
                <c:pt idx="88">
                  <c:v>39172</c:v>
                </c:pt>
                <c:pt idx="89">
                  <c:v>39263</c:v>
                </c:pt>
                <c:pt idx="90">
                  <c:v>39355</c:v>
                </c:pt>
                <c:pt idx="91">
                  <c:v>39447</c:v>
                </c:pt>
                <c:pt idx="92">
                  <c:v>39538</c:v>
                </c:pt>
                <c:pt idx="93">
                  <c:v>39629</c:v>
                </c:pt>
                <c:pt idx="94">
                  <c:v>39721</c:v>
                </c:pt>
                <c:pt idx="95">
                  <c:v>39813</c:v>
                </c:pt>
                <c:pt idx="96">
                  <c:v>39903</c:v>
                </c:pt>
                <c:pt idx="97">
                  <c:v>39994</c:v>
                </c:pt>
                <c:pt idx="98">
                  <c:v>40086</c:v>
                </c:pt>
                <c:pt idx="99">
                  <c:v>40178</c:v>
                </c:pt>
                <c:pt idx="100">
                  <c:v>40268</c:v>
                </c:pt>
                <c:pt idx="101">
                  <c:v>40359</c:v>
                </c:pt>
                <c:pt idx="102">
                  <c:v>40451</c:v>
                </c:pt>
                <c:pt idx="103">
                  <c:v>40543</c:v>
                </c:pt>
                <c:pt idx="104">
                  <c:v>40633</c:v>
                </c:pt>
                <c:pt idx="105">
                  <c:v>40724</c:v>
                </c:pt>
                <c:pt idx="106">
                  <c:v>40816</c:v>
                </c:pt>
                <c:pt idx="107">
                  <c:v>40908</c:v>
                </c:pt>
                <c:pt idx="108">
                  <c:v>40999</c:v>
                </c:pt>
                <c:pt idx="109">
                  <c:v>41090</c:v>
                </c:pt>
                <c:pt idx="110">
                  <c:v>41182</c:v>
                </c:pt>
                <c:pt idx="111">
                  <c:v>41274</c:v>
                </c:pt>
                <c:pt idx="112">
                  <c:v>41364</c:v>
                </c:pt>
                <c:pt idx="113">
                  <c:v>41455</c:v>
                </c:pt>
                <c:pt idx="114">
                  <c:v>41547</c:v>
                </c:pt>
                <c:pt idx="115">
                  <c:v>41639</c:v>
                </c:pt>
                <c:pt idx="116">
                  <c:v>41729</c:v>
                </c:pt>
                <c:pt idx="117">
                  <c:v>41820</c:v>
                </c:pt>
                <c:pt idx="118">
                  <c:v>41912</c:v>
                </c:pt>
                <c:pt idx="119">
                  <c:v>42004</c:v>
                </c:pt>
                <c:pt idx="120">
                  <c:v>42094</c:v>
                </c:pt>
                <c:pt idx="121">
                  <c:v>42185</c:v>
                </c:pt>
                <c:pt idx="122">
                  <c:v>42277</c:v>
                </c:pt>
                <c:pt idx="123">
                  <c:v>42369</c:v>
                </c:pt>
                <c:pt idx="124">
                  <c:v>42460</c:v>
                </c:pt>
                <c:pt idx="125">
                  <c:v>42551</c:v>
                </c:pt>
                <c:pt idx="126">
                  <c:v>42643</c:v>
                </c:pt>
                <c:pt idx="127">
                  <c:v>42735</c:v>
                </c:pt>
                <c:pt idx="128">
                  <c:v>42825</c:v>
                </c:pt>
                <c:pt idx="129">
                  <c:v>42916</c:v>
                </c:pt>
                <c:pt idx="130">
                  <c:v>43008</c:v>
                </c:pt>
                <c:pt idx="131">
                  <c:v>43100</c:v>
                </c:pt>
                <c:pt idx="132">
                  <c:v>43190</c:v>
                </c:pt>
                <c:pt idx="133">
                  <c:v>43281</c:v>
                </c:pt>
                <c:pt idx="134">
                  <c:v>43373</c:v>
                </c:pt>
                <c:pt idx="135">
                  <c:v>43465</c:v>
                </c:pt>
                <c:pt idx="136">
                  <c:v>43555</c:v>
                </c:pt>
                <c:pt idx="137">
                  <c:v>43646</c:v>
                </c:pt>
                <c:pt idx="138">
                  <c:v>43738</c:v>
                </c:pt>
                <c:pt idx="139">
                  <c:v>43830</c:v>
                </c:pt>
                <c:pt idx="140">
                  <c:v>43921</c:v>
                </c:pt>
                <c:pt idx="141">
                  <c:v>44012</c:v>
                </c:pt>
                <c:pt idx="142">
                  <c:v>44104</c:v>
                </c:pt>
                <c:pt idx="143">
                  <c:v>44196</c:v>
                </c:pt>
                <c:pt idx="144">
                  <c:v>44286</c:v>
                </c:pt>
                <c:pt idx="145">
                  <c:v>44377</c:v>
                </c:pt>
                <c:pt idx="146">
                  <c:v>44469</c:v>
                </c:pt>
                <c:pt idx="147">
                  <c:v>44561</c:v>
                </c:pt>
                <c:pt idx="148">
                  <c:v>44651</c:v>
                </c:pt>
                <c:pt idx="149">
                  <c:v>44742</c:v>
                </c:pt>
                <c:pt idx="150">
                  <c:v>44743</c:v>
                </c:pt>
                <c:pt idx="151">
                  <c:v>44744</c:v>
                </c:pt>
              </c:numCache>
            </c:numRef>
          </c:cat>
          <c:val>
            <c:numRef>
              <c:f>outputGap!$G$2:$G$153</c:f>
              <c:numCache>
                <c:formatCode>General</c:formatCode>
                <c:ptCount val="152"/>
                <c:pt idx="0">
                  <c:v>-2.0700551213720599</c:v>
                </c:pt>
                <c:pt idx="1">
                  <c:v>-1.1719793191077701</c:v>
                </c:pt>
                <c:pt idx="2">
                  <c:v>0.17652814858476501</c:v>
                </c:pt>
                <c:pt idx="3">
                  <c:v>1.45023158896968</c:v>
                </c:pt>
                <c:pt idx="4">
                  <c:v>2.3142746752656902</c:v>
                </c:pt>
                <c:pt idx="5">
                  <c:v>2.1083108263928501</c:v>
                </c:pt>
                <c:pt idx="6">
                  <c:v>1.9456040192383299</c:v>
                </c:pt>
                <c:pt idx="7">
                  <c:v>2.0129589136838901</c:v>
                </c:pt>
                <c:pt idx="8">
                  <c:v>0.43539203464225101</c:v>
                </c:pt>
                <c:pt idx="9">
                  <c:v>1.9694371738441201</c:v>
                </c:pt>
                <c:pt idx="10">
                  <c:v>0.57029571839825199</c:v>
                </c:pt>
                <c:pt idx="11">
                  <c:v>0.31722233645546999</c:v>
                </c:pt>
                <c:pt idx="12">
                  <c:v>-0.43921684135191302</c:v>
                </c:pt>
                <c:pt idx="13">
                  <c:v>-0.74319612288418102</c:v>
                </c:pt>
                <c:pt idx="14">
                  <c:v>-2.6837161546685699</c:v>
                </c:pt>
                <c:pt idx="15">
                  <c:v>-1.53880256324972</c:v>
                </c:pt>
                <c:pt idx="16">
                  <c:v>-1.2803736063109501</c:v>
                </c:pt>
                <c:pt idx="17">
                  <c:v>-3.00981925363662</c:v>
                </c:pt>
                <c:pt idx="18">
                  <c:v>-4.29552851541525</c:v>
                </c:pt>
                <c:pt idx="19">
                  <c:v>-3.33036078884325</c:v>
                </c:pt>
                <c:pt idx="20">
                  <c:v>-3.8589611671991499</c:v>
                </c:pt>
                <c:pt idx="21">
                  <c:v>-2.5040131019683298</c:v>
                </c:pt>
                <c:pt idx="22">
                  <c:v>-4.5494614740389503</c:v>
                </c:pt>
                <c:pt idx="23">
                  <c:v>-5.2248650523237297</c:v>
                </c:pt>
                <c:pt idx="24">
                  <c:v>-4.6307623544441601</c:v>
                </c:pt>
                <c:pt idx="25">
                  <c:v>-5.52225926216276</c:v>
                </c:pt>
                <c:pt idx="26">
                  <c:v>-4.9946620617894801</c:v>
                </c:pt>
                <c:pt idx="27">
                  <c:v>-6.4370556148584903</c:v>
                </c:pt>
                <c:pt idx="28">
                  <c:v>-5.7870001383637302</c:v>
                </c:pt>
                <c:pt idx="29">
                  <c:v>-6.9164847082203398</c:v>
                </c:pt>
                <c:pt idx="30">
                  <c:v>-5.6565319275710602</c:v>
                </c:pt>
                <c:pt idx="31">
                  <c:v>-6.7984068259371497</c:v>
                </c:pt>
                <c:pt idx="32">
                  <c:v>-7.8121382929577603</c:v>
                </c:pt>
                <c:pt idx="33">
                  <c:v>-8.6540814914141002</c:v>
                </c:pt>
                <c:pt idx="34">
                  <c:v>-8.4011826471122895</c:v>
                </c:pt>
                <c:pt idx="35">
                  <c:v>-8.6691640881481895</c:v>
                </c:pt>
                <c:pt idx="36">
                  <c:v>-7.6622851262103904</c:v>
                </c:pt>
                <c:pt idx="37">
                  <c:v>-7.02993276856939</c:v>
                </c:pt>
                <c:pt idx="38">
                  <c:v>-6.7814650399624297</c:v>
                </c:pt>
                <c:pt idx="39">
                  <c:v>-5.4759782585357897</c:v>
                </c:pt>
                <c:pt idx="40">
                  <c:v>-4.60363311205698</c:v>
                </c:pt>
                <c:pt idx="41">
                  <c:v>-4.7306992820714902</c:v>
                </c:pt>
                <c:pt idx="42">
                  <c:v>-4.4674343201972704</c:v>
                </c:pt>
                <c:pt idx="43">
                  <c:v>-3.9491912700421099</c:v>
                </c:pt>
                <c:pt idx="44">
                  <c:v>-4.0118056660008898</c:v>
                </c:pt>
                <c:pt idx="45">
                  <c:v>-2.2887949187972598</c:v>
                </c:pt>
                <c:pt idx="46">
                  <c:v>-2.3477905382263802</c:v>
                </c:pt>
                <c:pt idx="47">
                  <c:v>-2.52679387521178</c:v>
                </c:pt>
                <c:pt idx="48">
                  <c:v>-1.825543435465</c:v>
                </c:pt>
                <c:pt idx="49">
                  <c:v>-0.76269126539205601</c:v>
                </c:pt>
                <c:pt idx="50">
                  <c:v>-1.10751680495074</c:v>
                </c:pt>
                <c:pt idx="51">
                  <c:v>-1.1037781961912201</c:v>
                </c:pt>
                <c:pt idx="52">
                  <c:v>-0.12371668921805599</c:v>
                </c:pt>
                <c:pt idx="53">
                  <c:v>-0.87041820731364605</c:v>
                </c:pt>
                <c:pt idx="54">
                  <c:v>0.28712457479877601</c:v>
                </c:pt>
                <c:pt idx="55">
                  <c:v>0.16889041605077801</c:v>
                </c:pt>
                <c:pt idx="56">
                  <c:v>0.321179164171078</c:v>
                </c:pt>
                <c:pt idx="57">
                  <c:v>0.14312290122993901</c:v>
                </c:pt>
                <c:pt idx="58">
                  <c:v>4.9068443680027898E-2</c:v>
                </c:pt>
                <c:pt idx="59">
                  <c:v>0.45605836621514001</c:v>
                </c:pt>
                <c:pt idx="60">
                  <c:v>0.560944196660491</c:v>
                </c:pt>
                <c:pt idx="61">
                  <c:v>0.84999248879211098</c:v>
                </c:pt>
                <c:pt idx="62">
                  <c:v>0.63298229485423996</c:v>
                </c:pt>
                <c:pt idx="63">
                  <c:v>1.16553183763825</c:v>
                </c:pt>
                <c:pt idx="64">
                  <c:v>0.215214115689498</c:v>
                </c:pt>
                <c:pt idx="65">
                  <c:v>0.38118500988208298</c:v>
                </c:pt>
                <c:pt idx="66">
                  <c:v>0.73880006461637804</c:v>
                </c:pt>
                <c:pt idx="67">
                  <c:v>0.30844904943975598</c:v>
                </c:pt>
                <c:pt idx="68">
                  <c:v>-4.8952107720572402E-2</c:v>
                </c:pt>
                <c:pt idx="69">
                  <c:v>-0.31841103953884098</c:v>
                </c:pt>
                <c:pt idx="70">
                  <c:v>-0.39654785730259901</c:v>
                </c:pt>
                <c:pt idx="71">
                  <c:v>-1.06923853369202</c:v>
                </c:pt>
                <c:pt idx="72">
                  <c:v>-1.0709792490147101</c:v>
                </c:pt>
                <c:pt idx="73">
                  <c:v>-2.2231384677953598</c:v>
                </c:pt>
                <c:pt idx="74">
                  <c:v>-2.3818269293590002</c:v>
                </c:pt>
                <c:pt idx="75">
                  <c:v>-1.55281301703785</c:v>
                </c:pt>
                <c:pt idx="76">
                  <c:v>-1.6166785470523499</c:v>
                </c:pt>
                <c:pt idx="77">
                  <c:v>-1.36385580424966</c:v>
                </c:pt>
                <c:pt idx="78">
                  <c:v>-1.43877870140055</c:v>
                </c:pt>
                <c:pt idx="79">
                  <c:v>-0.83785839073164103</c:v>
                </c:pt>
                <c:pt idx="80">
                  <c:v>-1.31558493231909</c:v>
                </c:pt>
                <c:pt idx="81">
                  <c:v>-5.6836719498531502E-2</c:v>
                </c:pt>
                <c:pt idx="82">
                  <c:v>-0.178097288865154</c:v>
                </c:pt>
                <c:pt idx="83">
                  <c:v>-0.16561949493411099</c:v>
                </c:pt>
                <c:pt idx="84">
                  <c:v>0.469740763664453</c:v>
                </c:pt>
                <c:pt idx="85">
                  <c:v>2.3863298113341198</c:v>
                </c:pt>
                <c:pt idx="86">
                  <c:v>1.76261247540102</c:v>
                </c:pt>
                <c:pt idx="87">
                  <c:v>1.7901346331195001</c:v>
                </c:pt>
                <c:pt idx="88">
                  <c:v>2.2999360658156802</c:v>
                </c:pt>
                <c:pt idx="89">
                  <c:v>1.94440368162183</c:v>
                </c:pt>
                <c:pt idx="90">
                  <c:v>2.5403921572550101</c:v>
                </c:pt>
                <c:pt idx="91">
                  <c:v>3.1238028797171902</c:v>
                </c:pt>
                <c:pt idx="92">
                  <c:v>3.1263736790558299</c:v>
                </c:pt>
                <c:pt idx="93">
                  <c:v>2.4806951444537999</c:v>
                </c:pt>
                <c:pt idx="94">
                  <c:v>2.0549080411579701</c:v>
                </c:pt>
                <c:pt idx="95">
                  <c:v>1.93100246780782E-2</c:v>
                </c:pt>
                <c:pt idx="96">
                  <c:v>-1.46299360673812</c:v>
                </c:pt>
                <c:pt idx="97">
                  <c:v>-3.48585913043995</c:v>
                </c:pt>
                <c:pt idx="98">
                  <c:v>-3.68257055465395</c:v>
                </c:pt>
                <c:pt idx="99">
                  <c:v>-4.2183773307723804</c:v>
                </c:pt>
                <c:pt idx="100">
                  <c:v>-4.1756233225968904</c:v>
                </c:pt>
                <c:pt idx="101">
                  <c:v>-4.0924318524270502</c:v>
                </c:pt>
                <c:pt idx="102">
                  <c:v>-3.2672761270883202</c:v>
                </c:pt>
                <c:pt idx="103">
                  <c:v>-3.6904440692110798</c:v>
                </c:pt>
                <c:pt idx="104">
                  <c:v>-3.6435143742063301</c:v>
                </c:pt>
                <c:pt idx="105">
                  <c:v>-2.9329095889655701</c:v>
                </c:pt>
                <c:pt idx="106">
                  <c:v>-3.9677927644881499</c:v>
                </c:pt>
                <c:pt idx="107">
                  <c:v>-3.4352441706830001</c:v>
                </c:pt>
                <c:pt idx="108">
                  <c:v>-3.75849534920044</c:v>
                </c:pt>
                <c:pt idx="109">
                  <c:v>-3.86638857703608</c:v>
                </c:pt>
                <c:pt idx="110">
                  <c:v>-3.8873768121571199</c:v>
                </c:pt>
                <c:pt idx="111">
                  <c:v>-4.06644555442558</c:v>
                </c:pt>
                <c:pt idx="112">
                  <c:v>-3.6584939366320799</c:v>
                </c:pt>
                <c:pt idx="113">
                  <c:v>-3.6774735884029801</c:v>
                </c:pt>
                <c:pt idx="114">
                  <c:v>-3.2172546950588701</c:v>
                </c:pt>
                <c:pt idx="115">
                  <c:v>-3.1397742347568398</c:v>
                </c:pt>
                <c:pt idx="116">
                  <c:v>-2.9879507148753999</c:v>
                </c:pt>
                <c:pt idx="117">
                  <c:v>-3.21607282927372</c:v>
                </c:pt>
                <c:pt idx="118">
                  <c:v>-2.2459828665411998</c:v>
                </c:pt>
                <c:pt idx="119">
                  <c:v>-2.28180117379295</c:v>
                </c:pt>
                <c:pt idx="120">
                  <c:v>-2.0258628938173802</c:v>
                </c:pt>
                <c:pt idx="121">
                  <c:v>-1.8634549528398101</c:v>
                </c:pt>
                <c:pt idx="122">
                  <c:v>-1.7878132930172601</c:v>
                </c:pt>
                <c:pt idx="123">
                  <c:v>-1.82556448639314</c:v>
                </c:pt>
                <c:pt idx="124">
                  <c:v>-1.2654130562872901</c:v>
                </c:pt>
                <c:pt idx="125">
                  <c:v>-0.66008831668895496</c:v>
                </c:pt>
                <c:pt idx="126">
                  <c:v>-0.44135329557903602</c:v>
                </c:pt>
                <c:pt idx="127">
                  <c:v>-0.27707482632845998</c:v>
                </c:pt>
                <c:pt idx="128">
                  <c:v>-0.178845717924008</c:v>
                </c:pt>
                <c:pt idx="129">
                  <c:v>0.32842279299855298</c:v>
                </c:pt>
                <c:pt idx="130">
                  <c:v>-0.30880552175866299</c:v>
                </c:pt>
                <c:pt idx="131">
                  <c:v>9.3226665636480799E-2</c:v>
                </c:pt>
                <c:pt idx="132">
                  <c:v>0.31576241132796901</c:v>
                </c:pt>
                <c:pt idx="133">
                  <c:v>0.51983006803753296</c:v>
                </c:pt>
                <c:pt idx="134">
                  <c:v>0.804266369882914</c:v>
                </c:pt>
                <c:pt idx="135">
                  <c:v>0.976147851137662</c:v>
                </c:pt>
                <c:pt idx="136">
                  <c:v>0.575478380738771</c:v>
                </c:pt>
                <c:pt idx="137">
                  <c:v>1.13446316530019</c:v>
                </c:pt>
                <c:pt idx="138">
                  <c:v>1.3154881551248701</c:v>
                </c:pt>
                <c:pt idx="139">
                  <c:v>1.13838032326534</c:v>
                </c:pt>
                <c:pt idx="140">
                  <c:v>0.82656128932834105</c:v>
                </c:pt>
                <c:pt idx="141">
                  <c:v>-4.5144287838868902</c:v>
                </c:pt>
                <c:pt idx="142">
                  <c:v>0.114141921437258</c:v>
                </c:pt>
                <c:pt idx="143">
                  <c:v>-0.45848259590922102</c:v>
                </c:pt>
                <c:pt idx="144">
                  <c:v>-0.68703990712081997</c:v>
                </c:pt>
                <c:pt idx="145">
                  <c:v>0.94221900523053304</c:v>
                </c:pt>
                <c:pt idx="146">
                  <c:v>1.59987437410295</c:v>
                </c:pt>
                <c:pt idx="147">
                  <c:v>3.2898233935377701</c:v>
                </c:pt>
                <c:pt idx="148">
                  <c:v>2.21560684332586</c:v>
                </c:pt>
                <c:pt idx="149">
                  <c:v>2.5876142340022801</c:v>
                </c:pt>
              </c:numCache>
            </c:numRef>
          </c:val>
          <c:extLst>
            <c:ext xmlns:c16="http://schemas.microsoft.com/office/drawing/2014/chart" uri="{C3380CC4-5D6E-409C-BE32-E72D297353CC}">
              <c16:uniqueId val="{00000003-B06D-4915-9710-BA6759A3AC78}"/>
            </c:ext>
          </c:extLst>
        </c:ser>
        <c:dLbls>
          <c:showLegendKey val="0"/>
          <c:showVal val="0"/>
          <c:showCatName val="0"/>
          <c:showSerName val="0"/>
          <c:showPercent val="0"/>
          <c:showBubbleSize val="0"/>
        </c:dLbls>
        <c:axId val="245835264"/>
        <c:axId val="245836800"/>
      </c:areaChart>
      <c:lineChart>
        <c:grouping val="standard"/>
        <c:varyColors val="0"/>
        <c:ser>
          <c:idx val="0"/>
          <c:order val="0"/>
          <c:tx>
            <c:strRef>
              <c:f>outputGap!$C$1</c:f>
              <c:strCache>
                <c:ptCount val="1"/>
                <c:pt idx="0">
                  <c:v>OG50</c:v>
                </c:pt>
              </c:strCache>
            </c:strRef>
          </c:tx>
          <c:spPr>
            <a:ln w="12700">
              <a:solidFill>
                <a:srgbClr val="007BD1"/>
              </a:solidFill>
            </a:ln>
          </c:spPr>
          <c:marker>
            <c:symbol val="none"/>
          </c:marker>
          <c:cat>
            <c:numRef>
              <c:f>outputGap!$B$2:$B$153</c:f>
              <c:numCache>
                <c:formatCode>m/d/yyyy</c:formatCode>
                <c:ptCount val="152"/>
                <c:pt idx="0">
                  <c:v>31137</c:v>
                </c:pt>
                <c:pt idx="1">
                  <c:v>31228</c:v>
                </c:pt>
                <c:pt idx="2">
                  <c:v>31320</c:v>
                </c:pt>
                <c:pt idx="3">
                  <c:v>31412</c:v>
                </c:pt>
                <c:pt idx="4">
                  <c:v>31502</c:v>
                </c:pt>
                <c:pt idx="5">
                  <c:v>31593</c:v>
                </c:pt>
                <c:pt idx="6">
                  <c:v>31685</c:v>
                </c:pt>
                <c:pt idx="7">
                  <c:v>31777</c:v>
                </c:pt>
                <c:pt idx="8">
                  <c:v>31867</c:v>
                </c:pt>
                <c:pt idx="9">
                  <c:v>31958</c:v>
                </c:pt>
                <c:pt idx="10">
                  <c:v>32050</c:v>
                </c:pt>
                <c:pt idx="11">
                  <c:v>32142</c:v>
                </c:pt>
                <c:pt idx="12">
                  <c:v>32233</c:v>
                </c:pt>
                <c:pt idx="13">
                  <c:v>32324</c:v>
                </c:pt>
                <c:pt idx="14">
                  <c:v>32416</c:v>
                </c:pt>
                <c:pt idx="15">
                  <c:v>32508</c:v>
                </c:pt>
                <c:pt idx="16">
                  <c:v>32598</c:v>
                </c:pt>
                <c:pt idx="17">
                  <c:v>32689</c:v>
                </c:pt>
                <c:pt idx="18">
                  <c:v>32781</c:v>
                </c:pt>
                <c:pt idx="19">
                  <c:v>32873</c:v>
                </c:pt>
                <c:pt idx="20">
                  <c:v>32963</c:v>
                </c:pt>
                <c:pt idx="21">
                  <c:v>33054</c:v>
                </c:pt>
                <c:pt idx="22">
                  <c:v>33146</c:v>
                </c:pt>
                <c:pt idx="23">
                  <c:v>33238</c:v>
                </c:pt>
                <c:pt idx="24">
                  <c:v>33328</c:v>
                </c:pt>
                <c:pt idx="25">
                  <c:v>33419</c:v>
                </c:pt>
                <c:pt idx="26">
                  <c:v>33511</c:v>
                </c:pt>
                <c:pt idx="27">
                  <c:v>33603</c:v>
                </c:pt>
                <c:pt idx="28">
                  <c:v>33694</c:v>
                </c:pt>
                <c:pt idx="29">
                  <c:v>33785</c:v>
                </c:pt>
                <c:pt idx="30">
                  <c:v>33877</c:v>
                </c:pt>
                <c:pt idx="31">
                  <c:v>33969</c:v>
                </c:pt>
                <c:pt idx="32">
                  <c:v>34059</c:v>
                </c:pt>
                <c:pt idx="33">
                  <c:v>34150</c:v>
                </c:pt>
                <c:pt idx="34">
                  <c:v>34242</c:v>
                </c:pt>
                <c:pt idx="35">
                  <c:v>34334</c:v>
                </c:pt>
                <c:pt idx="36">
                  <c:v>34424</c:v>
                </c:pt>
                <c:pt idx="37">
                  <c:v>34515</c:v>
                </c:pt>
                <c:pt idx="38">
                  <c:v>34607</c:v>
                </c:pt>
                <c:pt idx="39">
                  <c:v>34699</c:v>
                </c:pt>
                <c:pt idx="40">
                  <c:v>34789</c:v>
                </c:pt>
                <c:pt idx="41">
                  <c:v>34880</c:v>
                </c:pt>
                <c:pt idx="42">
                  <c:v>34972</c:v>
                </c:pt>
                <c:pt idx="43">
                  <c:v>35064</c:v>
                </c:pt>
                <c:pt idx="44">
                  <c:v>35155</c:v>
                </c:pt>
                <c:pt idx="45">
                  <c:v>35246</c:v>
                </c:pt>
                <c:pt idx="46">
                  <c:v>35338</c:v>
                </c:pt>
                <c:pt idx="47">
                  <c:v>35430</c:v>
                </c:pt>
                <c:pt idx="48">
                  <c:v>35520</c:v>
                </c:pt>
                <c:pt idx="49">
                  <c:v>35611</c:v>
                </c:pt>
                <c:pt idx="50">
                  <c:v>35703</c:v>
                </c:pt>
                <c:pt idx="51">
                  <c:v>35795</c:v>
                </c:pt>
                <c:pt idx="52">
                  <c:v>35885</c:v>
                </c:pt>
                <c:pt idx="53">
                  <c:v>35976</c:v>
                </c:pt>
                <c:pt idx="54">
                  <c:v>36068</c:v>
                </c:pt>
                <c:pt idx="55">
                  <c:v>36160</c:v>
                </c:pt>
                <c:pt idx="56">
                  <c:v>36250</c:v>
                </c:pt>
                <c:pt idx="57">
                  <c:v>36341</c:v>
                </c:pt>
                <c:pt idx="58">
                  <c:v>36433</c:v>
                </c:pt>
                <c:pt idx="59">
                  <c:v>36525</c:v>
                </c:pt>
                <c:pt idx="60">
                  <c:v>36616</c:v>
                </c:pt>
                <c:pt idx="61">
                  <c:v>36707</c:v>
                </c:pt>
                <c:pt idx="62">
                  <c:v>36799</c:v>
                </c:pt>
                <c:pt idx="63">
                  <c:v>36891</c:v>
                </c:pt>
                <c:pt idx="64">
                  <c:v>36981</c:v>
                </c:pt>
                <c:pt idx="65">
                  <c:v>37072</c:v>
                </c:pt>
                <c:pt idx="66">
                  <c:v>37164</c:v>
                </c:pt>
                <c:pt idx="67">
                  <c:v>37256</c:v>
                </c:pt>
                <c:pt idx="68">
                  <c:v>37346</c:v>
                </c:pt>
                <c:pt idx="69">
                  <c:v>37437</c:v>
                </c:pt>
                <c:pt idx="70">
                  <c:v>37529</c:v>
                </c:pt>
                <c:pt idx="71">
                  <c:v>37621</c:v>
                </c:pt>
                <c:pt idx="72">
                  <c:v>37711</c:v>
                </c:pt>
                <c:pt idx="73">
                  <c:v>37802</c:v>
                </c:pt>
                <c:pt idx="74">
                  <c:v>37894</c:v>
                </c:pt>
                <c:pt idx="75">
                  <c:v>37986</c:v>
                </c:pt>
                <c:pt idx="76">
                  <c:v>38077</c:v>
                </c:pt>
                <c:pt idx="77">
                  <c:v>38168</c:v>
                </c:pt>
                <c:pt idx="78">
                  <c:v>38260</c:v>
                </c:pt>
                <c:pt idx="79">
                  <c:v>38352</c:v>
                </c:pt>
                <c:pt idx="80">
                  <c:v>38442</c:v>
                </c:pt>
                <c:pt idx="81">
                  <c:v>38533</c:v>
                </c:pt>
                <c:pt idx="82">
                  <c:v>38625</c:v>
                </c:pt>
                <c:pt idx="83">
                  <c:v>38717</c:v>
                </c:pt>
                <c:pt idx="84">
                  <c:v>38807</c:v>
                </c:pt>
                <c:pt idx="85">
                  <c:v>38898</c:v>
                </c:pt>
                <c:pt idx="86">
                  <c:v>38990</c:v>
                </c:pt>
                <c:pt idx="87">
                  <c:v>39082</c:v>
                </c:pt>
                <c:pt idx="88">
                  <c:v>39172</c:v>
                </c:pt>
                <c:pt idx="89">
                  <c:v>39263</c:v>
                </c:pt>
                <c:pt idx="90">
                  <c:v>39355</c:v>
                </c:pt>
                <c:pt idx="91">
                  <c:v>39447</c:v>
                </c:pt>
                <c:pt idx="92">
                  <c:v>39538</c:v>
                </c:pt>
                <c:pt idx="93">
                  <c:v>39629</c:v>
                </c:pt>
                <c:pt idx="94">
                  <c:v>39721</c:v>
                </c:pt>
                <c:pt idx="95">
                  <c:v>39813</c:v>
                </c:pt>
                <c:pt idx="96">
                  <c:v>39903</c:v>
                </c:pt>
                <c:pt idx="97">
                  <c:v>39994</c:v>
                </c:pt>
                <c:pt idx="98">
                  <c:v>40086</c:v>
                </c:pt>
                <c:pt idx="99">
                  <c:v>40178</c:v>
                </c:pt>
                <c:pt idx="100">
                  <c:v>40268</c:v>
                </c:pt>
                <c:pt idx="101">
                  <c:v>40359</c:v>
                </c:pt>
                <c:pt idx="102">
                  <c:v>40451</c:v>
                </c:pt>
                <c:pt idx="103">
                  <c:v>40543</c:v>
                </c:pt>
                <c:pt idx="104">
                  <c:v>40633</c:v>
                </c:pt>
                <c:pt idx="105">
                  <c:v>40724</c:v>
                </c:pt>
                <c:pt idx="106">
                  <c:v>40816</c:v>
                </c:pt>
                <c:pt idx="107">
                  <c:v>40908</c:v>
                </c:pt>
                <c:pt idx="108">
                  <c:v>40999</c:v>
                </c:pt>
                <c:pt idx="109">
                  <c:v>41090</c:v>
                </c:pt>
                <c:pt idx="110">
                  <c:v>41182</c:v>
                </c:pt>
                <c:pt idx="111">
                  <c:v>41274</c:v>
                </c:pt>
                <c:pt idx="112">
                  <c:v>41364</c:v>
                </c:pt>
                <c:pt idx="113">
                  <c:v>41455</c:v>
                </c:pt>
                <c:pt idx="114">
                  <c:v>41547</c:v>
                </c:pt>
                <c:pt idx="115">
                  <c:v>41639</c:v>
                </c:pt>
                <c:pt idx="116">
                  <c:v>41729</c:v>
                </c:pt>
                <c:pt idx="117">
                  <c:v>41820</c:v>
                </c:pt>
                <c:pt idx="118">
                  <c:v>41912</c:v>
                </c:pt>
                <c:pt idx="119">
                  <c:v>42004</c:v>
                </c:pt>
                <c:pt idx="120">
                  <c:v>42094</c:v>
                </c:pt>
                <c:pt idx="121">
                  <c:v>42185</c:v>
                </c:pt>
                <c:pt idx="122">
                  <c:v>42277</c:v>
                </c:pt>
                <c:pt idx="123">
                  <c:v>42369</c:v>
                </c:pt>
                <c:pt idx="124">
                  <c:v>42460</c:v>
                </c:pt>
                <c:pt idx="125">
                  <c:v>42551</c:v>
                </c:pt>
                <c:pt idx="126">
                  <c:v>42643</c:v>
                </c:pt>
                <c:pt idx="127">
                  <c:v>42735</c:v>
                </c:pt>
                <c:pt idx="128">
                  <c:v>42825</c:v>
                </c:pt>
                <c:pt idx="129">
                  <c:v>42916</c:v>
                </c:pt>
                <c:pt idx="130">
                  <c:v>43008</c:v>
                </c:pt>
                <c:pt idx="131">
                  <c:v>43100</c:v>
                </c:pt>
                <c:pt idx="132">
                  <c:v>43190</c:v>
                </c:pt>
                <c:pt idx="133">
                  <c:v>43281</c:v>
                </c:pt>
                <c:pt idx="134">
                  <c:v>43373</c:v>
                </c:pt>
                <c:pt idx="135">
                  <c:v>43465</c:v>
                </c:pt>
                <c:pt idx="136">
                  <c:v>43555</c:v>
                </c:pt>
                <c:pt idx="137">
                  <c:v>43646</c:v>
                </c:pt>
                <c:pt idx="138">
                  <c:v>43738</c:v>
                </c:pt>
                <c:pt idx="139">
                  <c:v>43830</c:v>
                </c:pt>
                <c:pt idx="140">
                  <c:v>43921</c:v>
                </c:pt>
                <c:pt idx="141">
                  <c:v>44012</c:v>
                </c:pt>
                <c:pt idx="142">
                  <c:v>44104</c:v>
                </c:pt>
                <c:pt idx="143">
                  <c:v>44196</c:v>
                </c:pt>
                <c:pt idx="144">
                  <c:v>44286</c:v>
                </c:pt>
                <c:pt idx="145">
                  <c:v>44377</c:v>
                </c:pt>
                <c:pt idx="146">
                  <c:v>44469</c:v>
                </c:pt>
                <c:pt idx="147">
                  <c:v>44561</c:v>
                </c:pt>
                <c:pt idx="148">
                  <c:v>44651</c:v>
                </c:pt>
                <c:pt idx="149">
                  <c:v>44742</c:v>
                </c:pt>
                <c:pt idx="150">
                  <c:v>44743</c:v>
                </c:pt>
                <c:pt idx="151">
                  <c:v>44744</c:v>
                </c:pt>
              </c:numCache>
            </c:numRef>
          </c:cat>
          <c:val>
            <c:numRef>
              <c:f>outputGap!$C$2:$C$153</c:f>
              <c:numCache>
                <c:formatCode>General</c:formatCode>
                <c:ptCount val="152"/>
                <c:pt idx="0">
                  <c:v>1.2121113779622701</c:v>
                </c:pt>
                <c:pt idx="1">
                  <c:v>2.0543289146973098</c:v>
                </c:pt>
                <c:pt idx="2">
                  <c:v>3.3295740171358799</c:v>
                </c:pt>
                <c:pt idx="3">
                  <c:v>4.5499370939825896</c:v>
                </c:pt>
                <c:pt idx="4">
                  <c:v>5.3812493284700098</c:v>
                </c:pt>
                <c:pt idx="5">
                  <c:v>5.1094096076647499</c:v>
                </c:pt>
                <c:pt idx="6">
                  <c:v>4.8446197774907303</c:v>
                </c:pt>
                <c:pt idx="7">
                  <c:v>4.79215263118747</c:v>
                </c:pt>
                <c:pt idx="8">
                  <c:v>3.1540304184840999</c:v>
                </c:pt>
                <c:pt idx="9">
                  <c:v>4.6469076084097196</c:v>
                </c:pt>
                <c:pt idx="10">
                  <c:v>3.2196101474590599</c:v>
                </c:pt>
                <c:pt idx="11">
                  <c:v>2.91376234998341</c:v>
                </c:pt>
                <c:pt idx="12">
                  <c:v>2.0744706509447002</c:v>
                </c:pt>
                <c:pt idx="13">
                  <c:v>1.74091645064598</c:v>
                </c:pt>
                <c:pt idx="14">
                  <c:v>-0.25055034596706199</c:v>
                </c:pt>
                <c:pt idx="15">
                  <c:v>0.82810470116650303</c:v>
                </c:pt>
                <c:pt idx="16">
                  <c:v>1.06208751588707</c:v>
                </c:pt>
                <c:pt idx="17">
                  <c:v>-0.67655314386055798</c:v>
                </c:pt>
                <c:pt idx="18">
                  <c:v>-1.9221083220447801</c:v>
                </c:pt>
                <c:pt idx="19">
                  <c:v>-0.95116482937010605</c:v>
                </c:pt>
                <c:pt idx="20">
                  <c:v>-1.5491317489383101</c:v>
                </c:pt>
                <c:pt idx="21">
                  <c:v>-0.236725949025064</c:v>
                </c:pt>
                <c:pt idx="22">
                  <c:v>-2.3112055362245001</c:v>
                </c:pt>
                <c:pt idx="23">
                  <c:v>-2.9838035779457202</c:v>
                </c:pt>
                <c:pt idx="24">
                  <c:v>-2.4063590074571199</c:v>
                </c:pt>
                <c:pt idx="25">
                  <c:v>-3.33886381998953</c:v>
                </c:pt>
                <c:pt idx="26">
                  <c:v>-2.7567593205177601</c:v>
                </c:pt>
                <c:pt idx="27">
                  <c:v>-4.1974963328722597</c:v>
                </c:pt>
                <c:pt idx="28">
                  <c:v>-3.5600578845033901</c:v>
                </c:pt>
                <c:pt idx="29">
                  <c:v>-4.7642354264190097</c:v>
                </c:pt>
                <c:pt idx="30">
                  <c:v>-3.51610851575257</c:v>
                </c:pt>
                <c:pt idx="31">
                  <c:v>-4.6521756149488596</c:v>
                </c:pt>
                <c:pt idx="32">
                  <c:v>-5.6721303324430297</c:v>
                </c:pt>
                <c:pt idx="33">
                  <c:v>-6.4987414803485599</c:v>
                </c:pt>
                <c:pt idx="34">
                  <c:v>-6.2864470655923403</c:v>
                </c:pt>
                <c:pt idx="35">
                  <c:v>-6.5774409664425697</c:v>
                </c:pt>
                <c:pt idx="36">
                  <c:v>-5.5625571655156998</c:v>
                </c:pt>
                <c:pt idx="37">
                  <c:v>-4.94001149854875</c:v>
                </c:pt>
                <c:pt idx="38">
                  <c:v>-4.76255519830457</c:v>
                </c:pt>
                <c:pt idx="39">
                  <c:v>-3.4712142706745301</c:v>
                </c:pt>
                <c:pt idx="40">
                  <c:v>-2.6695219600911302</c:v>
                </c:pt>
                <c:pt idx="41">
                  <c:v>-2.85068228586923</c:v>
                </c:pt>
                <c:pt idx="42">
                  <c:v>-2.58664367812128</c:v>
                </c:pt>
                <c:pt idx="43">
                  <c:v>-2.0678691488774601</c:v>
                </c:pt>
                <c:pt idx="44">
                  <c:v>-2.1647318540742702</c:v>
                </c:pt>
                <c:pt idx="45">
                  <c:v>-0.43718072446366002</c:v>
                </c:pt>
                <c:pt idx="46">
                  <c:v>-0.50875872109662401</c:v>
                </c:pt>
                <c:pt idx="47">
                  <c:v>-0.75368314012592896</c:v>
                </c:pt>
                <c:pt idx="48">
                  <c:v>-2.4019432258195101E-2</c:v>
                </c:pt>
                <c:pt idx="49">
                  <c:v>1.0586386163481201</c:v>
                </c:pt>
                <c:pt idx="50">
                  <c:v>0.67031906144514397</c:v>
                </c:pt>
                <c:pt idx="51">
                  <c:v>0.60474041530023803</c:v>
                </c:pt>
                <c:pt idx="52">
                  <c:v>1.6060328382616</c:v>
                </c:pt>
                <c:pt idx="53">
                  <c:v>0.83564426584555695</c:v>
                </c:pt>
                <c:pt idx="54">
                  <c:v>1.95195931846684</c:v>
                </c:pt>
                <c:pt idx="55">
                  <c:v>1.8165906686836999</c:v>
                </c:pt>
                <c:pt idx="56">
                  <c:v>1.9547695558745199</c:v>
                </c:pt>
                <c:pt idx="57">
                  <c:v>1.7526075022821801</c:v>
                </c:pt>
                <c:pt idx="58">
                  <c:v>1.63490906514809</c:v>
                </c:pt>
                <c:pt idx="59">
                  <c:v>2.02294040572579</c:v>
                </c:pt>
                <c:pt idx="60">
                  <c:v>2.1443023638739498</c:v>
                </c:pt>
                <c:pt idx="61">
                  <c:v>2.42937985287299</c:v>
                </c:pt>
                <c:pt idx="62">
                  <c:v>2.2005568485104998</c:v>
                </c:pt>
                <c:pt idx="63">
                  <c:v>2.7111409179719899</c:v>
                </c:pt>
                <c:pt idx="64">
                  <c:v>1.73272521489872</c:v>
                </c:pt>
                <c:pt idx="65">
                  <c:v>1.89972679461892</c:v>
                </c:pt>
                <c:pt idx="66">
                  <c:v>2.2385264161568799</c:v>
                </c:pt>
                <c:pt idx="67">
                  <c:v>1.78633034004769</c:v>
                </c:pt>
                <c:pt idx="68">
                  <c:v>1.43282572328262</c:v>
                </c:pt>
                <c:pt idx="69">
                  <c:v>1.1456489234763001</c:v>
                </c:pt>
                <c:pt idx="70">
                  <c:v>1.0614607347557301</c:v>
                </c:pt>
                <c:pt idx="71">
                  <c:v>0.37946888231880199</c:v>
                </c:pt>
                <c:pt idx="72">
                  <c:v>0.36245638145086001</c:v>
                </c:pt>
                <c:pt idx="73">
                  <c:v>-0.79181508771386599</c:v>
                </c:pt>
                <c:pt idx="74">
                  <c:v>-0.97759919098514203</c:v>
                </c:pt>
                <c:pt idx="75">
                  <c:v>-0.144238429927947</c:v>
                </c:pt>
                <c:pt idx="76">
                  <c:v>-0.224174215683591</c:v>
                </c:pt>
                <c:pt idx="77">
                  <c:v>3.5179893544232499E-3</c:v>
                </c:pt>
                <c:pt idx="78">
                  <c:v>-6.4796275868633194E-2</c:v>
                </c:pt>
                <c:pt idx="79">
                  <c:v>0.52683559662097701</c:v>
                </c:pt>
                <c:pt idx="80">
                  <c:v>4.2182695581157802E-2</c:v>
                </c:pt>
                <c:pt idx="81">
                  <c:v>1.31753375648422</c:v>
                </c:pt>
                <c:pt idx="82">
                  <c:v>1.19634428014879</c:v>
                </c:pt>
                <c:pt idx="83">
                  <c:v>1.22176404559589</c:v>
                </c:pt>
                <c:pt idx="84">
                  <c:v>1.88175433122505</c:v>
                </c:pt>
                <c:pt idx="85">
                  <c:v>3.9096913223928098</c:v>
                </c:pt>
                <c:pt idx="86">
                  <c:v>3.2453901720476699</c:v>
                </c:pt>
                <c:pt idx="87">
                  <c:v>3.24376133754707</c:v>
                </c:pt>
                <c:pt idx="88">
                  <c:v>3.75875330529133</c:v>
                </c:pt>
                <c:pt idx="89">
                  <c:v>3.36553222114174</c:v>
                </c:pt>
                <c:pt idx="90">
                  <c:v>3.9809640769167598</c:v>
                </c:pt>
                <c:pt idx="91">
                  <c:v>4.6076074650793499</c:v>
                </c:pt>
                <c:pt idx="92">
                  <c:v>4.6210866368232102</c:v>
                </c:pt>
                <c:pt idx="93">
                  <c:v>4.0216258717979096</c:v>
                </c:pt>
                <c:pt idx="94">
                  <c:v>3.66906600332613</c:v>
                </c:pt>
                <c:pt idx="95">
                  <c:v>1.7271299416762</c:v>
                </c:pt>
                <c:pt idx="96">
                  <c:v>0.21378252862316099</c:v>
                </c:pt>
                <c:pt idx="97">
                  <c:v>-1.79998494332967</c:v>
                </c:pt>
                <c:pt idx="98">
                  <c:v>-2.0462685973725798</c:v>
                </c:pt>
                <c:pt idx="99">
                  <c:v>-2.6345209685145701</c:v>
                </c:pt>
                <c:pt idx="100">
                  <c:v>-2.6391083137276898</c:v>
                </c:pt>
                <c:pt idx="101">
                  <c:v>-2.6059979997177698</c:v>
                </c:pt>
                <c:pt idx="102">
                  <c:v>-1.82474206559829</c:v>
                </c:pt>
                <c:pt idx="103">
                  <c:v>-2.2649256173427101</c:v>
                </c:pt>
                <c:pt idx="104">
                  <c:v>-2.2234423575453999</c:v>
                </c:pt>
                <c:pt idx="105">
                  <c:v>-1.5297122806462</c:v>
                </c:pt>
                <c:pt idx="106">
                  <c:v>-2.5625517515315299</c:v>
                </c:pt>
                <c:pt idx="107">
                  <c:v>-2.0316048007430001</c:v>
                </c:pt>
                <c:pt idx="108">
                  <c:v>-2.3559099563885901</c:v>
                </c:pt>
                <c:pt idx="109">
                  <c:v>-2.4432744751103801</c:v>
                </c:pt>
                <c:pt idx="110">
                  <c:v>-2.46793352105245</c:v>
                </c:pt>
                <c:pt idx="111">
                  <c:v>-2.6394184268804701</c:v>
                </c:pt>
                <c:pt idx="112">
                  <c:v>-2.2380092036247601</c:v>
                </c:pt>
                <c:pt idx="113">
                  <c:v>-2.2421250006213702</c:v>
                </c:pt>
                <c:pt idx="114">
                  <c:v>-1.79026916814199</c:v>
                </c:pt>
                <c:pt idx="115">
                  <c:v>-1.72405502825615</c:v>
                </c:pt>
                <c:pt idx="116">
                  <c:v>-1.57170197192199</c:v>
                </c:pt>
                <c:pt idx="117">
                  <c:v>-1.8022979377358701</c:v>
                </c:pt>
                <c:pt idx="118">
                  <c:v>-0.85541302115342899</c:v>
                </c:pt>
                <c:pt idx="119">
                  <c:v>-0.93495658004099502</c:v>
                </c:pt>
                <c:pt idx="120">
                  <c:v>-0.67779737765619197</c:v>
                </c:pt>
                <c:pt idx="121">
                  <c:v>-0.53789853031942703</c:v>
                </c:pt>
                <c:pt idx="122">
                  <c:v>-0.48325809763800198</c:v>
                </c:pt>
                <c:pt idx="123">
                  <c:v>-0.52005352389862602</c:v>
                </c:pt>
                <c:pt idx="124">
                  <c:v>4.0860376142313699E-2</c:v>
                </c:pt>
                <c:pt idx="125">
                  <c:v>0.63812647413754098</c:v>
                </c:pt>
                <c:pt idx="126">
                  <c:v>0.85051143784092897</c:v>
                </c:pt>
                <c:pt idx="127">
                  <c:v>1.0274747059107301</c:v>
                </c:pt>
                <c:pt idx="128">
                  <c:v>1.1066326197584599</c:v>
                </c:pt>
                <c:pt idx="129">
                  <c:v>1.61346898311409</c:v>
                </c:pt>
                <c:pt idx="130">
                  <c:v>0.93786182400667295</c:v>
                </c:pt>
                <c:pt idx="131">
                  <c:v>1.3647903391754801</c:v>
                </c:pt>
                <c:pt idx="132">
                  <c:v>1.59095503991598</c:v>
                </c:pt>
                <c:pt idx="133">
                  <c:v>1.79909513611278</c:v>
                </c:pt>
                <c:pt idx="134">
                  <c:v>2.0968213764888199</c:v>
                </c:pt>
                <c:pt idx="135">
                  <c:v>2.2798931976677501</c:v>
                </c:pt>
                <c:pt idx="136">
                  <c:v>1.89181882008041</c:v>
                </c:pt>
                <c:pt idx="137">
                  <c:v>2.4675550388945799</c:v>
                </c:pt>
                <c:pt idx="138">
                  <c:v>2.6457186224672702</c:v>
                </c:pt>
                <c:pt idx="139">
                  <c:v>2.4576659989220699</c:v>
                </c:pt>
                <c:pt idx="140">
                  <c:v>2.1810266389191302</c:v>
                </c:pt>
                <c:pt idx="141">
                  <c:v>-3.0940356329036298</c:v>
                </c:pt>
                <c:pt idx="142">
                  <c:v>1.49003905370459</c:v>
                </c:pt>
                <c:pt idx="143">
                  <c:v>0.87281669414635199</c:v>
                </c:pt>
                <c:pt idx="144">
                  <c:v>0.63210448284689502</c:v>
                </c:pt>
                <c:pt idx="145">
                  <c:v>2.3261629215144501</c:v>
                </c:pt>
                <c:pt idx="146">
                  <c:v>3.0136828964195601</c:v>
                </c:pt>
                <c:pt idx="147">
                  <c:v>4.7805294405066396</c:v>
                </c:pt>
                <c:pt idx="148">
                  <c:v>3.7318129381360499</c:v>
                </c:pt>
                <c:pt idx="149">
                  <c:v>4.1852566244115197</c:v>
                </c:pt>
              </c:numCache>
            </c:numRef>
          </c:val>
          <c:smooth val="0"/>
          <c:extLst>
            <c:ext xmlns:c16="http://schemas.microsoft.com/office/drawing/2014/chart" uri="{C3380CC4-5D6E-409C-BE32-E72D297353CC}">
              <c16:uniqueId val="{00000004-B06D-4915-9710-BA6759A3AC78}"/>
            </c:ext>
          </c:extLst>
        </c:ser>
        <c:dLbls>
          <c:showLegendKey val="0"/>
          <c:showVal val="0"/>
          <c:showCatName val="0"/>
          <c:showSerName val="0"/>
          <c:showPercent val="0"/>
          <c:showBubbleSize val="0"/>
        </c:dLbls>
        <c:marker val="1"/>
        <c:smooth val="0"/>
        <c:axId val="245835264"/>
        <c:axId val="245836800"/>
      </c:lineChart>
      <c:lineChart>
        <c:grouping val="standard"/>
        <c:varyColors val="0"/>
        <c:ser>
          <c:idx val="5"/>
          <c:order val="5"/>
          <c:spPr>
            <a:ln w="28575" cap="rnd" cmpd="sng" algn="ctr">
              <a:noFill/>
              <a:prstDash val="solid"/>
              <a:round/>
            </a:ln>
            <a:effectLst/>
            <a:extLst>
              <a:ext uri="{91240B29-F687-4F45-9708-019B960494DF}">
                <a14:hiddenLine xmlns:a14="http://schemas.microsoft.com/office/drawing/2010/main" w="28575" cap="rnd" cmpd="sng" algn="ctr">
                  <a:solidFill>
                    <a:srgbClr val="666666">
                      <a:shade val="76000"/>
                      <a:shade val="95000"/>
                      <a:satMod val="105000"/>
                    </a:srgbClr>
                  </a:solidFill>
                  <a:prstDash val="solid"/>
                  <a:round/>
                </a14:hiddenLine>
              </a:ext>
            </a:extLst>
          </c:spPr>
          <c:marker>
            <c:symbol val="none"/>
          </c:marker>
          <c:val>
            <c:numLit>
              <c:formatCode>General</c:formatCode>
              <c:ptCount val="1"/>
              <c:pt idx="0">
                <c:v>0</c:v>
              </c:pt>
            </c:numLit>
          </c:val>
          <c:smooth val="0"/>
          <c:extLst>
            <c:ext xmlns:c16="http://schemas.microsoft.com/office/drawing/2014/chart" uri="{C3380CC4-5D6E-409C-BE32-E72D297353CC}">
              <c16:uniqueId val="{00000005-B06D-4915-9710-BA6759A3AC78}"/>
            </c:ext>
          </c:extLst>
        </c:ser>
        <c:dLbls>
          <c:showLegendKey val="0"/>
          <c:showVal val="0"/>
          <c:showCatName val="0"/>
          <c:showSerName val="0"/>
          <c:showPercent val="0"/>
          <c:showBubbleSize val="0"/>
        </c:dLbls>
        <c:marker val="1"/>
        <c:smooth val="0"/>
        <c:axId val="1466149663"/>
        <c:axId val="2073099103"/>
      </c:lineChart>
      <c:dateAx>
        <c:axId val="245835264"/>
        <c:scaling>
          <c:orientation val="minMax"/>
          <c:max val="44926"/>
          <c:min val="31048"/>
        </c:scaling>
        <c:delete val="0"/>
        <c:axPos val="b"/>
        <c:numFmt formatCode="General" sourceLinked="0"/>
        <c:majorTickMark val="in"/>
        <c:minorTickMark val="none"/>
        <c:tickLblPos val="none"/>
        <c:spPr>
          <a:ln w="6350">
            <a:solidFill>
              <a:srgbClr val="666666"/>
            </a:solidFill>
          </a:ln>
        </c:spPr>
        <c:txPr>
          <a:bodyPr rot="0" vert="horz"/>
          <a:lstStyle/>
          <a:p>
            <a:pPr>
              <a:defRPr sz="650">
                <a:solidFill>
                  <a:srgbClr val="666666"/>
                </a:solidFill>
                <a:latin typeface="Nationalbank"/>
                <a:ea typeface="Nationalbank"/>
                <a:cs typeface="Nationalbank"/>
              </a:defRPr>
            </a:pPr>
            <a:endParaRPr lang="da-DK"/>
          </a:p>
        </c:txPr>
        <c:crossAx val="245836800"/>
        <c:crossesAt val="-1E+26"/>
        <c:auto val="1"/>
        <c:lblOffset val="100"/>
        <c:baseTimeUnit val="days"/>
        <c:majorUnit val="1"/>
        <c:majorTimeUnit val="years"/>
      </c:dateAx>
      <c:valAx>
        <c:axId val="245836800"/>
        <c:scaling>
          <c:orientation val="minMax"/>
        </c:scaling>
        <c:delete val="0"/>
        <c:axPos val="l"/>
        <c:numFmt formatCode="General" sourceLinked="1"/>
        <c:majorTickMark val="out"/>
        <c:minorTickMark val="none"/>
        <c:tickLblPos val="nextTo"/>
        <c:spPr>
          <a:ln>
            <a:noFill/>
          </a:ln>
        </c:spPr>
        <c:txPr>
          <a:bodyPr/>
          <a:lstStyle/>
          <a:p>
            <a:pPr>
              <a:defRPr sz="650">
                <a:solidFill>
                  <a:srgbClr val="666666"/>
                </a:solidFill>
                <a:latin typeface="Nationalbank"/>
                <a:ea typeface="Nationalbank"/>
                <a:cs typeface="Nationalbank"/>
              </a:defRPr>
            </a:pPr>
            <a:endParaRPr lang="da-DK"/>
          </a:p>
        </c:txPr>
        <c:crossAx val="245835264"/>
        <c:crosses val="autoZero"/>
        <c:crossBetween val="between"/>
        <c:majorUnit val="2"/>
      </c:valAx>
      <c:valAx>
        <c:axId val="2073099103"/>
        <c:scaling>
          <c:orientation val="minMax"/>
          <c:max val="5"/>
          <c:min val="-4"/>
        </c:scaling>
        <c:delete val="0"/>
        <c:axPos val="r"/>
        <c:numFmt formatCode="General" sourceLinked="1"/>
        <c:majorTickMark val="none"/>
        <c:minorTickMark val="none"/>
        <c:tickLblPos val="none"/>
        <c:spPr>
          <a:noFill/>
          <a:ln w="9525" cap="flat" cmpd="sng" algn="ctr">
            <a:noFill/>
            <a:prstDash val="solid"/>
            <a:round/>
          </a:ln>
          <a:effectLst/>
          <a:extLst>
            <a:ext uri="{91240B29-F687-4F45-9708-019B960494DF}">
              <a14:hiddenLine xmlns:a14="http://schemas.microsoft.com/office/drawing/2010/main" w="9525" cap="flat" cmpd="sng" algn="ctr">
                <a:solidFill>
                  <a:sysClr val="windowText" lastClr="000000">
                    <a:tint val="75000"/>
                    <a:shade val="95000"/>
                    <a:satMod val="105000"/>
                  </a:sysClr>
                </a:solidFill>
                <a:prstDash val="solid"/>
                <a:round/>
              </a14:hiddenLine>
            </a:ext>
          </a:extLst>
        </c:spPr>
        <c:crossAx val="1466149663"/>
        <c:crosses val="max"/>
        <c:crossBetween val="between"/>
        <c:majorUnit val="1"/>
      </c:valAx>
      <c:catAx>
        <c:axId val="1466149663"/>
        <c:scaling>
          <c:orientation val="minMax"/>
        </c:scaling>
        <c:delete val="0"/>
        <c:axPos val="b"/>
        <c:majorTickMark val="none"/>
        <c:minorTickMark val="none"/>
        <c:tickLblPos val="none"/>
        <c:spPr>
          <a:ln w="6350" cap="flat" cmpd="sng" algn="ctr">
            <a:solidFill>
              <a:srgbClr val="666666"/>
            </a:solidFill>
            <a:prstDash val="solid"/>
            <a:round/>
            <a:headEnd type="none" w="med" len="med"/>
            <a:tailEnd type="none" w="med" len="med"/>
          </a:ln>
        </c:spPr>
        <c:crossAx val="2073099103"/>
        <c:crossesAt val="0"/>
        <c:auto val="1"/>
        <c:lblAlgn val="ctr"/>
        <c:lblOffset val="100"/>
        <c:noMultiLvlLbl val="0"/>
      </c:catAx>
      <c:spPr>
        <a:noFill/>
        <a:ln>
          <a:noFill/>
        </a:ln>
      </c:spPr>
    </c:plotArea>
    <c:plotVisOnly val="1"/>
    <c:dispBlanksAs val="gap"/>
    <c:showDLblsOverMax val="0"/>
  </c:chart>
  <c:spPr>
    <a:noFill/>
    <a:ln>
      <a:noFill/>
    </a:ln>
  </c:sp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1100">
                <a:solidFill>
                  <a:schemeClr val="tx2"/>
                </a:solidFill>
              </a:rPr>
              <a:t>Unemployment gap</a:t>
            </a:r>
          </a:p>
        </c:rich>
      </c:tx>
      <c:layout>
        <c:manualLayout>
          <c:xMode val="edge"/>
          <c:yMode val="edge"/>
          <c:x val="0.37079294926682443"/>
          <c:y val="0"/>
        </c:manualLayout>
      </c:layout>
      <c:overlay val="0"/>
      <c:spPr>
        <a:solidFill>
          <a:sysClr val="window" lastClr="FFFFFF"/>
        </a:solidFill>
      </c:spPr>
    </c:title>
    <c:autoTitleDeleted val="0"/>
    <c:plotArea>
      <c:layout>
        <c:manualLayout>
          <c:xMode val="edge"/>
          <c:yMode val="edge"/>
          <c:x val="9.3361861385570892E-3"/>
          <c:y val="0.10488939544051597"/>
          <c:w val="0.98841948787153122"/>
          <c:h val="0.8245449929946983"/>
        </c:manualLayout>
      </c:layout>
      <c:areaChart>
        <c:grouping val="standard"/>
        <c:varyColors val="0"/>
        <c:ser>
          <c:idx val="1"/>
          <c:order val="1"/>
          <c:tx>
            <c:strRef>
              <c:f>unempGap!$D$1</c:f>
              <c:strCache>
                <c:ptCount val="1"/>
                <c:pt idx="0">
                  <c:v>OG95</c:v>
                </c:pt>
              </c:strCache>
            </c:strRef>
          </c:tx>
          <c:spPr>
            <a:solidFill>
              <a:sysClr val="window" lastClr="FFFFFF">
                <a:lumMod val="85000"/>
              </a:sysClr>
            </a:solidFill>
            <a:ln w="12700">
              <a:noFill/>
            </a:ln>
          </c:spPr>
          <c:cat>
            <c:numRef>
              <c:f>unempGap!$B$2:$B$153</c:f>
              <c:numCache>
                <c:formatCode>m/d/yyyy</c:formatCode>
                <c:ptCount val="152"/>
                <c:pt idx="0">
                  <c:v>31137</c:v>
                </c:pt>
                <c:pt idx="1">
                  <c:v>31228</c:v>
                </c:pt>
                <c:pt idx="2">
                  <c:v>31320</c:v>
                </c:pt>
                <c:pt idx="3">
                  <c:v>31412</c:v>
                </c:pt>
                <c:pt idx="4">
                  <c:v>31502</c:v>
                </c:pt>
                <c:pt idx="5">
                  <c:v>31593</c:v>
                </c:pt>
                <c:pt idx="6">
                  <c:v>31685</c:v>
                </c:pt>
                <c:pt idx="7">
                  <c:v>31777</c:v>
                </c:pt>
                <c:pt idx="8">
                  <c:v>31867</c:v>
                </c:pt>
                <c:pt idx="9">
                  <c:v>31958</c:v>
                </c:pt>
                <c:pt idx="10">
                  <c:v>32050</c:v>
                </c:pt>
                <c:pt idx="11">
                  <c:v>32142</c:v>
                </c:pt>
                <c:pt idx="12">
                  <c:v>32233</c:v>
                </c:pt>
                <c:pt idx="13">
                  <c:v>32324</c:v>
                </c:pt>
                <c:pt idx="14">
                  <c:v>32416</c:v>
                </c:pt>
                <c:pt idx="15">
                  <c:v>32508</c:v>
                </c:pt>
                <c:pt idx="16">
                  <c:v>32598</c:v>
                </c:pt>
                <c:pt idx="17">
                  <c:v>32689</c:v>
                </c:pt>
                <c:pt idx="18">
                  <c:v>32781</c:v>
                </c:pt>
                <c:pt idx="19">
                  <c:v>32873</c:v>
                </c:pt>
                <c:pt idx="20">
                  <c:v>32963</c:v>
                </c:pt>
                <c:pt idx="21">
                  <c:v>33054</c:v>
                </c:pt>
                <c:pt idx="22">
                  <c:v>33146</c:v>
                </c:pt>
                <c:pt idx="23">
                  <c:v>33238</c:v>
                </c:pt>
                <c:pt idx="24">
                  <c:v>33328</c:v>
                </c:pt>
                <c:pt idx="25">
                  <c:v>33419</c:v>
                </c:pt>
                <c:pt idx="26">
                  <c:v>33511</c:v>
                </c:pt>
                <c:pt idx="27">
                  <c:v>33603</c:v>
                </c:pt>
                <c:pt idx="28">
                  <c:v>33694</c:v>
                </c:pt>
                <c:pt idx="29">
                  <c:v>33785</c:v>
                </c:pt>
                <c:pt idx="30">
                  <c:v>33877</c:v>
                </c:pt>
                <c:pt idx="31">
                  <c:v>33969</c:v>
                </c:pt>
                <c:pt idx="32">
                  <c:v>34059</c:v>
                </c:pt>
                <c:pt idx="33">
                  <c:v>34150</c:v>
                </c:pt>
                <c:pt idx="34">
                  <c:v>34242</c:v>
                </c:pt>
                <c:pt idx="35">
                  <c:v>34334</c:v>
                </c:pt>
                <c:pt idx="36">
                  <c:v>34424</c:v>
                </c:pt>
                <c:pt idx="37">
                  <c:v>34515</c:v>
                </c:pt>
                <c:pt idx="38">
                  <c:v>34607</c:v>
                </c:pt>
                <c:pt idx="39">
                  <c:v>34699</c:v>
                </c:pt>
                <c:pt idx="40">
                  <c:v>34789</c:v>
                </c:pt>
                <c:pt idx="41">
                  <c:v>34880</c:v>
                </c:pt>
                <c:pt idx="42">
                  <c:v>34972</c:v>
                </c:pt>
                <c:pt idx="43">
                  <c:v>35064</c:v>
                </c:pt>
                <c:pt idx="44">
                  <c:v>35155</c:v>
                </c:pt>
                <c:pt idx="45">
                  <c:v>35246</c:v>
                </c:pt>
                <c:pt idx="46">
                  <c:v>35338</c:v>
                </c:pt>
                <c:pt idx="47">
                  <c:v>35430</c:v>
                </c:pt>
                <c:pt idx="48">
                  <c:v>35520</c:v>
                </c:pt>
                <c:pt idx="49">
                  <c:v>35611</c:v>
                </c:pt>
                <c:pt idx="50">
                  <c:v>35703</c:v>
                </c:pt>
                <c:pt idx="51">
                  <c:v>35795</c:v>
                </c:pt>
                <c:pt idx="52">
                  <c:v>35885</c:v>
                </c:pt>
                <c:pt idx="53">
                  <c:v>35976</c:v>
                </c:pt>
                <c:pt idx="54">
                  <c:v>36068</c:v>
                </c:pt>
                <c:pt idx="55">
                  <c:v>36160</c:v>
                </c:pt>
                <c:pt idx="56">
                  <c:v>36250</c:v>
                </c:pt>
                <c:pt idx="57">
                  <c:v>36341</c:v>
                </c:pt>
                <c:pt idx="58">
                  <c:v>36433</c:v>
                </c:pt>
                <c:pt idx="59">
                  <c:v>36525</c:v>
                </c:pt>
                <c:pt idx="60">
                  <c:v>36616</c:v>
                </c:pt>
                <c:pt idx="61">
                  <c:v>36707</c:v>
                </c:pt>
                <c:pt idx="62">
                  <c:v>36799</c:v>
                </c:pt>
                <c:pt idx="63">
                  <c:v>36891</c:v>
                </c:pt>
                <c:pt idx="64">
                  <c:v>36981</c:v>
                </c:pt>
                <c:pt idx="65">
                  <c:v>37072</c:v>
                </c:pt>
                <c:pt idx="66">
                  <c:v>37164</c:v>
                </c:pt>
                <c:pt idx="67">
                  <c:v>37256</c:v>
                </c:pt>
                <c:pt idx="68">
                  <c:v>37346</c:v>
                </c:pt>
                <c:pt idx="69">
                  <c:v>37437</c:v>
                </c:pt>
                <c:pt idx="70">
                  <c:v>37529</c:v>
                </c:pt>
                <c:pt idx="71">
                  <c:v>37621</c:v>
                </c:pt>
                <c:pt idx="72">
                  <c:v>37711</c:v>
                </c:pt>
                <c:pt idx="73">
                  <c:v>37802</c:v>
                </c:pt>
                <c:pt idx="74">
                  <c:v>37894</c:v>
                </c:pt>
                <c:pt idx="75">
                  <c:v>37986</c:v>
                </c:pt>
                <c:pt idx="76">
                  <c:v>38077</c:v>
                </c:pt>
                <c:pt idx="77">
                  <c:v>38168</c:v>
                </c:pt>
                <c:pt idx="78">
                  <c:v>38260</c:v>
                </c:pt>
                <c:pt idx="79">
                  <c:v>38352</c:v>
                </c:pt>
                <c:pt idx="80">
                  <c:v>38442</c:v>
                </c:pt>
                <c:pt idx="81">
                  <c:v>38533</c:v>
                </c:pt>
                <c:pt idx="82">
                  <c:v>38625</c:v>
                </c:pt>
                <c:pt idx="83">
                  <c:v>38717</c:v>
                </c:pt>
                <c:pt idx="84">
                  <c:v>38807</c:v>
                </c:pt>
                <c:pt idx="85">
                  <c:v>38898</c:v>
                </c:pt>
                <c:pt idx="86">
                  <c:v>38990</c:v>
                </c:pt>
                <c:pt idx="87">
                  <c:v>39082</c:v>
                </c:pt>
                <c:pt idx="88">
                  <c:v>39172</c:v>
                </c:pt>
                <c:pt idx="89">
                  <c:v>39263</c:v>
                </c:pt>
                <c:pt idx="90">
                  <c:v>39355</c:v>
                </c:pt>
                <c:pt idx="91">
                  <c:v>39447</c:v>
                </c:pt>
                <c:pt idx="92">
                  <c:v>39538</c:v>
                </c:pt>
                <c:pt idx="93">
                  <c:v>39629</c:v>
                </c:pt>
                <c:pt idx="94">
                  <c:v>39721</c:v>
                </c:pt>
                <c:pt idx="95">
                  <c:v>39813</c:v>
                </c:pt>
                <c:pt idx="96">
                  <c:v>39903</c:v>
                </c:pt>
                <c:pt idx="97">
                  <c:v>39994</c:v>
                </c:pt>
                <c:pt idx="98">
                  <c:v>40086</c:v>
                </c:pt>
                <c:pt idx="99">
                  <c:v>40178</c:v>
                </c:pt>
                <c:pt idx="100">
                  <c:v>40268</c:v>
                </c:pt>
                <c:pt idx="101">
                  <c:v>40359</c:v>
                </c:pt>
                <c:pt idx="102">
                  <c:v>40451</c:v>
                </c:pt>
                <c:pt idx="103">
                  <c:v>40543</c:v>
                </c:pt>
                <c:pt idx="104">
                  <c:v>40633</c:v>
                </c:pt>
                <c:pt idx="105">
                  <c:v>40724</c:v>
                </c:pt>
                <c:pt idx="106">
                  <c:v>40816</c:v>
                </c:pt>
                <c:pt idx="107">
                  <c:v>40908</c:v>
                </c:pt>
                <c:pt idx="108">
                  <c:v>40999</c:v>
                </c:pt>
                <c:pt idx="109">
                  <c:v>41090</c:v>
                </c:pt>
                <c:pt idx="110">
                  <c:v>41182</c:v>
                </c:pt>
                <c:pt idx="111">
                  <c:v>41274</c:v>
                </c:pt>
                <c:pt idx="112">
                  <c:v>41364</c:v>
                </c:pt>
                <c:pt idx="113">
                  <c:v>41455</c:v>
                </c:pt>
                <c:pt idx="114">
                  <c:v>41547</c:v>
                </c:pt>
                <c:pt idx="115">
                  <c:v>41639</c:v>
                </c:pt>
                <c:pt idx="116">
                  <c:v>41729</c:v>
                </c:pt>
                <c:pt idx="117">
                  <c:v>41820</c:v>
                </c:pt>
                <c:pt idx="118">
                  <c:v>41912</c:v>
                </c:pt>
                <c:pt idx="119">
                  <c:v>42004</c:v>
                </c:pt>
                <c:pt idx="120">
                  <c:v>42094</c:v>
                </c:pt>
                <c:pt idx="121">
                  <c:v>42185</c:v>
                </c:pt>
                <c:pt idx="122">
                  <c:v>42277</c:v>
                </c:pt>
                <c:pt idx="123">
                  <c:v>42369</c:v>
                </c:pt>
                <c:pt idx="124">
                  <c:v>42460</c:v>
                </c:pt>
                <c:pt idx="125">
                  <c:v>42551</c:v>
                </c:pt>
                <c:pt idx="126">
                  <c:v>42643</c:v>
                </c:pt>
                <c:pt idx="127">
                  <c:v>42735</c:v>
                </c:pt>
                <c:pt idx="128">
                  <c:v>42825</c:v>
                </c:pt>
                <c:pt idx="129">
                  <c:v>42916</c:v>
                </c:pt>
                <c:pt idx="130">
                  <c:v>43008</c:v>
                </c:pt>
                <c:pt idx="131">
                  <c:v>43100</c:v>
                </c:pt>
                <c:pt idx="132">
                  <c:v>43190</c:v>
                </c:pt>
                <c:pt idx="133">
                  <c:v>43281</c:v>
                </c:pt>
                <c:pt idx="134">
                  <c:v>43373</c:v>
                </c:pt>
                <c:pt idx="135">
                  <c:v>43465</c:v>
                </c:pt>
                <c:pt idx="136">
                  <c:v>43555</c:v>
                </c:pt>
                <c:pt idx="137">
                  <c:v>43646</c:v>
                </c:pt>
                <c:pt idx="138">
                  <c:v>43738</c:v>
                </c:pt>
                <c:pt idx="139">
                  <c:v>43830</c:v>
                </c:pt>
                <c:pt idx="140">
                  <c:v>43921</c:v>
                </c:pt>
                <c:pt idx="141">
                  <c:v>44012</c:v>
                </c:pt>
                <c:pt idx="142">
                  <c:v>44104</c:v>
                </c:pt>
                <c:pt idx="143">
                  <c:v>44196</c:v>
                </c:pt>
                <c:pt idx="144">
                  <c:v>44286</c:v>
                </c:pt>
                <c:pt idx="145">
                  <c:v>44377</c:v>
                </c:pt>
                <c:pt idx="146">
                  <c:v>44469</c:v>
                </c:pt>
                <c:pt idx="147">
                  <c:v>44561</c:v>
                </c:pt>
                <c:pt idx="148">
                  <c:v>44651</c:v>
                </c:pt>
                <c:pt idx="149">
                  <c:v>44742</c:v>
                </c:pt>
                <c:pt idx="150">
                  <c:v>44743</c:v>
                </c:pt>
                <c:pt idx="151">
                  <c:v>44744</c:v>
                </c:pt>
              </c:numCache>
            </c:numRef>
          </c:cat>
          <c:val>
            <c:numRef>
              <c:f>unempGap!$D$2:$D$153</c:f>
              <c:numCache>
                <c:formatCode>General</c:formatCode>
                <c:ptCount val="152"/>
                <c:pt idx="0">
                  <c:v>0.753936747804134</c:v>
                </c:pt>
                <c:pt idx="1">
                  <c:v>0.43676514303950598</c:v>
                </c:pt>
                <c:pt idx="2">
                  <c:v>4.9478395637443502E-2</c:v>
                </c:pt>
                <c:pt idx="3">
                  <c:v>-0.38762887287209002</c:v>
                </c:pt>
                <c:pt idx="4">
                  <c:v>-0.71665217954509797</c:v>
                </c:pt>
                <c:pt idx="5">
                  <c:v>-0.87609122718940902</c:v>
                </c:pt>
                <c:pt idx="6">
                  <c:v>-0.88421803665265897</c:v>
                </c:pt>
                <c:pt idx="7">
                  <c:v>-0.93189928429763602</c:v>
                </c:pt>
                <c:pt idx="8">
                  <c:v>-0.83021665562229296</c:v>
                </c:pt>
                <c:pt idx="9">
                  <c:v>-0.86358740516840005</c:v>
                </c:pt>
                <c:pt idx="10">
                  <c:v>-0.89197567179457105</c:v>
                </c:pt>
                <c:pt idx="11">
                  <c:v>-0.87470484553704797</c:v>
                </c:pt>
                <c:pt idx="12">
                  <c:v>-0.46135412617563698</c:v>
                </c:pt>
                <c:pt idx="13">
                  <c:v>-0.35843434970221999</c:v>
                </c:pt>
                <c:pt idx="14">
                  <c:v>-0.26470561552129301</c:v>
                </c:pt>
                <c:pt idx="15">
                  <c:v>0.11232790231935599</c:v>
                </c:pt>
                <c:pt idx="16">
                  <c:v>0.29895307053357301</c:v>
                </c:pt>
                <c:pt idx="17">
                  <c:v>0.40055427317082698</c:v>
                </c:pt>
                <c:pt idx="18">
                  <c:v>0.44760816727071301</c:v>
                </c:pt>
                <c:pt idx="19">
                  <c:v>0.42537377184854402</c:v>
                </c:pt>
                <c:pt idx="20">
                  <c:v>0.45717015344705297</c:v>
                </c:pt>
                <c:pt idx="21">
                  <c:v>0.68630451932288306</c:v>
                </c:pt>
                <c:pt idx="22">
                  <c:v>0.94937448172596495</c:v>
                </c:pt>
                <c:pt idx="23">
                  <c:v>1.01782720038389</c:v>
                </c:pt>
                <c:pt idx="24">
                  <c:v>1.35835381847596</c:v>
                </c:pt>
                <c:pt idx="25">
                  <c:v>1.5700318999641301</c:v>
                </c:pt>
                <c:pt idx="26">
                  <c:v>1.6543701381887601</c:v>
                </c:pt>
                <c:pt idx="27">
                  <c:v>1.75541169232898</c:v>
                </c:pt>
                <c:pt idx="28">
                  <c:v>2.0475103900930498</c:v>
                </c:pt>
                <c:pt idx="29">
                  <c:v>2.2136861148771101</c:v>
                </c:pt>
                <c:pt idx="30">
                  <c:v>2.3233387323785801</c:v>
                </c:pt>
                <c:pt idx="31">
                  <c:v>2.6709760699053802</c:v>
                </c:pt>
                <c:pt idx="32">
                  <c:v>3.0290506008190499</c:v>
                </c:pt>
                <c:pt idx="33">
                  <c:v>3.3205993031816998</c:v>
                </c:pt>
                <c:pt idx="34">
                  <c:v>3.3891194987666702</c:v>
                </c:pt>
                <c:pt idx="35">
                  <c:v>3.6946098672599801</c:v>
                </c:pt>
                <c:pt idx="36">
                  <c:v>3.7099359355294599</c:v>
                </c:pt>
                <c:pt idx="37">
                  <c:v>3.8232952096799599</c:v>
                </c:pt>
                <c:pt idx="38">
                  <c:v>3.4938773641976599</c:v>
                </c:pt>
                <c:pt idx="39">
                  <c:v>2.9989759007747101</c:v>
                </c:pt>
                <c:pt idx="40">
                  <c:v>2.4844371083635601</c:v>
                </c:pt>
                <c:pt idx="41">
                  <c:v>2.2441595951461801</c:v>
                </c:pt>
                <c:pt idx="42">
                  <c:v>2.1269476988341101</c:v>
                </c:pt>
                <c:pt idx="43">
                  <c:v>1.8532887356882799</c:v>
                </c:pt>
                <c:pt idx="44">
                  <c:v>1.44816617559406</c:v>
                </c:pt>
                <c:pt idx="45">
                  <c:v>1.3690811074907201</c:v>
                </c:pt>
                <c:pt idx="46">
                  <c:v>1.2006878439244799</c:v>
                </c:pt>
                <c:pt idx="47">
                  <c:v>1.13104528801716</c:v>
                </c:pt>
                <c:pt idx="48">
                  <c:v>0.865304339704415</c:v>
                </c:pt>
                <c:pt idx="49">
                  <c:v>0.71862358598499998</c:v>
                </c:pt>
                <c:pt idx="50">
                  <c:v>0.56744424370323798</c:v>
                </c:pt>
                <c:pt idx="51">
                  <c:v>0.33308460003745799</c:v>
                </c:pt>
                <c:pt idx="52">
                  <c:v>0.21226106540560899</c:v>
                </c:pt>
                <c:pt idx="53">
                  <c:v>-2.57387725508159E-2</c:v>
                </c:pt>
                <c:pt idx="54">
                  <c:v>-0.12545809795058499</c:v>
                </c:pt>
                <c:pt idx="55">
                  <c:v>-0.31338447398552199</c:v>
                </c:pt>
                <c:pt idx="56">
                  <c:v>-0.256882288983589</c:v>
                </c:pt>
                <c:pt idx="57">
                  <c:v>-0.183135378677107</c:v>
                </c:pt>
                <c:pt idx="58">
                  <c:v>-0.22247554847204001</c:v>
                </c:pt>
                <c:pt idx="59">
                  <c:v>-0.198716423494846</c:v>
                </c:pt>
                <c:pt idx="60">
                  <c:v>-0.25066344586769301</c:v>
                </c:pt>
                <c:pt idx="61">
                  <c:v>-0.23447558702048901</c:v>
                </c:pt>
                <c:pt idx="62">
                  <c:v>-0.25455470341803099</c:v>
                </c:pt>
                <c:pt idx="63">
                  <c:v>-0.27135771220110999</c:v>
                </c:pt>
                <c:pt idx="64">
                  <c:v>-0.33441572490494098</c:v>
                </c:pt>
                <c:pt idx="65">
                  <c:v>-0.38200382807741601</c:v>
                </c:pt>
                <c:pt idx="66">
                  <c:v>-0.33182559084152802</c:v>
                </c:pt>
                <c:pt idx="67">
                  <c:v>-0.32859310537730402</c:v>
                </c:pt>
                <c:pt idx="68">
                  <c:v>-0.17670584242019999</c:v>
                </c:pt>
                <c:pt idx="69">
                  <c:v>-0.141779018139889</c:v>
                </c:pt>
                <c:pt idx="70">
                  <c:v>-1.27272164125152E-2</c:v>
                </c:pt>
                <c:pt idx="71">
                  <c:v>0.15314338098772101</c:v>
                </c:pt>
                <c:pt idx="72">
                  <c:v>0.43820652919244402</c:v>
                </c:pt>
                <c:pt idx="73">
                  <c:v>0.68880229942659299</c:v>
                </c:pt>
                <c:pt idx="74">
                  <c:v>0.79962352329119402</c:v>
                </c:pt>
                <c:pt idx="75">
                  <c:v>0.991654000432038</c:v>
                </c:pt>
                <c:pt idx="76">
                  <c:v>1.0550514650292699</c:v>
                </c:pt>
                <c:pt idx="77">
                  <c:v>0.97137409521231999</c:v>
                </c:pt>
                <c:pt idx="78">
                  <c:v>0.94327775702694405</c:v>
                </c:pt>
                <c:pt idx="79">
                  <c:v>0.93622931077531402</c:v>
                </c:pt>
                <c:pt idx="80">
                  <c:v>0.77084666559920401</c:v>
                </c:pt>
                <c:pt idx="81">
                  <c:v>0.63358239956083995</c:v>
                </c:pt>
                <c:pt idx="82">
                  <c:v>0.480506850440031</c:v>
                </c:pt>
                <c:pt idx="83">
                  <c:v>0.29868768241650701</c:v>
                </c:pt>
                <c:pt idx="84">
                  <c:v>-5.4364342602210299E-2</c:v>
                </c:pt>
                <c:pt idx="85">
                  <c:v>-0.32085068603862499</c:v>
                </c:pt>
                <c:pt idx="86">
                  <c:v>-0.48660294877830101</c:v>
                </c:pt>
                <c:pt idx="87">
                  <c:v>-0.73048213845148902</c:v>
                </c:pt>
                <c:pt idx="88">
                  <c:v>-1.0477568196851501</c:v>
                </c:pt>
                <c:pt idx="89">
                  <c:v>-1.17250598253963</c:v>
                </c:pt>
                <c:pt idx="90">
                  <c:v>-1.26609220044244</c:v>
                </c:pt>
                <c:pt idx="91">
                  <c:v>-1.4702349010718301</c:v>
                </c:pt>
                <c:pt idx="92">
                  <c:v>-1.7743380236277799</c:v>
                </c:pt>
                <c:pt idx="93">
                  <c:v>-1.85892259641557</c:v>
                </c:pt>
                <c:pt idx="94">
                  <c:v>-1.78890435473813</c:v>
                </c:pt>
                <c:pt idx="95">
                  <c:v>-1.42953238312269</c:v>
                </c:pt>
                <c:pt idx="96">
                  <c:v>-0.64987309569534601</c:v>
                </c:pt>
                <c:pt idx="97">
                  <c:v>0.15447715347334101</c:v>
                </c:pt>
                <c:pt idx="98">
                  <c:v>0.54155605405011498</c:v>
                </c:pt>
                <c:pt idx="99">
                  <c:v>0.92597278581787801</c:v>
                </c:pt>
                <c:pt idx="100">
                  <c:v>1.21690672626267</c:v>
                </c:pt>
                <c:pt idx="101">
                  <c:v>1.20133311304114</c:v>
                </c:pt>
                <c:pt idx="102">
                  <c:v>1.2290293127645</c:v>
                </c:pt>
                <c:pt idx="103">
                  <c:v>1.24118433108242</c:v>
                </c:pt>
                <c:pt idx="104">
                  <c:v>1.2451741704012</c:v>
                </c:pt>
                <c:pt idx="105">
                  <c:v>1.1939105777007499</c:v>
                </c:pt>
                <c:pt idx="106">
                  <c:v>1.2587340348862499</c:v>
                </c:pt>
                <c:pt idx="107">
                  <c:v>1.2361856935264599</c:v>
                </c:pt>
                <c:pt idx="108">
                  <c:v>1.4160998729502701</c:v>
                </c:pt>
                <c:pt idx="109">
                  <c:v>1.6033945913707</c:v>
                </c:pt>
                <c:pt idx="110">
                  <c:v>1.6406998791903999</c:v>
                </c:pt>
                <c:pt idx="111">
                  <c:v>1.6379138248523399</c:v>
                </c:pt>
                <c:pt idx="112">
                  <c:v>1.62026562492536</c:v>
                </c:pt>
                <c:pt idx="113">
                  <c:v>1.62206795072277</c:v>
                </c:pt>
                <c:pt idx="114">
                  <c:v>1.5240315339467001</c:v>
                </c:pt>
                <c:pt idx="115">
                  <c:v>1.47018065219668</c:v>
                </c:pt>
                <c:pt idx="116">
                  <c:v>1.2950342408275399</c:v>
                </c:pt>
                <c:pt idx="117">
                  <c:v>1.2112312050371501</c:v>
                </c:pt>
                <c:pt idx="118">
                  <c:v>1.14336884975868</c:v>
                </c:pt>
                <c:pt idx="119">
                  <c:v>1.06261359658981</c:v>
                </c:pt>
                <c:pt idx="120">
                  <c:v>0.99684066930980397</c:v>
                </c:pt>
                <c:pt idx="121">
                  <c:v>0.93158751818187502</c:v>
                </c:pt>
                <c:pt idx="122">
                  <c:v>0.80847860334953703</c:v>
                </c:pt>
                <c:pt idx="123">
                  <c:v>0.71570175328038499</c:v>
                </c:pt>
                <c:pt idx="124">
                  <c:v>0.58821980830811804</c:v>
                </c:pt>
                <c:pt idx="125">
                  <c:v>0.473632817070537</c:v>
                </c:pt>
                <c:pt idx="126">
                  <c:v>0.38735390068452102</c:v>
                </c:pt>
                <c:pt idx="127">
                  <c:v>0.35398164881828798</c:v>
                </c:pt>
                <c:pt idx="128">
                  <c:v>0.364269136191603</c:v>
                </c:pt>
                <c:pt idx="129">
                  <c:v>0.31672479426829198</c:v>
                </c:pt>
                <c:pt idx="130">
                  <c:v>0.34469075864051801</c:v>
                </c:pt>
                <c:pt idx="131">
                  <c:v>0.25037215131441598</c:v>
                </c:pt>
                <c:pt idx="132">
                  <c:v>0.157220368689031</c:v>
                </c:pt>
                <c:pt idx="133">
                  <c:v>5.9591702316882302E-2</c:v>
                </c:pt>
                <c:pt idx="134">
                  <c:v>-5.76636215149939E-2</c:v>
                </c:pt>
                <c:pt idx="135">
                  <c:v>-7.9566419550196693E-2</c:v>
                </c:pt>
                <c:pt idx="136">
                  <c:v>-0.157916588470598</c:v>
                </c:pt>
                <c:pt idx="137">
                  <c:v>-0.20126664089078999</c:v>
                </c:pt>
                <c:pt idx="138">
                  <c:v>-0.18969508209057201</c:v>
                </c:pt>
                <c:pt idx="139">
                  <c:v>-0.127997182079196</c:v>
                </c:pt>
                <c:pt idx="140">
                  <c:v>-8.2977710267628894E-3</c:v>
                </c:pt>
                <c:pt idx="141">
                  <c:v>1.3318291261238999</c:v>
                </c:pt>
                <c:pt idx="142">
                  <c:v>0.76185027997349497</c:v>
                </c:pt>
                <c:pt idx="143">
                  <c:v>0.59431858904925094</c:v>
                </c:pt>
                <c:pt idx="144">
                  <c:v>0.64278548575572603</c:v>
                </c:pt>
                <c:pt idx="145">
                  <c:v>6.1329554846885702E-2</c:v>
                </c:pt>
                <c:pt idx="146">
                  <c:v>-0.46284890617124802</c:v>
                </c:pt>
                <c:pt idx="147">
                  <c:v>-0.99230262470870401</c:v>
                </c:pt>
                <c:pt idx="148">
                  <c:v>-1.2597067042183501</c:v>
                </c:pt>
                <c:pt idx="149">
                  <c:v>-1.35923454822574</c:v>
                </c:pt>
              </c:numCache>
            </c:numRef>
          </c:val>
          <c:extLst>
            <c:ext xmlns:c16="http://schemas.microsoft.com/office/drawing/2014/chart" uri="{C3380CC4-5D6E-409C-BE32-E72D297353CC}">
              <c16:uniqueId val="{00000000-EF15-425F-8D9B-7DFEA045C481}"/>
            </c:ext>
          </c:extLst>
        </c:ser>
        <c:ser>
          <c:idx val="2"/>
          <c:order val="2"/>
          <c:tx>
            <c:strRef>
              <c:f>unempGap!$E$1</c:f>
              <c:strCache>
                <c:ptCount val="1"/>
                <c:pt idx="0">
                  <c:v>OG84</c:v>
                </c:pt>
              </c:strCache>
            </c:strRef>
          </c:tx>
          <c:spPr>
            <a:solidFill>
              <a:sysClr val="window" lastClr="FFFFFF">
                <a:lumMod val="65000"/>
              </a:sysClr>
            </a:solidFill>
            <a:ln w="12700">
              <a:noFill/>
            </a:ln>
          </c:spPr>
          <c:cat>
            <c:numRef>
              <c:f>unempGap!$B$2:$B$153</c:f>
              <c:numCache>
                <c:formatCode>m/d/yyyy</c:formatCode>
                <c:ptCount val="152"/>
                <c:pt idx="0">
                  <c:v>31137</c:v>
                </c:pt>
                <c:pt idx="1">
                  <c:v>31228</c:v>
                </c:pt>
                <c:pt idx="2">
                  <c:v>31320</c:v>
                </c:pt>
                <c:pt idx="3">
                  <c:v>31412</c:v>
                </c:pt>
                <c:pt idx="4">
                  <c:v>31502</c:v>
                </c:pt>
                <c:pt idx="5">
                  <c:v>31593</c:v>
                </c:pt>
                <c:pt idx="6">
                  <c:v>31685</c:v>
                </c:pt>
                <c:pt idx="7">
                  <c:v>31777</c:v>
                </c:pt>
                <c:pt idx="8">
                  <c:v>31867</c:v>
                </c:pt>
                <c:pt idx="9">
                  <c:v>31958</c:v>
                </c:pt>
                <c:pt idx="10">
                  <c:v>32050</c:v>
                </c:pt>
                <c:pt idx="11">
                  <c:v>32142</c:v>
                </c:pt>
                <c:pt idx="12">
                  <c:v>32233</c:v>
                </c:pt>
                <c:pt idx="13">
                  <c:v>32324</c:v>
                </c:pt>
                <c:pt idx="14">
                  <c:v>32416</c:v>
                </c:pt>
                <c:pt idx="15">
                  <c:v>32508</c:v>
                </c:pt>
                <c:pt idx="16">
                  <c:v>32598</c:v>
                </c:pt>
                <c:pt idx="17">
                  <c:v>32689</c:v>
                </c:pt>
                <c:pt idx="18">
                  <c:v>32781</c:v>
                </c:pt>
                <c:pt idx="19">
                  <c:v>32873</c:v>
                </c:pt>
                <c:pt idx="20">
                  <c:v>32963</c:v>
                </c:pt>
                <c:pt idx="21">
                  <c:v>33054</c:v>
                </c:pt>
                <c:pt idx="22">
                  <c:v>33146</c:v>
                </c:pt>
                <c:pt idx="23">
                  <c:v>33238</c:v>
                </c:pt>
                <c:pt idx="24">
                  <c:v>33328</c:v>
                </c:pt>
                <c:pt idx="25">
                  <c:v>33419</c:v>
                </c:pt>
                <c:pt idx="26">
                  <c:v>33511</c:v>
                </c:pt>
                <c:pt idx="27">
                  <c:v>33603</c:v>
                </c:pt>
                <c:pt idx="28">
                  <c:v>33694</c:v>
                </c:pt>
                <c:pt idx="29">
                  <c:v>33785</c:v>
                </c:pt>
                <c:pt idx="30">
                  <c:v>33877</c:v>
                </c:pt>
                <c:pt idx="31">
                  <c:v>33969</c:v>
                </c:pt>
                <c:pt idx="32">
                  <c:v>34059</c:v>
                </c:pt>
                <c:pt idx="33">
                  <c:v>34150</c:v>
                </c:pt>
                <c:pt idx="34">
                  <c:v>34242</c:v>
                </c:pt>
                <c:pt idx="35">
                  <c:v>34334</c:v>
                </c:pt>
                <c:pt idx="36">
                  <c:v>34424</c:v>
                </c:pt>
                <c:pt idx="37">
                  <c:v>34515</c:v>
                </c:pt>
                <c:pt idx="38">
                  <c:v>34607</c:v>
                </c:pt>
                <c:pt idx="39">
                  <c:v>34699</c:v>
                </c:pt>
                <c:pt idx="40">
                  <c:v>34789</c:v>
                </c:pt>
                <c:pt idx="41">
                  <c:v>34880</c:v>
                </c:pt>
                <c:pt idx="42">
                  <c:v>34972</c:v>
                </c:pt>
                <c:pt idx="43">
                  <c:v>35064</c:v>
                </c:pt>
                <c:pt idx="44">
                  <c:v>35155</c:v>
                </c:pt>
                <c:pt idx="45">
                  <c:v>35246</c:v>
                </c:pt>
                <c:pt idx="46">
                  <c:v>35338</c:v>
                </c:pt>
                <c:pt idx="47">
                  <c:v>35430</c:v>
                </c:pt>
                <c:pt idx="48">
                  <c:v>35520</c:v>
                </c:pt>
                <c:pt idx="49">
                  <c:v>35611</c:v>
                </c:pt>
                <c:pt idx="50">
                  <c:v>35703</c:v>
                </c:pt>
                <c:pt idx="51">
                  <c:v>35795</c:v>
                </c:pt>
                <c:pt idx="52">
                  <c:v>35885</c:v>
                </c:pt>
                <c:pt idx="53">
                  <c:v>35976</c:v>
                </c:pt>
                <c:pt idx="54">
                  <c:v>36068</c:v>
                </c:pt>
                <c:pt idx="55">
                  <c:v>36160</c:v>
                </c:pt>
                <c:pt idx="56">
                  <c:v>36250</c:v>
                </c:pt>
                <c:pt idx="57">
                  <c:v>36341</c:v>
                </c:pt>
                <c:pt idx="58">
                  <c:v>36433</c:v>
                </c:pt>
                <c:pt idx="59">
                  <c:v>36525</c:v>
                </c:pt>
                <c:pt idx="60">
                  <c:v>36616</c:v>
                </c:pt>
                <c:pt idx="61">
                  <c:v>36707</c:v>
                </c:pt>
                <c:pt idx="62">
                  <c:v>36799</c:v>
                </c:pt>
                <c:pt idx="63">
                  <c:v>36891</c:v>
                </c:pt>
                <c:pt idx="64">
                  <c:v>36981</c:v>
                </c:pt>
                <c:pt idx="65">
                  <c:v>37072</c:v>
                </c:pt>
                <c:pt idx="66">
                  <c:v>37164</c:v>
                </c:pt>
                <c:pt idx="67">
                  <c:v>37256</c:v>
                </c:pt>
                <c:pt idx="68">
                  <c:v>37346</c:v>
                </c:pt>
                <c:pt idx="69">
                  <c:v>37437</c:v>
                </c:pt>
                <c:pt idx="70">
                  <c:v>37529</c:v>
                </c:pt>
                <c:pt idx="71">
                  <c:v>37621</c:v>
                </c:pt>
                <c:pt idx="72">
                  <c:v>37711</c:v>
                </c:pt>
                <c:pt idx="73">
                  <c:v>37802</c:v>
                </c:pt>
                <c:pt idx="74">
                  <c:v>37894</c:v>
                </c:pt>
                <c:pt idx="75">
                  <c:v>37986</c:v>
                </c:pt>
                <c:pt idx="76">
                  <c:v>38077</c:v>
                </c:pt>
                <c:pt idx="77">
                  <c:v>38168</c:v>
                </c:pt>
                <c:pt idx="78">
                  <c:v>38260</c:v>
                </c:pt>
                <c:pt idx="79">
                  <c:v>38352</c:v>
                </c:pt>
                <c:pt idx="80">
                  <c:v>38442</c:v>
                </c:pt>
                <c:pt idx="81">
                  <c:v>38533</c:v>
                </c:pt>
                <c:pt idx="82">
                  <c:v>38625</c:v>
                </c:pt>
                <c:pt idx="83">
                  <c:v>38717</c:v>
                </c:pt>
                <c:pt idx="84">
                  <c:v>38807</c:v>
                </c:pt>
                <c:pt idx="85">
                  <c:v>38898</c:v>
                </c:pt>
                <c:pt idx="86">
                  <c:v>38990</c:v>
                </c:pt>
                <c:pt idx="87">
                  <c:v>39082</c:v>
                </c:pt>
                <c:pt idx="88">
                  <c:v>39172</c:v>
                </c:pt>
                <c:pt idx="89">
                  <c:v>39263</c:v>
                </c:pt>
                <c:pt idx="90">
                  <c:v>39355</c:v>
                </c:pt>
                <c:pt idx="91">
                  <c:v>39447</c:v>
                </c:pt>
                <c:pt idx="92">
                  <c:v>39538</c:v>
                </c:pt>
                <c:pt idx="93">
                  <c:v>39629</c:v>
                </c:pt>
                <c:pt idx="94">
                  <c:v>39721</c:v>
                </c:pt>
                <c:pt idx="95">
                  <c:v>39813</c:v>
                </c:pt>
                <c:pt idx="96">
                  <c:v>39903</c:v>
                </c:pt>
                <c:pt idx="97">
                  <c:v>39994</c:v>
                </c:pt>
                <c:pt idx="98">
                  <c:v>40086</c:v>
                </c:pt>
                <c:pt idx="99">
                  <c:v>40178</c:v>
                </c:pt>
                <c:pt idx="100">
                  <c:v>40268</c:v>
                </c:pt>
                <c:pt idx="101">
                  <c:v>40359</c:v>
                </c:pt>
                <c:pt idx="102">
                  <c:v>40451</c:v>
                </c:pt>
                <c:pt idx="103">
                  <c:v>40543</c:v>
                </c:pt>
                <c:pt idx="104">
                  <c:v>40633</c:v>
                </c:pt>
                <c:pt idx="105">
                  <c:v>40724</c:v>
                </c:pt>
                <c:pt idx="106">
                  <c:v>40816</c:v>
                </c:pt>
                <c:pt idx="107">
                  <c:v>40908</c:v>
                </c:pt>
                <c:pt idx="108">
                  <c:v>40999</c:v>
                </c:pt>
                <c:pt idx="109">
                  <c:v>41090</c:v>
                </c:pt>
                <c:pt idx="110">
                  <c:v>41182</c:v>
                </c:pt>
                <c:pt idx="111">
                  <c:v>41274</c:v>
                </c:pt>
                <c:pt idx="112">
                  <c:v>41364</c:v>
                </c:pt>
                <c:pt idx="113">
                  <c:v>41455</c:v>
                </c:pt>
                <c:pt idx="114">
                  <c:v>41547</c:v>
                </c:pt>
                <c:pt idx="115">
                  <c:v>41639</c:v>
                </c:pt>
                <c:pt idx="116">
                  <c:v>41729</c:v>
                </c:pt>
                <c:pt idx="117">
                  <c:v>41820</c:v>
                </c:pt>
                <c:pt idx="118">
                  <c:v>41912</c:v>
                </c:pt>
                <c:pt idx="119">
                  <c:v>42004</c:v>
                </c:pt>
                <c:pt idx="120">
                  <c:v>42094</c:v>
                </c:pt>
                <c:pt idx="121">
                  <c:v>42185</c:v>
                </c:pt>
                <c:pt idx="122">
                  <c:v>42277</c:v>
                </c:pt>
                <c:pt idx="123">
                  <c:v>42369</c:v>
                </c:pt>
                <c:pt idx="124">
                  <c:v>42460</c:v>
                </c:pt>
                <c:pt idx="125">
                  <c:v>42551</c:v>
                </c:pt>
                <c:pt idx="126">
                  <c:v>42643</c:v>
                </c:pt>
                <c:pt idx="127">
                  <c:v>42735</c:v>
                </c:pt>
                <c:pt idx="128">
                  <c:v>42825</c:v>
                </c:pt>
                <c:pt idx="129">
                  <c:v>42916</c:v>
                </c:pt>
                <c:pt idx="130">
                  <c:v>43008</c:v>
                </c:pt>
                <c:pt idx="131">
                  <c:v>43100</c:v>
                </c:pt>
                <c:pt idx="132">
                  <c:v>43190</c:v>
                </c:pt>
                <c:pt idx="133">
                  <c:v>43281</c:v>
                </c:pt>
                <c:pt idx="134">
                  <c:v>43373</c:v>
                </c:pt>
                <c:pt idx="135">
                  <c:v>43465</c:v>
                </c:pt>
                <c:pt idx="136">
                  <c:v>43555</c:v>
                </c:pt>
                <c:pt idx="137">
                  <c:v>43646</c:v>
                </c:pt>
                <c:pt idx="138">
                  <c:v>43738</c:v>
                </c:pt>
                <c:pt idx="139">
                  <c:v>43830</c:v>
                </c:pt>
                <c:pt idx="140">
                  <c:v>43921</c:v>
                </c:pt>
                <c:pt idx="141">
                  <c:v>44012</c:v>
                </c:pt>
                <c:pt idx="142">
                  <c:v>44104</c:v>
                </c:pt>
                <c:pt idx="143">
                  <c:v>44196</c:v>
                </c:pt>
                <c:pt idx="144">
                  <c:v>44286</c:v>
                </c:pt>
                <c:pt idx="145">
                  <c:v>44377</c:v>
                </c:pt>
                <c:pt idx="146">
                  <c:v>44469</c:v>
                </c:pt>
                <c:pt idx="147">
                  <c:v>44561</c:v>
                </c:pt>
                <c:pt idx="148">
                  <c:v>44651</c:v>
                </c:pt>
                <c:pt idx="149">
                  <c:v>44742</c:v>
                </c:pt>
                <c:pt idx="150">
                  <c:v>44743</c:v>
                </c:pt>
                <c:pt idx="151">
                  <c:v>44744</c:v>
                </c:pt>
              </c:numCache>
            </c:numRef>
          </c:cat>
          <c:val>
            <c:numRef>
              <c:f>unempGap!$E$2:$E$153</c:f>
              <c:numCache>
                <c:formatCode>General</c:formatCode>
                <c:ptCount val="152"/>
                <c:pt idx="0">
                  <c:v>0.43885378984568602</c:v>
                </c:pt>
                <c:pt idx="1">
                  <c:v>0.13100365923354301</c:v>
                </c:pt>
                <c:pt idx="2">
                  <c:v>-0.25704609683408502</c:v>
                </c:pt>
                <c:pt idx="3">
                  <c:v>-0.68419300885090895</c:v>
                </c:pt>
                <c:pt idx="4">
                  <c:v>-1.0108775019892899</c:v>
                </c:pt>
                <c:pt idx="5">
                  <c:v>-1.1704852772087599</c:v>
                </c:pt>
                <c:pt idx="6">
                  <c:v>-1.1855974252444399</c:v>
                </c:pt>
                <c:pt idx="7">
                  <c:v>-1.2294743128858601</c:v>
                </c:pt>
                <c:pt idx="8">
                  <c:v>-1.12349548930578</c:v>
                </c:pt>
                <c:pt idx="9">
                  <c:v>-1.15891808061487</c:v>
                </c:pt>
                <c:pt idx="10">
                  <c:v>-1.1828048379679601</c:v>
                </c:pt>
                <c:pt idx="11">
                  <c:v>-1.1583312021779699</c:v>
                </c:pt>
                <c:pt idx="12">
                  <c:v>-0.752392097739781</c:v>
                </c:pt>
                <c:pt idx="13">
                  <c:v>-0.65399112470302601</c:v>
                </c:pt>
                <c:pt idx="14">
                  <c:v>-0.56044501073720099</c:v>
                </c:pt>
                <c:pt idx="15">
                  <c:v>-0.18848725368791999</c:v>
                </c:pt>
                <c:pt idx="16">
                  <c:v>-1.06816170811261E-2</c:v>
                </c:pt>
                <c:pt idx="17">
                  <c:v>0.100962259329232</c:v>
                </c:pt>
                <c:pt idx="18">
                  <c:v>0.14321299030829601</c:v>
                </c:pt>
                <c:pt idx="19">
                  <c:v>0.123234466875078</c:v>
                </c:pt>
                <c:pt idx="20">
                  <c:v>0.16117807970890399</c:v>
                </c:pt>
                <c:pt idx="21">
                  <c:v>0.38837925446467803</c:v>
                </c:pt>
                <c:pt idx="22">
                  <c:v>0.65339297883473602</c:v>
                </c:pt>
                <c:pt idx="23">
                  <c:v>0.72379724704511805</c:v>
                </c:pt>
                <c:pt idx="24">
                  <c:v>1.0497714988762501</c:v>
                </c:pt>
                <c:pt idx="25">
                  <c:v>1.25696051110021</c:v>
                </c:pt>
                <c:pt idx="26">
                  <c:v>1.33416111669943</c:v>
                </c:pt>
                <c:pt idx="27">
                  <c:v>1.4150682366515499</c:v>
                </c:pt>
                <c:pt idx="28">
                  <c:v>1.7235879489321599</c:v>
                </c:pt>
                <c:pt idx="29">
                  <c:v>1.8889722612458499</c:v>
                </c:pt>
                <c:pt idx="30">
                  <c:v>1.99749768754435</c:v>
                </c:pt>
                <c:pt idx="31">
                  <c:v>2.33540122678553</c:v>
                </c:pt>
                <c:pt idx="32">
                  <c:v>2.6833918747458498</c:v>
                </c:pt>
                <c:pt idx="33">
                  <c:v>2.9723956076495801</c:v>
                </c:pt>
                <c:pt idx="34">
                  <c:v>3.0527451161088202</c:v>
                </c:pt>
                <c:pt idx="35">
                  <c:v>3.3553619234541001</c:v>
                </c:pt>
                <c:pt idx="36">
                  <c:v>3.3629234310198601</c:v>
                </c:pt>
                <c:pt idx="37">
                  <c:v>3.4607458781020899</c:v>
                </c:pt>
                <c:pt idx="38">
                  <c:v>3.1567854784029299</c:v>
                </c:pt>
                <c:pt idx="39">
                  <c:v>2.6780478891609398</c:v>
                </c:pt>
                <c:pt idx="40">
                  <c:v>2.1805212884852101</c:v>
                </c:pt>
                <c:pt idx="41">
                  <c:v>1.9482037851954901</c:v>
                </c:pt>
                <c:pt idx="42">
                  <c:v>1.8439085211139601</c:v>
                </c:pt>
                <c:pt idx="43">
                  <c:v>1.58462092470647</c:v>
                </c:pt>
                <c:pt idx="44">
                  <c:v>1.1896498002664799</c:v>
                </c:pt>
                <c:pt idx="45">
                  <c:v>1.1087859598502099</c:v>
                </c:pt>
                <c:pt idx="46">
                  <c:v>0.93881210646979296</c:v>
                </c:pt>
                <c:pt idx="47">
                  <c:v>0.88068221763033605</c:v>
                </c:pt>
                <c:pt idx="48">
                  <c:v>0.62572408083265596</c:v>
                </c:pt>
                <c:pt idx="49">
                  <c:v>0.47520701539966498</c:v>
                </c:pt>
                <c:pt idx="50">
                  <c:v>0.32791459109353799</c:v>
                </c:pt>
                <c:pt idx="51">
                  <c:v>9.2107773496062195E-2</c:v>
                </c:pt>
                <c:pt idx="52">
                  <c:v>-2.7553812004114501E-2</c:v>
                </c:pt>
                <c:pt idx="53">
                  <c:v>-0.25738175028867299</c:v>
                </c:pt>
                <c:pt idx="54">
                  <c:v>-0.35475720802708</c:v>
                </c:pt>
                <c:pt idx="55">
                  <c:v>-0.54548311800188098</c:v>
                </c:pt>
                <c:pt idx="56">
                  <c:v>-0.47862974173610501</c:v>
                </c:pt>
                <c:pt idx="57">
                  <c:v>-0.409891627327373</c:v>
                </c:pt>
                <c:pt idx="58">
                  <c:v>-0.44581056606613401</c:v>
                </c:pt>
                <c:pt idx="59">
                  <c:v>-0.42415806436716003</c:v>
                </c:pt>
                <c:pt idx="60">
                  <c:v>-0.46846145650542298</c:v>
                </c:pt>
                <c:pt idx="61">
                  <c:v>-0.45225162780984202</c:v>
                </c:pt>
                <c:pt idx="62">
                  <c:v>-0.46813881793377399</c:v>
                </c:pt>
                <c:pt idx="63">
                  <c:v>-0.48473340624935102</c:v>
                </c:pt>
                <c:pt idx="64">
                  <c:v>-0.54829455179431696</c:v>
                </c:pt>
                <c:pt idx="65">
                  <c:v>-0.59297722673861897</c:v>
                </c:pt>
                <c:pt idx="66">
                  <c:v>-0.54272849523343003</c:v>
                </c:pt>
                <c:pt idx="67">
                  <c:v>-0.54261094629559503</c:v>
                </c:pt>
                <c:pt idx="68">
                  <c:v>-0.38303288583033301</c:v>
                </c:pt>
                <c:pt idx="69">
                  <c:v>-0.344931092147233</c:v>
                </c:pt>
                <c:pt idx="70">
                  <c:v>-0.22940124974204101</c:v>
                </c:pt>
                <c:pt idx="71">
                  <c:v>-5.8720450449823901E-2</c:v>
                </c:pt>
                <c:pt idx="72">
                  <c:v>0.220891593954225</c:v>
                </c:pt>
                <c:pt idx="73">
                  <c:v>0.48500250508419701</c:v>
                </c:pt>
                <c:pt idx="74">
                  <c:v>0.59785773191859504</c:v>
                </c:pt>
                <c:pt idx="75">
                  <c:v>0.78600815222035603</c:v>
                </c:pt>
                <c:pt idx="76">
                  <c:v>0.84016354498406198</c:v>
                </c:pt>
                <c:pt idx="77">
                  <c:v>0.75643745051292</c:v>
                </c:pt>
                <c:pt idx="78">
                  <c:v>0.72742736378572503</c:v>
                </c:pt>
                <c:pt idx="79">
                  <c:v>0.71617169486311805</c:v>
                </c:pt>
                <c:pt idx="80">
                  <c:v>0.55181897091720999</c:v>
                </c:pt>
                <c:pt idx="81">
                  <c:v>0.41818831832383002</c:v>
                </c:pt>
                <c:pt idx="82">
                  <c:v>0.26652512663857097</c:v>
                </c:pt>
                <c:pt idx="83">
                  <c:v>9.1066589795549505E-2</c:v>
                </c:pt>
                <c:pt idx="84">
                  <c:v>-0.273498927951696</c:v>
                </c:pt>
                <c:pt idx="85">
                  <c:v>-0.53788232486258702</c:v>
                </c:pt>
                <c:pt idx="86">
                  <c:v>-0.701169536522951</c:v>
                </c:pt>
                <c:pt idx="87">
                  <c:v>-0.94368854152481796</c:v>
                </c:pt>
                <c:pt idx="88">
                  <c:v>-1.2667896428169001</c:v>
                </c:pt>
                <c:pt idx="89">
                  <c:v>-1.3945198808183299</c:v>
                </c:pt>
                <c:pt idx="90">
                  <c:v>-1.4838467076325501</c:v>
                </c:pt>
                <c:pt idx="91">
                  <c:v>-1.69069149610462</c:v>
                </c:pt>
                <c:pt idx="92">
                  <c:v>-1.9925095832928801</c:v>
                </c:pt>
                <c:pt idx="93">
                  <c:v>-2.0827899902021798</c:v>
                </c:pt>
                <c:pt idx="94">
                  <c:v>-2.0136051551213798</c:v>
                </c:pt>
                <c:pt idx="95">
                  <c:v>-1.6542385160954201</c:v>
                </c:pt>
                <c:pt idx="96">
                  <c:v>-0.87437845057597996</c:v>
                </c:pt>
                <c:pt idx="97">
                  <c:v>-6.2648767592085999E-2</c:v>
                </c:pt>
                <c:pt idx="98">
                  <c:v>0.32702536415807598</c:v>
                </c:pt>
                <c:pt idx="99">
                  <c:v>0.71518262010351696</c:v>
                </c:pt>
                <c:pt idx="100">
                  <c:v>1.0071466665261399</c:v>
                </c:pt>
                <c:pt idx="101">
                  <c:v>0.99794927468243999</c:v>
                </c:pt>
                <c:pt idx="102">
                  <c:v>1.0213716542878899</c:v>
                </c:pt>
                <c:pt idx="103">
                  <c:v>1.0329889036786499</c:v>
                </c:pt>
                <c:pt idx="104">
                  <c:v>1.03558688407022</c:v>
                </c:pt>
                <c:pt idx="105">
                  <c:v>0.97928046553280301</c:v>
                </c:pt>
                <c:pt idx="106">
                  <c:v>1.0449309500356501</c:v>
                </c:pt>
                <c:pt idx="107">
                  <c:v>1.0271009822576</c:v>
                </c:pt>
                <c:pt idx="108">
                  <c:v>1.2040907760356001</c:v>
                </c:pt>
                <c:pt idx="109">
                  <c:v>1.38561269517837</c:v>
                </c:pt>
                <c:pt idx="110">
                  <c:v>1.42324606955143</c:v>
                </c:pt>
                <c:pt idx="111">
                  <c:v>1.4223180030590401</c:v>
                </c:pt>
                <c:pt idx="112">
                  <c:v>1.40167532273978</c:v>
                </c:pt>
                <c:pt idx="113">
                  <c:v>1.41093602750391</c:v>
                </c:pt>
                <c:pt idx="114">
                  <c:v>1.3000205009752199</c:v>
                </c:pt>
                <c:pt idx="115">
                  <c:v>1.2419845335417901</c:v>
                </c:pt>
                <c:pt idx="116">
                  <c:v>1.0669495861562901</c:v>
                </c:pt>
                <c:pt idx="117">
                  <c:v>0.98230341908821095</c:v>
                </c:pt>
                <c:pt idx="118">
                  <c:v>0.91506760906414997</c:v>
                </c:pt>
                <c:pt idx="119">
                  <c:v>0.83431971023463902</c:v>
                </c:pt>
                <c:pt idx="120">
                  <c:v>0.76523892992127496</c:v>
                </c:pt>
                <c:pt idx="121">
                  <c:v>0.70595327207153802</c:v>
                </c:pt>
                <c:pt idx="122">
                  <c:v>0.57924329103380501</c:v>
                </c:pt>
                <c:pt idx="123">
                  <c:v>0.47930406436224998</c:v>
                </c:pt>
                <c:pt idx="124">
                  <c:v>0.35501381926706899</c:v>
                </c:pt>
                <c:pt idx="125">
                  <c:v>0.24216177000672601</c:v>
                </c:pt>
                <c:pt idx="126">
                  <c:v>0.156607944730772</c:v>
                </c:pt>
                <c:pt idx="127">
                  <c:v>0.12653751565778701</c:v>
                </c:pt>
                <c:pt idx="128">
                  <c:v>0.133743516331818</c:v>
                </c:pt>
                <c:pt idx="129">
                  <c:v>8.5481339474326304E-2</c:v>
                </c:pt>
                <c:pt idx="130">
                  <c:v>0.111967482781167</c:v>
                </c:pt>
                <c:pt idx="131">
                  <c:v>1.4028212514551899E-2</c:v>
                </c:pt>
                <c:pt idx="132">
                  <c:v>-8.0898627719358601E-2</c:v>
                </c:pt>
                <c:pt idx="133">
                  <c:v>-0.18367700295959399</c:v>
                </c:pt>
                <c:pt idx="134">
                  <c:v>-0.295265357590833</c:v>
                </c:pt>
                <c:pt idx="135">
                  <c:v>-0.32041633651958901</c:v>
                </c:pt>
                <c:pt idx="136">
                  <c:v>-0.40191542441216299</c:v>
                </c:pt>
                <c:pt idx="137">
                  <c:v>-0.45096442014801502</c:v>
                </c:pt>
                <c:pt idx="138">
                  <c:v>-0.43745534771212802</c:v>
                </c:pt>
                <c:pt idx="139">
                  <c:v>-0.385278751034972</c:v>
                </c:pt>
                <c:pt idx="140">
                  <c:v>-0.26459303747041302</c:v>
                </c:pt>
                <c:pt idx="141">
                  <c:v>1.06819994095638</c:v>
                </c:pt>
                <c:pt idx="142">
                  <c:v>0.49407909817942097</c:v>
                </c:pt>
                <c:pt idx="143">
                  <c:v>0.32766206380394303</c:v>
                </c:pt>
                <c:pt idx="144">
                  <c:v>0.37359609104535701</c:v>
                </c:pt>
                <c:pt idx="145">
                  <c:v>-0.21227104235114899</c:v>
                </c:pt>
                <c:pt idx="146">
                  <c:v>-0.751756549112095</c:v>
                </c:pt>
                <c:pt idx="147">
                  <c:v>-1.2922627677262</c:v>
                </c:pt>
                <c:pt idx="148">
                  <c:v>-1.55850545137143</c:v>
                </c:pt>
                <c:pt idx="149">
                  <c:v>-1.6632708431993799</c:v>
                </c:pt>
              </c:numCache>
            </c:numRef>
          </c:val>
          <c:extLst>
            <c:ext xmlns:c16="http://schemas.microsoft.com/office/drawing/2014/chart" uri="{C3380CC4-5D6E-409C-BE32-E72D297353CC}">
              <c16:uniqueId val="{00000001-EF15-425F-8D9B-7DFEA045C481}"/>
            </c:ext>
          </c:extLst>
        </c:ser>
        <c:ser>
          <c:idx val="3"/>
          <c:order val="3"/>
          <c:tx>
            <c:strRef>
              <c:f>unempGap!$F$1</c:f>
              <c:strCache>
                <c:ptCount val="1"/>
                <c:pt idx="0">
                  <c:v>OG16</c:v>
                </c:pt>
              </c:strCache>
            </c:strRef>
          </c:tx>
          <c:spPr>
            <a:solidFill>
              <a:sysClr val="window" lastClr="FFFFFF">
                <a:lumMod val="85000"/>
              </a:sysClr>
            </a:solidFill>
            <a:ln w="12700">
              <a:noFill/>
            </a:ln>
          </c:spPr>
          <c:cat>
            <c:numRef>
              <c:f>unempGap!$B$2:$B$153</c:f>
              <c:numCache>
                <c:formatCode>m/d/yyyy</c:formatCode>
                <c:ptCount val="152"/>
                <c:pt idx="0">
                  <c:v>31137</c:v>
                </c:pt>
                <c:pt idx="1">
                  <c:v>31228</c:v>
                </c:pt>
                <c:pt idx="2">
                  <c:v>31320</c:v>
                </c:pt>
                <c:pt idx="3">
                  <c:v>31412</c:v>
                </c:pt>
                <c:pt idx="4">
                  <c:v>31502</c:v>
                </c:pt>
                <c:pt idx="5">
                  <c:v>31593</c:v>
                </c:pt>
                <c:pt idx="6">
                  <c:v>31685</c:v>
                </c:pt>
                <c:pt idx="7">
                  <c:v>31777</c:v>
                </c:pt>
                <c:pt idx="8">
                  <c:v>31867</c:v>
                </c:pt>
                <c:pt idx="9">
                  <c:v>31958</c:v>
                </c:pt>
                <c:pt idx="10">
                  <c:v>32050</c:v>
                </c:pt>
                <c:pt idx="11">
                  <c:v>32142</c:v>
                </c:pt>
                <c:pt idx="12">
                  <c:v>32233</c:v>
                </c:pt>
                <c:pt idx="13">
                  <c:v>32324</c:v>
                </c:pt>
                <c:pt idx="14">
                  <c:v>32416</c:v>
                </c:pt>
                <c:pt idx="15">
                  <c:v>32508</c:v>
                </c:pt>
                <c:pt idx="16">
                  <c:v>32598</c:v>
                </c:pt>
                <c:pt idx="17">
                  <c:v>32689</c:v>
                </c:pt>
                <c:pt idx="18">
                  <c:v>32781</c:v>
                </c:pt>
                <c:pt idx="19">
                  <c:v>32873</c:v>
                </c:pt>
                <c:pt idx="20">
                  <c:v>32963</c:v>
                </c:pt>
                <c:pt idx="21">
                  <c:v>33054</c:v>
                </c:pt>
                <c:pt idx="22">
                  <c:v>33146</c:v>
                </c:pt>
                <c:pt idx="23">
                  <c:v>33238</c:v>
                </c:pt>
                <c:pt idx="24">
                  <c:v>33328</c:v>
                </c:pt>
                <c:pt idx="25">
                  <c:v>33419</c:v>
                </c:pt>
                <c:pt idx="26">
                  <c:v>33511</c:v>
                </c:pt>
                <c:pt idx="27">
                  <c:v>33603</c:v>
                </c:pt>
                <c:pt idx="28">
                  <c:v>33694</c:v>
                </c:pt>
                <c:pt idx="29">
                  <c:v>33785</c:v>
                </c:pt>
                <c:pt idx="30">
                  <c:v>33877</c:v>
                </c:pt>
                <c:pt idx="31">
                  <c:v>33969</c:v>
                </c:pt>
                <c:pt idx="32">
                  <c:v>34059</c:v>
                </c:pt>
                <c:pt idx="33">
                  <c:v>34150</c:v>
                </c:pt>
                <c:pt idx="34">
                  <c:v>34242</c:v>
                </c:pt>
                <c:pt idx="35">
                  <c:v>34334</c:v>
                </c:pt>
                <c:pt idx="36">
                  <c:v>34424</c:v>
                </c:pt>
                <c:pt idx="37">
                  <c:v>34515</c:v>
                </c:pt>
                <c:pt idx="38">
                  <c:v>34607</c:v>
                </c:pt>
                <c:pt idx="39">
                  <c:v>34699</c:v>
                </c:pt>
                <c:pt idx="40">
                  <c:v>34789</c:v>
                </c:pt>
                <c:pt idx="41">
                  <c:v>34880</c:v>
                </c:pt>
                <c:pt idx="42">
                  <c:v>34972</c:v>
                </c:pt>
                <c:pt idx="43">
                  <c:v>35064</c:v>
                </c:pt>
                <c:pt idx="44">
                  <c:v>35155</c:v>
                </c:pt>
                <c:pt idx="45">
                  <c:v>35246</c:v>
                </c:pt>
                <c:pt idx="46">
                  <c:v>35338</c:v>
                </c:pt>
                <c:pt idx="47">
                  <c:v>35430</c:v>
                </c:pt>
                <c:pt idx="48">
                  <c:v>35520</c:v>
                </c:pt>
                <c:pt idx="49">
                  <c:v>35611</c:v>
                </c:pt>
                <c:pt idx="50">
                  <c:v>35703</c:v>
                </c:pt>
                <c:pt idx="51">
                  <c:v>35795</c:v>
                </c:pt>
                <c:pt idx="52">
                  <c:v>35885</c:v>
                </c:pt>
                <c:pt idx="53">
                  <c:v>35976</c:v>
                </c:pt>
                <c:pt idx="54">
                  <c:v>36068</c:v>
                </c:pt>
                <c:pt idx="55">
                  <c:v>36160</c:v>
                </c:pt>
                <c:pt idx="56">
                  <c:v>36250</c:v>
                </c:pt>
                <c:pt idx="57">
                  <c:v>36341</c:v>
                </c:pt>
                <c:pt idx="58">
                  <c:v>36433</c:v>
                </c:pt>
                <c:pt idx="59">
                  <c:v>36525</c:v>
                </c:pt>
                <c:pt idx="60">
                  <c:v>36616</c:v>
                </c:pt>
                <c:pt idx="61">
                  <c:v>36707</c:v>
                </c:pt>
                <c:pt idx="62">
                  <c:v>36799</c:v>
                </c:pt>
                <c:pt idx="63">
                  <c:v>36891</c:v>
                </c:pt>
                <c:pt idx="64">
                  <c:v>36981</c:v>
                </c:pt>
                <c:pt idx="65">
                  <c:v>37072</c:v>
                </c:pt>
                <c:pt idx="66">
                  <c:v>37164</c:v>
                </c:pt>
                <c:pt idx="67">
                  <c:v>37256</c:v>
                </c:pt>
                <c:pt idx="68">
                  <c:v>37346</c:v>
                </c:pt>
                <c:pt idx="69">
                  <c:v>37437</c:v>
                </c:pt>
                <c:pt idx="70">
                  <c:v>37529</c:v>
                </c:pt>
                <c:pt idx="71">
                  <c:v>37621</c:v>
                </c:pt>
                <c:pt idx="72">
                  <c:v>37711</c:v>
                </c:pt>
                <c:pt idx="73">
                  <c:v>37802</c:v>
                </c:pt>
                <c:pt idx="74">
                  <c:v>37894</c:v>
                </c:pt>
                <c:pt idx="75">
                  <c:v>37986</c:v>
                </c:pt>
                <c:pt idx="76">
                  <c:v>38077</c:v>
                </c:pt>
                <c:pt idx="77">
                  <c:v>38168</c:v>
                </c:pt>
                <c:pt idx="78">
                  <c:v>38260</c:v>
                </c:pt>
                <c:pt idx="79">
                  <c:v>38352</c:v>
                </c:pt>
                <c:pt idx="80">
                  <c:v>38442</c:v>
                </c:pt>
                <c:pt idx="81">
                  <c:v>38533</c:v>
                </c:pt>
                <c:pt idx="82">
                  <c:v>38625</c:v>
                </c:pt>
                <c:pt idx="83">
                  <c:v>38717</c:v>
                </c:pt>
                <c:pt idx="84">
                  <c:v>38807</c:v>
                </c:pt>
                <c:pt idx="85">
                  <c:v>38898</c:v>
                </c:pt>
                <c:pt idx="86">
                  <c:v>38990</c:v>
                </c:pt>
                <c:pt idx="87">
                  <c:v>39082</c:v>
                </c:pt>
                <c:pt idx="88">
                  <c:v>39172</c:v>
                </c:pt>
                <c:pt idx="89">
                  <c:v>39263</c:v>
                </c:pt>
                <c:pt idx="90">
                  <c:v>39355</c:v>
                </c:pt>
                <c:pt idx="91">
                  <c:v>39447</c:v>
                </c:pt>
                <c:pt idx="92">
                  <c:v>39538</c:v>
                </c:pt>
                <c:pt idx="93">
                  <c:v>39629</c:v>
                </c:pt>
                <c:pt idx="94">
                  <c:v>39721</c:v>
                </c:pt>
                <c:pt idx="95">
                  <c:v>39813</c:v>
                </c:pt>
                <c:pt idx="96">
                  <c:v>39903</c:v>
                </c:pt>
                <c:pt idx="97">
                  <c:v>39994</c:v>
                </c:pt>
                <c:pt idx="98">
                  <c:v>40086</c:v>
                </c:pt>
                <c:pt idx="99">
                  <c:v>40178</c:v>
                </c:pt>
                <c:pt idx="100">
                  <c:v>40268</c:v>
                </c:pt>
                <c:pt idx="101">
                  <c:v>40359</c:v>
                </c:pt>
                <c:pt idx="102">
                  <c:v>40451</c:v>
                </c:pt>
                <c:pt idx="103">
                  <c:v>40543</c:v>
                </c:pt>
                <c:pt idx="104">
                  <c:v>40633</c:v>
                </c:pt>
                <c:pt idx="105">
                  <c:v>40724</c:v>
                </c:pt>
                <c:pt idx="106">
                  <c:v>40816</c:v>
                </c:pt>
                <c:pt idx="107">
                  <c:v>40908</c:v>
                </c:pt>
                <c:pt idx="108">
                  <c:v>40999</c:v>
                </c:pt>
                <c:pt idx="109">
                  <c:v>41090</c:v>
                </c:pt>
                <c:pt idx="110">
                  <c:v>41182</c:v>
                </c:pt>
                <c:pt idx="111">
                  <c:v>41274</c:v>
                </c:pt>
                <c:pt idx="112">
                  <c:v>41364</c:v>
                </c:pt>
                <c:pt idx="113">
                  <c:v>41455</c:v>
                </c:pt>
                <c:pt idx="114">
                  <c:v>41547</c:v>
                </c:pt>
                <c:pt idx="115">
                  <c:v>41639</c:v>
                </c:pt>
                <c:pt idx="116">
                  <c:v>41729</c:v>
                </c:pt>
                <c:pt idx="117">
                  <c:v>41820</c:v>
                </c:pt>
                <c:pt idx="118">
                  <c:v>41912</c:v>
                </c:pt>
                <c:pt idx="119">
                  <c:v>42004</c:v>
                </c:pt>
                <c:pt idx="120">
                  <c:v>42094</c:v>
                </c:pt>
                <c:pt idx="121">
                  <c:v>42185</c:v>
                </c:pt>
                <c:pt idx="122">
                  <c:v>42277</c:v>
                </c:pt>
                <c:pt idx="123">
                  <c:v>42369</c:v>
                </c:pt>
                <c:pt idx="124">
                  <c:v>42460</c:v>
                </c:pt>
                <c:pt idx="125">
                  <c:v>42551</c:v>
                </c:pt>
                <c:pt idx="126">
                  <c:v>42643</c:v>
                </c:pt>
                <c:pt idx="127">
                  <c:v>42735</c:v>
                </c:pt>
                <c:pt idx="128">
                  <c:v>42825</c:v>
                </c:pt>
                <c:pt idx="129">
                  <c:v>42916</c:v>
                </c:pt>
                <c:pt idx="130">
                  <c:v>43008</c:v>
                </c:pt>
                <c:pt idx="131">
                  <c:v>43100</c:v>
                </c:pt>
                <c:pt idx="132">
                  <c:v>43190</c:v>
                </c:pt>
                <c:pt idx="133">
                  <c:v>43281</c:v>
                </c:pt>
                <c:pt idx="134">
                  <c:v>43373</c:v>
                </c:pt>
                <c:pt idx="135">
                  <c:v>43465</c:v>
                </c:pt>
                <c:pt idx="136">
                  <c:v>43555</c:v>
                </c:pt>
                <c:pt idx="137">
                  <c:v>43646</c:v>
                </c:pt>
                <c:pt idx="138">
                  <c:v>43738</c:v>
                </c:pt>
                <c:pt idx="139">
                  <c:v>43830</c:v>
                </c:pt>
                <c:pt idx="140">
                  <c:v>43921</c:v>
                </c:pt>
                <c:pt idx="141">
                  <c:v>44012</c:v>
                </c:pt>
                <c:pt idx="142">
                  <c:v>44104</c:v>
                </c:pt>
                <c:pt idx="143">
                  <c:v>44196</c:v>
                </c:pt>
                <c:pt idx="144">
                  <c:v>44286</c:v>
                </c:pt>
                <c:pt idx="145">
                  <c:v>44377</c:v>
                </c:pt>
                <c:pt idx="146">
                  <c:v>44469</c:v>
                </c:pt>
                <c:pt idx="147">
                  <c:v>44561</c:v>
                </c:pt>
                <c:pt idx="148">
                  <c:v>44651</c:v>
                </c:pt>
                <c:pt idx="149">
                  <c:v>44742</c:v>
                </c:pt>
                <c:pt idx="150">
                  <c:v>44743</c:v>
                </c:pt>
                <c:pt idx="151">
                  <c:v>44744</c:v>
                </c:pt>
              </c:numCache>
            </c:numRef>
          </c:cat>
          <c:val>
            <c:numRef>
              <c:f>unempGap!$F$2:$F$153</c:f>
              <c:numCache>
                <c:formatCode>General</c:formatCode>
                <c:ptCount val="152"/>
                <c:pt idx="0">
                  <c:v>-0.48582520009583002</c:v>
                </c:pt>
                <c:pt idx="1">
                  <c:v>-0.78208409952350799</c:v>
                </c:pt>
                <c:pt idx="2">
                  <c:v>-1.15121775995721</c:v>
                </c:pt>
                <c:pt idx="3">
                  <c:v>-1.5673969357866799</c:v>
                </c:pt>
                <c:pt idx="4">
                  <c:v>-1.88683325657989</c:v>
                </c:pt>
                <c:pt idx="5">
                  <c:v>-2.0330877003465999</c:v>
                </c:pt>
                <c:pt idx="6">
                  <c:v>-2.0318677908521998</c:v>
                </c:pt>
                <c:pt idx="7">
                  <c:v>-2.0709234657631499</c:v>
                </c:pt>
                <c:pt idx="8">
                  <c:v>-1.9572654851756599</c:v>
                </c:pt>
                <c:pt idx="9">
                  <c:v>-1.9834273255927199</c:v>
                </c:pt>
                <c:pt idx="10">
                  <c:v>-2.0004974537143898</c:v>
                </c:pt>
                <c:pt idx="11">
                  <c:v>-1.97466996543101</c:v>
                </c:pt>
                <c:pt idx="12">
                  <c:v>-1.56314944814125</c:v>
                </c:pt>
                <c:pt idx="13">
                  <c:v>-1.4600230897775099</c:v>
                </c:pt>
                <c:pt idx="14">
                  <c:v>-1.3612982455255001</c:v>
                </c:pt>
                <c:pt idx="15">
                  <c:v>-0.99758443950123799</c:v>
                </c:pt>
                <c:pt idx="16">
                  <c:v>-0.82387520440983097</c:v>
                </c:pt>
                <c:pt idx="17">
                  <c:v>-0.70967456168809495</c:v>
                </c:pt>
                <c:pt idx="18">
                  <c:v>-0.65534132577598303</c:v>
                </c:pt>
                <c:pt idx="19">
                  <c:v>-0.67536752736422501</c:v>
                </c:pt>
                <c:pt idx="20">
                  <c:v>-0.62964406125685202</c:v>
                </c:pt>
                <c:pt idx="21">
                  <c:v>-0.39678747443649098</c:v>
                </c:pt>
                <c:pt idx="22">
                  <c:v>-0.13827267476508101</c:v>
                </c:pt>
                <c:pt idx="23">
                  <c:v>-6.8350816799483294E-2</c:v>
                </c:pt>
                <c:pt idx="24">
                  <c:v>0.25669693275512601</c:v>
                </c:pt>
                <c:pt idx="25">
                  <c:v>0.45546039492242202</c:v>
                </c:pt>
                <c:pt idx="26">
                  <c:v>0.52235674786017205</c:v>
                </c:pt>
                <c:pt idx="27">
                  <c:v>0.58886267788711499</c:v>
                </c:pt>
                <c:pt idx="28">
                  <c:v>0.90177703398447995</c:v>
                </c:pt>
                <c:pt idx="29">
                  <c:v>1.06301865586572</c:v>
                </c:pt>
                <c:pt idx="30">
                  <c:v>1.17004053311626</c:v>
                </c:pt>
                <c:pt idx="31">
                  <c:v>1.4897162674944999</c:v>
                </c:pt>
                <c:pt idx="32">
                  <c:v>1.8211869345840199</c:v>
                </c:pt>
                <c:pt idx="33">
                  <c:v>2.1093825262422601</c:v>
                </c:pt>
                <c:pt idx="34">
                  <c:v>2.2070966254178401</c:v>
                </c:pt>
                <c:pt idx="35">
                  <c:v>2.4924370287847299</c:v>
                </c:pt>
                <c:pt idx="36">
                  <c:v>2.4806215378957899</c:v>
                </c:pt>
                <c:pt idx="37">
                  <c:v>2.5761968152599199</c:v>
                </c:pt>
                <c:pt idx="38">
                  <c:v>2.3075892227225201</c:v>
                </c:pt>
                <c:pt idx="39">
                  <c:v>1.8637201255693401</c:v>
                </c:pt>
                <c:pt idx="40">
                  <c:v>1.39275430394209</c:v>
                </c:pt>
                <c:pt idx="41">
                  <c:v>1.1969163261323099</c:v>
                </c:pt>
                <c:pt idx="42">
                  <c:v>1.10276108668022</c:v>
                </c:pt>
                <c:pt idx="43">
                  <c:v>0.85818481131834401</c:v>
                </c:pt>
                <c:pt idx="44">
                  <c:v>0.47772648505861898</c:v>
                </c:pt>
                <c:pt idx="45">
                  <c:v>0.39175126383222197</c:v>
                </c:pt>
                <c:pt idx="46">
                  <c:v>0.221224215381742</c:v>
                </c:pt>
                <c:pt idx="47">
                  <c:v>0.161988220424267</c:v>
                </c:pt>
                <c:pt idx="48">
                  <c:v>-8.5258623099470507E-2</c:v>
                </c:pt>
                <c:pt idx="49">
                  <c:v>-0.24001476081074199</c:v>
                </c:pt>
                <c:pt idx="50">
                  <c:v>-0.37724351235972298</c:v>
                </c:pt>
                <c:pt idx="51">
                  <c:v>-0.60616100365480996</c:v>
                </c:pt>
                <c:pt idx="52">
                  <c:v>-0.71897471662458001</c:v>
                </c:pt>
                <c:pt idx="53">
                  <c:v>-0.94734210084820003</c:v>
                </c:pt>
                <c:pt idx="54">
                  <c:v>-1.0448998968763099</c:v>
                </c:pt>
                <c:pt idx="55">
                  <c:v>-1.2305621742364501</c:v>
                </c:pt>
                <c:pt idx="56">
                  <c:v>-1.1573789628178499</c:v>
                </c:pt>
                <c:pt idx="57">
                  <c:v>-1.08372522609426</c:v>
                </c:pt>
                <c:pt idx="58">
                  <c:v>-1.1212458067775499</c:v>
                </c:pt>
                <c:pt idx="59">
                  <c:v>-1.0941387792583499</c:v>
                </c:pt>
                <c:pt idx="60">
                  <c:v>-1.13084450275812</c:v>
                </c:pt>
                <c:pt idx="61">
                  <c:v>-1.11532722565053</c:v>
                </c:pt>
                <c:pt idx="62">
                  <c:v>-1.13339036358642</c:v>
                </c:pt>
                <c:pt idx="63">
                  <c:v>-1.14870334006718</c:v>
                </c:pt>
                <c:pt idx="64">
                  <c:v>-1.21073982280631</c:v>
                </c:pt>
                <c:pt idx="65">
                  <c:v>-1.25060215335064</c:v>
                </c:pt>
                <c:pt idx="66">
                  <c:v>-1.2023185127185301</c:v>
                </c:pt>
                <c:pt idx="67">
                  <c:v>-1.2045519726557701</c:v>
                </c:pt>
                <c:pt idx="68">
                  <c:v>-1.0420447312421499</c:v>
                </c:pt>
                <c:pt idx="69">
                  <c:v>-1.00990076308256</c:v>
                </c:pt>
                <c:pt idx="70">
                  <c:v>-0.88970594669820202</c:v>
                </c:pt>
                <c:pt idx="71">
                  <c:v>-0.71508711027835803</c:v>
                </c:pt>
                <c:pt idx="72">
                  <c:v>-0.43422007441108901</c:v>
                </c:pt>
                <c:pt idx="73">
                  <c:v>-0.17473120458702901</c:v>
                </c:pt>
                <c:pt idx="74">
                  <c:v>-6.0488899100613197E-2</c:v>
                </c:pt>
                <c:pt idx="75">
                  <c:v>0.12979790854645201</c:v>
                </c:pt>
                <c:pt idx="76">
                  <c:v>0.18150889871200299</c:v>
                </c:pt>
                <c:pt idx="77">
                  <c:v>9.6642537713929694E-2</c:v>
                </c:pt>
                <c:pt idx="78">
                  <c:v>6.4842849317077997E-2</c:v>
                </c:pt>
                <c:pt idx="79">
                  <c:v>5.0589309787352099E-2</c:v>
                </c:pt>
                <c:pt idx="80">
                  <c:v>-0.115452327346106</c:v>
                </c:pt>
                <c:pt idx="81">
                  <c:v>-0.24473828503613099</c:v>
                </c:pt>
                <c:pt idx="82">
                  <c:v>-0.40618751370596001</c:v>
                </c:pt>
                <c:pt idx="83">
                  <c:v>-0.57985717087338495</c:v>
                </c:pt>
                <c:pt idx="84">
                  <c:v>-0.94540706327625201</c:v>
                </c:pt>
                <c:pt idx="85">
                  <c:v>-1.21147219028255</c:v>
                </c:pt>
                <c:pt idx="86">
                  <c:v>-1.3738900790886099</c:v>
                </c:pt>
                <c:pt idx="87">
                  <c:v>-1.6155729236194101</c:v>
                </c:pt>
                <c:pt idx="88">
                  <c:v>-1.9363620190623001</c:v>
                </c:pt>
                <c:pt idx="89">
                  <c:v>-2.0683919512765598</c:v>
                </c:pt>
                <c:pt idx="90">
                  <c:v>-2.1601994342898099</c:v>
                </c:pt>
                <c:pt idx="91">
                  <c:v>-2.3801601168011999</c:v>
                </c:pt>
                <c:pt idx="92">
                  <c:v>-2.6877069009576502</c:v>
                </c:pt>
                <c:pt idx="93">
                  <c:v>-2.79076181171237</c:v>
                </c:pt>
                <c:pt idx="94">
                  <c:v>-2.7250202614391301</c:v>
                </c:pt>
                <c:pt idx="95">
                  <c:v>-2.3594351396736801</c:v>
                </c:pt>
                <c:pt idx="96">
                  <c:v>-1.5692932250224501</c:v>
                </c:pt>
                <c:pt idx="97">
                  <c:v>-0.74943396898372805</c:v>
                </c:pt>
                <c:pt idx="98">
                  <c:v>-0.35722320369959398</c:v>
                </c:pt>
                <c:pt idx="99">
                  <c:v>4.0982571379928702E-2</c:v>
                </c:pt>
                <c:pt idx="100">
                  <c:v>0.33947637620378901</c:v>
                </c:pt>
                <c:pt idx="101">
                  <c:v>0.32814684976110298</c:v>
                </c:pt>
                <c:pt idx="102">
                  <c:v>0.34925801267178203</c:v>
                </c:pt>
                <c:pt idx="103">
                  <c:v>0.36344515316473303</c:v>
                </c:pt>
                <c:pt idx="104">
                  <c:v>0.36285576623249</c:v>
                </c:pt>
                <c:pt idx="105">
                  <c:v>0.30469950515531602</c:v>
                </c:pt>
                <c:pt idx="106">
                  <c:v>0.36649922025132697</c:v>
                </c:pt>
                <c:pt idx="107">
                  <c:v>0.34527871483549899</c:v>
                </c:pt>
                <c:pt idx="108">
                  <c:v>0.518718113704004</c:v>
                </c:pt>
                <c:pt idx="109">
                  <c:v>0.70277858842046204</c:v>
                </c:pt>
                <c:pt idx="110">
                  <c:v>0.73980577721749796</c:v>
                </c:pt>
                <c:pt idx="111">
                  <c:v>0.72899990709333196</c:v>
                </c:pt>
                <c:pt idx="112">
                  <c:v>0.70433831266346802</c:v>
                </c:pt>
                <c:pt idx="113">
                  <c:v>0.710002954171845</c:v>
                </c:pt>
                <c:pt idx="114">
                  <c:v>0.59607825421229699</c:v>
                </c:pt>
                <c:pt idx="115">
                  <c:v>0.53771283803068504</c:v>
                </c:pt>
                <c:pt idx="116">
                  <c:v>0.34906993815802501</c:v>
                </c:pt>
                <c:pt idx="117">
                  <c:v>0.25780915253613801</c:v>
                </c:pt>
                <c:pt idx="118">
                  <c:v>0.18859553622878</c:v>
                </c:pt>
                <c:pt idx="119">
                  <c:v>0.11396387905121499</c:v>
                </c:pt>
                <c:pt idx="120">
                  <c:v>4.2226615952674497E-2</c:v>
                </c:pt>
                <c:pt idx="121">
                  <c:v>-1.68756974748334E-2</c:v>
                </c:pt>
                <c:pt idx="122">
                  <c:v>-0.14684770035598699</c:v>
                </c:pt>
                <c:pt idx="123">
                  <c:v>-0.24963303540099999</c:v>
                </c:pt>
                <c:pt idx="124">
                  <c:v>-0.36678762475790699</c:v>
                </c:pt>
                <c:pt idx="125">
                  <c:v>-0.48297911214779898</c:v>
                </c:pt>
                <c:pt idx="126">
                  <c:v>-0.57079825981627796</c:v>
                </c:pt>
                <c:pt idx="127">
                  <c:v>-0.60641454720733001</c:v>
                </c:pt>
                <c:pt idx="128">
                  <c:v>-0.59261139983400102</c:v>
                </c:pt>
                <c:pt idx="129">
                  <c:v>-0.64353835176598295</c:v>
                </c:pt>
                <c:pt idx="130">
                  <c:v>-0.61305256076281101</c:v>
                </c:pt>
                <c:pt idx="131">
                  <c:v>-0.71974560531215204</c:v>
                </c:pt>
                <c:pt idx="132">
                  <c:v>-0.82733081258687202</c:v>
                </c:pt>
                <c:pt idx="133">
                  <c:v>-0.93780591455284201</c:v>
                </c:pt>
                <c:pt idx="134">
                  <c:v>-1.05730902482987</c:v>
                </c:pt>
                <c:pt idx="135">
                  <c:v>-1.0871408056812399</c:v>
                </c:pt>
                <c:pt idx="136">
                  <c:v>-1.17559176486113</c:v>
                </c:pt>
                <c:pt idx="137">
                  <c:v>-1.23535783696562</c:v>
                </c:pt>
                <c:pt idx="138">
                  <c:v>-1.2321830244402401</c:v>
                </c:pt>
                <c:pt idx="139">
                  <c:v>-1.1905669889647801</c:v>
                </c:pt>
                <c:pt idx="140">
                  <c:v>-1.08260745176711</c:v>
                </c:pt>
                <c:pt idx="141">
                  <c:v>0.27551548478490501</c:v>
                </c:pt>
                <c:pt idx="142">
                  <c:v>-0.31633939574601699</c:v>
                </c:pt>
                <c:pt idx="143">
                  <c:v>-0.49876933752069502</c:v>
                </c:pt>
                <c:pt idx="144">
                  <c:v>-0.469338387343397</c:v>
                </c:pt>
                <c:pt idx="145">
                  <c:v>-1.0754372168055499</c:v>
                </c:pt>
                <c:pt idx="146">
                  <c:v>-1.6304006483364899</c:v>
                </c:pt>
                <c:pt idx="147">
                  <c:v>-2.1845926546674699</c:v>
                </c:pt>
                <c:pt idx="148">
                  <c:v>-2.4627268192005101</c:v>
                </c:pt>
                <c:pt idx="149">
                  <c:v>-2.56761288903959</c:v>
                </c:pt>
              </c:numCache>
            </c:numRef>
          </c:val>
          <c:extLst>
            <c:ext xmlns:c16="http://schemas.microsoft.com/office/drawing/2014/chart" uri="{C3380CC4-5D6E-409C-BE32-E72D297353CC}">
              <c16:uniqueId val="{00000002-EF15-425F-8D9B-7DFEA045C481}"/>
            </c:ext>
          </c:extLst>
        </c:ser>
        <c:ser>
          <c:idx val="4"/>
          <c:order val="4"/>
          <c:tx>
            <c:strRef>
              <c:f>unempGap!$G$1</c:f>
              <c:strCache>
                <c:ptCount val="1"/>
                <c:pt idx="0">
                  <c:v>OG05</c:v>
                </c:pt>
              </c:strCache>
            </c:strRef>
          </c:tx>
          <c:spPr>
            <a:solidFill>
              <a:sysClr val="window" lastClr="FFFFFF"/>
            </a:solidFill>
            <a:ln w="12700">
              <a:noFill/>
            </a:ln>
          </c:spPr>
          <c:cat>
            <c:numRef>
              <c:f>unempGap!$B$2:$B$153</c:f>
              <c:numCache>
                <c:formatCode>m/d/yyyy</c:formatCode>
                <c:ptCount val="152"/>
                <c:pt idx="0">
                  <c:v>31137</c:v>
                </c:pt>
                <c:pt idx="1">
                  <c:v>31228</c:v>
                </c:pt>
                <c:pt idx="2">
                  <c:v>31320</c:v>
                </c:pt>
                <c:pt idx="3">
                  <c:v>31412</c:v>
                </c:pt>
                <c:pt idx="4">
                  <c:v>31502</c:v>
                </c:pt>
                <c:pt idx="5">
                  <c:v>31593</c:v>
                </c:pt>
                <c:pt idx="6">
                  <c:v>31685</c:v>
                </c:pt>
                <c:pt idx="7">
                  <c:v>31777</c:v>
                </c:pt>
                <c:pt idx="8">
                  <c:v>31867</c:v>
                </c:pt>
                <c:pt idx="9">
                  <c:v>31958</c:v>
                </c:pt>
                <c:pt idx="10">
                  <c:v>32050</c:v>
                </c:pt>
                <c:pt idx="11">
                  <c:v>32142</c:v>
                </c:pt>
                <c:pt idx="12">
                  <c:v>32233</c:v>
                </c:pt>
                <c:pt idx="13">
                  <c:v>32324</c:v>
                </c:pt>
                <c:pt idx="14">
                  <c:v>32416</c:v>
                </c:pt>
                <c:pt idx="15">
                  <c:v>32508</c:v>
                </c:pt>
                <c:pt idx="16">
                  <c:v>32598</c:v>
                </c:pt>
                <c:pt idx="17">
                  <c:v>32689</c:v>
                </c:pt>
                <c:pt idx="18">
                  <c:v>32781</c:v>
                </c:pt>
                <c:pt idx="19">
                  <c:v>32873</c:v>
                </c:pt>
                <c:pt idx="20">
                  <c:v>32963</c:v>
                </c:pt>
                <c:pt idx="21">
                  <c:v>33054</c:v>
                </c:pt>
                <c:pt idx="22">
                  <c:v>33146</c:v>
                </c:pt>
                <c:pt idx="23">
                  <c:v>33238</c:v>
                </c:pt>
                <c:pt idx="24">
                  <c:v>33328</c:v>
                </c:pt>
                <c:pt idx="25">
                  <c:v>33419</c:v>
                </c:pt>
                <c:pt idx="26">
                  <c:v>33511</c:v>
                </c:pt>
                <c:pt idx="27">
                  <c:v>33603</c:v>
                </c:pt>
                <c:pt idx="28">
                  <c:v>33694</c:v>
                </c:pt>
                <c:pt idx="29">
                  <c:v>33785</c:v>
                </c:pt>
                <c:pt idx="30">
                  <c:v>33877</c:v>
                </c:pt>
                <c:pt idx="31">
                  <c:v>33969</c:v>
                </c:pt>
                <c:pt idx="32">
                  <c:v>34059</c:v>
                </c:pt>
                <c:pt idx="33">
                  <c:v>34150</c:v>
                </c:pt>
                <c:pt idx="34">
                  <c:v>34242</c:v>
                </c:pt>
                <c:pt idx="35">
                  <c:v>34334</c:v>
                </c:pt>
                <c:pt idx="36">
                  <c:v>34424</c:v>
                </c:pt>
                <c:pt idx="37">
                  <c:v>34515</c:v>
                </c:pt>
                <c:pt idx="38">
                  <c:v>34607</c:v>
                </c:pt>
                <c:pt idx="39">
                  <c:v>34699</c:v>
                </c:pt>
                <c:pt idx="40">
                  <c:v>34789</c:v>
                </c:pt>
                <c:pt idx="41">
                  <c:v>34880</c:v>
                </c:pt>
                <c:pt idx="42">
                  <c:v>34972</c:v>
                </c:pt>
                <c:pt idx="43">
                  <c:v>35064</c:v>
                </c:pt>
                <c:pt idx="44">
                  <c:v>35155</c:v>
                </c:pt>
                <c:pt idx="45">
                  <c:v>35246</c:v>
                </c:pt>
                <c:pt idx="46">
                  <c:v>35338</c:v>
                </c:pt>
                <c:pt idx="47">
                  <c:v>35430</c:v>
                </c:pt>
                <c:pt idx="48">
                  <c:v>35520</c:v>
                </c:pt>
                <c:pt idx="49">
                  <c:v>35611</c:v>
                </c:pt>
                <c:pt idx="50">
                  <c:v>35703</c:v>
                </c:pt>
                <c:pt idx="51">
                  <c:v>35795</c:v>
                </c:pt>
                <c:pt idx="52">
                  <c:v>35885</c:v>
                </c:pt>
                <c:pt idx="53">
                  <c:v>35976</c:v>
                </c:pt>
                <c:pt idx="54">
                  <c:v>36068</c:v>
                </c:pt>
                <c:pt idx="55">
                  <c:v>36160</c:v>
                </c:pt>
                <c:pt idx="56">
                  <c:v>36250</c:v>
                </c:pt>
                <c:pt idx="57">
                  <c:v>36341</c:v>
                </c:pt>
                <c:pt idx="58">
                  <c:v>36433</c:v>
                </c:pt>
                <c:pt idx="59">
                  <c:v>36525</c:v>
                </c:pt>
                <c:pt idx="60">
                  <c:v>36616</c:v>
                </c:pt>
                <c:pt idx="61">
                  <c:v>36707</c:v>
                </c:pt>
                <c:pt idx="62">
                  <c:v>36799</c:v>
                </c:pt>
                <c:pt idx="63">
                  <c:v>36891</c:v>
                </c:pt>
                <c:pt idx="64">
                  <c:v>36981</c:v>
                </c:pt>
                <c:pt idx="65">
                  <c:v>37072</c:v>
                </c:pt>
                <c:pt idx="66">
                  <c:v>37164</c:v>
                </c:pt>
                <c:pt idx="67">
                  <c:v>37256</c:v>
                </c:pt>
                <c:pt idx="68">
                  <c:v>37346</c:v>
                </c:pt>
                <c:pt idx="69">
                  <c:v>37437</c:v>
                </c:pt>
                <c:pt idx="70">
                  <c:v>37529</c:v>
                </c:pt>
                <c:pt idx="71">
                  <c:v>37621</c:v>
                </c:pt>
                <c:pt idx="72">
                  <c:v>37711</c:v>
                </c:pt>
                <c:pt idx="73">
                  <c:v>37802</c:v>
                </c:pt>
                <c:pt idx="74">
                  <c:v>37894</c:v>
                </c:pt>
                <c:pt idx="75">
                  <c:v>37986</c:v>
                </c:pt>
                <c:pt idx="76">
                  <c:v>38077</c:v>
                </c:pt>
                <c:pt idx="77">
                  <c:v>38168</c:v>
                </c:pt>
                <c:pt idx="78">
                  <c:v>38260</c:v>
                </c:pt>
                <c:pt idx="79">
                  <c:v>38352</c:v>
                </c:pt>
                <c:pt idx="80">
                  <c:v>38442</c:v>
                </c:pt>
                <c:pt idx="81">
                  <c:v>38533</c:v>
                </c:pt>
                <c:pt idx="82">
                  <c:v>38625</c:v>
                </c:pt>
                <c:pt idx="83">
                  <c:v>38717</c:v>
                </c:pt>
                <c:pt idx="84">
                  <c:v>38807</c:v>
                </c:pt>
                <c:pt idx="85">
                  <c:v>38898</c:v>
                </c:pt>
                <c:pt idx="86">
                  <c:v>38990</c:v>
                </c:pt>
                <c:pt idx="87">
                  <c:v>39082</c:v>
                </c:pt>
                <c:pt idx="88">
                  <c:v>39172</c:v>
                </c:pt>
                <c:pt idx="89">
                  <c:v>39263</c:v>
                </c:pt>
                <c:pt idx="90">
                  <c:v>39355</c:v>
                </c:pt>
                <c:pt idx="91">
                  <c:v>39447</c:v>
                </c:pt>
                <c:pt idx="92">
                  <c:v>39538</c:v>
                </c:pt>
                <c:pt idx="93">
                  <c:v>39629</c:v>
                </c:pt>
                <c:pt idx="94">
                  <c:v>39721</c:v>
                </c:pt>
                <c:pt idx="95">
                  <c:v>39813</c:v>
                </c:pt>
                <c:pt idx="96">
                  <c:v>39903</c:v>
                </c:pt>
                <c:pt idx="97">
                  <c:v>39994</c:v>
                </c:pt>
                <c:pt idx="98">
                  <c:v>40086</c:v>
                </c:pt>
                <c:pt idx="99">
                  <c:v>40178</c:v>
                </c:pt>
                <c:pt idx="100">
                  <c:v>40268</c:v>
                </c:pt>
                <c:pt idx="101">
                  <c:v>40359</c:v>
                </c:pt>
                <c:pt idx="102">
                  <c:v>40451</c:v>
                </c:pt>
                <c:pt idx="103">
                  <c:v>40543</c:v>
                </c:pt>
                <c:pt idx="104">
                  <c:v>40633</c:v>
                </c:pt>
                <c:pt idx="105">
                  <c:v>40724</c:v>
                </c:pt>
                <c:pt idx="106">
                  <c:v>40816</c:v>
                </c:pt>
                <c:pt idx="107">
                  <c:v>40908</c:v>
                </c:pt>
                <c:pt idx="108">
                  <c:v>40999</c:v>
                </c:pt>
                <c:pt idx="109">
                  <c:v>41090</c:v>
                </c:pt>
                <c:pt idx="110">
                  <c:v>41182</c:v>
                </c:pt>
                <c:pt idx="111">
                  <c:v>41274</c:v>
                </c:pt>
                <c:pt idx="112">
                  <c:v>41364</c:v>
                </c:pt>
                <c:pt idx="113">
                  <c:v>41455</c:v>
                </c:pt>
                <c:pt idx="114">
                  <c:v>41547</c:v>
                </c:pt>
                <c:pt idx="115">
                  <c:v>41639</c:v>
                </c:pt>
                <c:pt idx="116">
                  <c:v>41729</c:v>
                </c:pt>
                <c:pt idx="117">
                  <c:v>41820</c:v>
                </c:pt>
                <c:pt idx="118">
                  <c:v>41912</c:v>
                </c:pt>
                <c:pt idx="119">
                  <c:v>42004</c:v>
                </c:pt>
                <c:pt idx="120">
                  <c:v>42094</c:v>
                </c:pt>
                <c:pt idx="121">
                  <c:v>42185</c:v>
                </c:pt>
                <c:pt idx="122">
                  <c:v>42277</c:v>
                </c:pt>
                <c:pt idx="123">
                  <c:v>42369</c:v>
                </c:pt>
                <c:pt idx="124">
                  <c:v>42460</c:v>
                </c:pt>
                <c:pt idx="125">
                  <c:v>42551</c:v>
                </c:pt>
                <c:pt idx="126">
                  <c:v>42643</c:v>
                </c:pt>
                <c:pt idx="127">
                  <c:v>42735</c:v>
                </c:pt>
                <c:pt idx="128">
                  <c:v>42825</c:v>
                </c:pt>
                <c:pt idx="129">
                  <c:v>42916</c:v>
                </c:pt>
                <c:pt idx="130">
                  <c:v>43008</c:v>
                </c:pt>
                <c:pt idx="131">
                  <c:v>43100</c:v>
                </c:pt>
                <c:pt idx="132">
                  <c:v>43190</c:v>
                </c:pt>
                <c:pt idx="133">
                  <c:v>43281</c:v>
                </c:pt>
                <c:pt idx="134">
                  <c:v>43373</c:v>
                </c:pt>
                <c:pt idx="135">
                  <c:v>43465</c:v>
                </c:pt>
                <c:pt idx="136">
                  <c:v>43555</c:v>
                </c:pt>
                <c:pt idx="137">
                  <c:v>43646</c:v>
                </c:pt>
                <c:pt idx="138">
                  <c:v>43738</c:v>
                </c:pt>
                <c:pt idx="139">
                  <c:v>43830</c:v>
                </c:pt>
                <c:pt idx="140">
                  <c:v>43921</c:v>
                </c:pt>
                <c:pt idx="141">
                  <c:v>44012</c:v>
                </c:pt>
                <c:pt idx="142">
                  <c:v>44104</c:v>
                </c:pt>
                <c:pt idx="143">
                  <c:v>44196</c:v>
                </c:pt>
                <c:pt idx="144">
                  <c:v>44286</c:v>
                </c:pt>
                <c:pt idx="145">
                  <c:v>44377</c:v>
                </c:pt>
                <c:pt idx="146">
                  <c:v>44469</c:v>
                </c:pt>
                <c:pt idx="147">
                  <c:v>44561</c:v>
                </c:pt>
                <c:pt idx="148">
                  <c:v>44651</c:v>
                </c:pt>
                <c:pt idx="149">
                  <c:v>44742</c:v>
                </c:pt>
                <c:pt idx="150">
                  <c:v>44743</c:v>
                </c:pt>
                <c:pt idx="151">
                  <c:v>44744</c:v>
                </c:pt>
              </c:numCache>
            </c:numRef>
          </c:cat>
          <c:val>
            <c:numRef>
              <c:f>unempGap!$G$2:$G$153</c:f>
              <c:numCache>
                <c:formatCode>General</c:formatCode>
                <c:ptCount val="152"/>
                <c:pt idx="0">
                  <c:v>-0.79360502615931505</c:v>
                </c:pt>
                <c:pt idx="1">
                  <c:v>-1.0858584797425901</c:v>
                </c:pt>
                <c:pt idx="2">
                  <c:v>-1.4528896244890901</c:v>
                </c:pt>
                <c:pt idx="3">
                  <c:v>-1.86317387467741</c:v>
                </c:pt>
                <c:pt idx="4">
                  <c:v>-2.18130337753984</c:v>
                </c:pt>
                <c:pt idx="5">
                  <c:v>-2.3219742265422099</c:v>
                </c:pt>
                <c:pt idx="6">
                  <c:v>-2.31460466133808</c:v>
                </c:pt>
                <c:pt idx="7">
                  <c:v>-2.3546135169627598</c:v>
                </c:pt>
                <c:pt idx="8">
                  <c:v>-2.2315201264288098</c:v>
                </c:pt>
                <c:pt idx="9">
                  <c:v>-2.2478999537164199</c:v>
                </c:pt>
                <c:pt idx="10">
                  <c:v>-2.25728455888538</c:v>
                </c:pt>
                <c:pt idx="11">
                  <c:v>-2.2342760191078601</c:v>
                </c:pt>
                <c:pt idx="12">
                  <c:v>-1.81722744603714</c:v>
                </c:pt>
                <c:pt idx="13">
                  <c:v>-1.71321653608141</c:v>
                </c:pt>
                <c:pt idx="14">
                  <c:v>-1.61230078439657</c:v>
                </c:pt>
                <c:pt idx="15">
                  <c:v>-1.2580876643328001</c:v>
                </c:pt>
                <c:pt idx="16">
                  <c:v>-1.0749505866337099</c:v>
                </c:pt>
                <c:pt idx="17">
                  <c:v>-0.957000828478897</c:v>
                </c:pt>
                <c:pt idx="18">
                  <c:v>-0.89655649656444203</c:v>
                </c:pt>
                <c:pt idx="19">
                  <c:v>-0.91733824936150599</c:v>
                </c:pt>
                <c:pt idx="20">
                  <c:v>-0.86620641122670305</c:v>
                </c:pt>
                <c:pt idx="21">
                  <c:v>-0.63454657695970296</c:v>
                </c:pt>
                <c:pt idx="22">
                  <c:v>-0.37494136737973599</c:v>
                </c:pt>
                <c:pt idx="23">
                  <c:v>-0.30433734037386001</c:v>
                </c:pt>
                <c:pt idx="24">
                  <c:v>1.7665852376492101E-2</c:v>
                </c:pt>
                <c:pt idx="25">
                  <c:v>0.217979143900662</c:v>
                </c:pt>
                <c:pt idx="26">
                  <c:v>0.27903386917088802</c:v>
                </c:pt>
                <c:pt idx="27">
                  <c:v>0.329252482835725</c:v>
                </c:pt>
                <c:pt idx="28">
                  <c:v>0.64882458332057602</c:v>
                </c:pt>
                <c:pt idx="29">
                  <c:v>0.81199905289548002</c:v>
                </c:pt>
                <c:pt idx="30">
                  <c:v>0.92248029926589503</c:v>
                </c:pt>
                <c:pt idx="31">
                  <c:v>1.23633422601787</c:v>
                </c:pt>
                <c:pt idx="32">
                  <c:v>1.5665636565876899</c:v>
                </c:pt>
                <c:pt idx="33">
                  <c:v>1.85968984305688</c:v>
                </c:pt>
                <c:pt idx="34">
                  <c:v>1.95158780250585</c:v>
                </c:pt>
                <c:pt idx="35">
                  <c:v>2.2336951219156802</c:v>
                </c:pt>
                <c:pt idx="36">
                  <c:v>2.2180028197188002</c:v>
                </c:pt>
                <c:pt idx="37">
                  <c:v>2.3067732063511901</c:v>
                </c:pt>
                <c:pt idx="38">
                  <c:v>2.0440428187491699</c:v>
                </c:pt>
                <c:pt idx="39">
                  <c:v>1.62285927586835</c:v>
                </c:pt>
                <c:pt idx="40">
                  <c:v>1.1543649974924099</c:v>
                </c:pt>
                <c:pt idx="41">
                  <c:v>0.97132266472298001</c:v>
                </c:pt>
                <c:pt idx="42">
                  <c:v>0.87751357620528203</c:v>
                </c:pt>
                <c:pt idx="43">
                  <c:v>0.64062595725290605</c:v>
                </c:pt>
                <c:pt idx="44">
                  <c:v>0.257204449802024</c:v>
                </c:pt>
                <c:pt idx="45">
                  <c:v>0.16600845405671399</c:v>
                </c:pt>
                <c:pt idx="46">
                  <c:v>-4.2218806748731998E-3</c:v>
                </c:pt>
                <c:pt idx="47">
                  <c:v>-6.2034896183232498E-2</c:v>
                </c:pt>
                <c:pt idx="48">
                  <c:v>-0.309643499291539</c:v>
                </c:pt>
                <c:pt idx="49">
                  <c:v>-0.46434561640141597</c:v>
                </c:pt>
                <c:pt idx="50">
                  <c:v>-0.59889526137696802</c:v>
                </c:pt>
                <c:pt idx="51">
                  <c:v>-0.83143329701872304</c:v>
                </c:pt>
                <c:pt idx="52">
                  <c:v>-0.95331429915556198</c:v>
                </c:pt>
                <c:pt idx="53">
                  <c:v>-1.1753363547130999</c:v>
                </c:pt>
                <c:pt idx="54">
                  <c:v>-1.2724545424455</c:v>
                </c:pt>
                <c:pt idx="55">
                  <c:v>-1.4604515508638201</c:v>
                </c:pt>
                <c:pt idx="56">
                  <c:v>-1.3820547862831001</c:v>
                </c:pt>
                <c:pt idx="57">
                  <c:v>-1.30935295834486</c:v>
                </c:pt>
                <c:pt idx="58">
                  <c:v>-1.3453291854574401</c:v>
                </c:pt>
                <c:pt idx="59">
                  <c:v>-1.3202746865472501</c:v>
                </c:pt>
                <c:pt idx="60">
                  <c:v>-1.3574898129119399</c:v>
                </c:pt>
                <c:pt idx="61">
                  <c:v>-1.3320790558458999</c:v>
                </c:pt>
                <c:pt idx="62">
                  <c:v>-1.3495998963926299</c:v>
                </c:pt>
                <c:pt idx="63">
                  <c:v>-1.36720937449282</c:v>
                </c:pt>
                <c:pt idx="64">
                  <c:v>-1.4258110839948499</c:v>
                </c:pt>
                <c:pt idx="65">
                  <c:v>-1.46954260621146</c:v>
                </c:pt>
                <c:pt idx="66">
                  <c:v>-1.4280303029387</c:v>
                </c:pt>
                <c:pt idx="67">
                  <c:v>-1.42259924727186</c:v>
                </c:pt>
                <c:pt idx="68">
                  <c:v>-1.2614845571036299</c:v>
                </c:pt>
                <c:pt idx="69">
                  <c:v>-1.2343022721825401</c:v>
                </c:pt>
                <c:pt idx="70">
                  <c:v>-1.1203836694181</c:v>
                </c:pt>
                <c:pt idx="71">
                  <c:v>-0.94040211897177495</c:v>
                </c:pt>
                <c:pt idx="72">
                  <c:v>-0.66072254224738103</c:v>
                </c:pt>
                <c:pt idx="73">
                  <c:v>-0.401790728219384</c:v>
                </c:pt>
                <c:pt idx="74">
                  <c:v>-0.28971657262978201</c:v>
                </c:pt>
                <c:pt idx="75">
                  <c:v>-9.6211467502121895E-2</c:v>
                </c:pt>
                <c:pt idx="76">
                  <c:v>-4.57241113548741E-2</c:v>
                </c:pt>
                <c:pt idx="77">
                  <c:v>-0.131852248810122</c:v>
                </c:pt>
                <c:pt idx="78">
                  <c:v>-0.16600199180591901</c:v>
                </c:pt>
                <c:pt idx="79">
                  <c:v>-0.17917633983919301</c:v>
                </c:pt>
                <c:pt idx="80">
                  <c:v>-0.346024059610757</c:v>
                </c:pt>
                <c:pt idx="81">
                  <c:v>-0.474488590237018</c:v>
                </c:pt>
                <c:pt idx="82">
                  <c:v>-0.63069848216767799</c:v>
                </c:pt>
                <c:pt idx="83">
                  <c:v>-0.80817771727754595</c:v>
                </c:pt>
                <c:pt idx="84">
                  <c:v>-1.18140370617669</c:v>
                </c:pt>
                <c:pt idx="85">
                  <c:v>-1.44585382897971</c:v>
                </c:pt>
                <c:pt idx="86">
                  <c:v>-1.6086446593697601</c:v>
                </c:pt>
                <c:pt idx="87">
                  <c:v>-1.85053910308446</c:v>
                </c:pt>
                <c:pt idx="88">
                  <c:v>-2.1776089573906701</c:v>
                </c:pt>
                <c:pt idx="89">
                  <c:v>-2.3126903642109902</c:v>
                </c:pt>
                <c:pt idx="90">
                  <c:v>-2.4036260840855102</c:v>
                </c:pt>
                <c:pt idx="91">
                  <c:v>-2.6293295974213402</c:v>
                </c:pt>
                <c:pt idx="92">
                  <c:v>-2.9424375637993401</c:v>
                </c:pt>
                <c:pt idx="93">
                  <c:v>-3.05899994633489</c:v>
                </c:pt>
                <c:pt idx="94">
                  <c:v>-2.9907588508596299</c:v>
                </c:pt>
                <c:pt idx="95">
                  <c:v>-2.6201647142879798</c:v>
                </c:pt>
                <c:pt idx="96">
                  <c:v>-1.83092471434372</c:v>
                </c:pt>
                <c:pt idx="97">
                  <c:v>-0.99228480555589404</c:v>
                </c:pt>
                <c:pt idx="98">
                  <c:v>-0.59370482126220303</c:v>
                </c:pt>
                <c:pt idx="99">
                  <c:v>-0.19986959830676701</c:v>
                </c:pt>
                <c:pt idx="100">
                  <c:v>9.8192060692974495E-2</c:v>
                </c:pt>
                <c:pt idx="101">
                  <c:v>8.6980745476465698E-2</c:v>
                </c:pt>
                <c:pt idx="102">
                  <c:v>0.107473852625317</c:v>
                </c:pt>
                <c:pt idx="103">
                  <c:v>0.115060812264575</c:v>
                </c:pt>
                <c:pt idx="104">
                  <c:v>0.104802937679491</c:v>
                </c:pt>
                <c:pt idx="105">
                  <c:v>5.8070644988790103E-2</c:v>
                </c:pt>
                <c:pt idx="106">
                  <c:v>0.112392709945868</c:v>
                </c:pt>
                <c:pt idx="107">
                  <c:v>9.0750450490159201E-2</c:v>
                </c:pt>
                <c:pt idx="108">
                  <c:v>0.261323192140203</c:v>
                </c:pt>
                <c:pt idx="109">
                  <c:v>0.446057966723925</c:v>
                </c:pt>
                <c:pt idx="110">
                  <c:v>0.48070515053934298</c:v>
                </c:pt>
                <c:pt idx="111">
                  <c:v>0.46472969703495598</c:v>
                </c:pt>
                <c:pt idx="112">
                  <c:v>0.437629672722816</c:v>
                </c:pt>
                <c:pt idx="113">
                  <c:v>0.45031803110275698</c:v>
                </c:pt>
                <c:pt idx="114">
                  <c:v>0.34227729545555002</c:v>
                </c:pt>
                <c:pt idx="115">
                  <c:v>0.27580570752642702</c:v>
                </c:pt>
                <c:pt idx="116">
                  <c:v>7.9525691340297799E-2</c:v>
                </c:pt>
                <c:pt idx="117">
                  <c:v>-1.2866512759481301E-2</c:v>
                </c:pt>
                <c:pt idx="118">
                  <c:v>-7.3618668997321002E-2</c:v>
                </c:pt>
                <c:pt idx="119">
                  <c:v>-0.15623042017853001</c:v>
                </c:pt>
                <c:pt idx="120">
                  <c:v>-0.22820401563795301</c:v>
                </c:pt>
                <c:pt idx="121">
                  <c:v>-0.28075557964333903</c:v>
                </c:pt>
                <c:pt idx="122">
                  <c:v>-0.42281414226204</c:v>
                </c:pt>
                <c:pt idx="123">
                  <c:v>-0.52377477182034904</c:v>
                </c:pt>
                <c:pt idx="124">
                  <c:v>-0.64110656114471698</c:v>
                </c:pt>
                <c:pt idx="125">
                  <c:v>-0.758747375758276</c:v>
                </c:pt>
                <c:pt idx="126">
                  <c:v>-0.84454661704318401</c:v>
                </c:pt>
                <c:pt idx="127">
                  <c:v>-0.87512479930482401</c:v>
                </c:pt>
                <c:pt idx="128">
                  <c:v>-0.85449242479026399</c:v>
                </c:pt>
                <c:pt idx="129">
                  <c:v>-0.90132408714907897</c:v>
                </c:pt>
                <c:pt idx="130">
                  <c:v>-0.86030079952556504</c:v>
                </c:pt>
                <c:pt idx="131">
                  <c:v>-0.98004075657552203</c:v>
                </c:pt>
                <c:pt idx="132">
                  <c:v>-1.09528381149344</c:v>
                </c:pt>
                <c:pt idx="133">
                  <c:v>-1.20794485673857</c:v>
                </c:pt>
                <c:pt idx="134">
                  <c:v>-1.33051770430197</c:v>
                </c:pt>
                <c:pt idx="135">
                  <c:v>-1.36009073596043</c:v>
                </c:pt>
                <c:pt idx="136">
                  <c:v>-1.45151621390799</c:v>
                </c:pt>
                <c:pt idx="137">
                  <c:v>-1.51338838929246</c:v>
                </c:pt>
                <c:pt idx="138">
                  <c:v>-1.50368405992535</c:v>
                </c:pt>
                <c:pt idx="139">
                  <c:v>-1.46646860088263</c:v>
                </c:pt>
                <c:pt idx="140">
                  <c:v>-1.36538303704779</c:v>
                </c:pt>
                <c:pt idx="141">
                  <c:v>-1.9612240550968001E-3</c:v>
                </c:pt>
                <c:pt idx="142">
                  <c:v>-0.59940049334988099</c:v>
                </c:pt>
                <c:pt idx="143">
                  <c:v>-0.78709341319755799</c:v>
                </c:pt>
                <c:pt idx="144">
                  <c:v>-0.760678510662956</c:v>
                </c:pt>
                <c:pt idx="145">
                  <c:v>-1.3706308073134099</c:v>
                </c:pt>
                <c:pt idx="146">
                  <c:v>-1.93750096004183</c:v>
                </c:pt>
                <c:pt idx="147">
                  <c:v>-2.4940139959446399</c:v>
                </c:pt>
                <c:pt idx="148">
                  <c:v>-2.7717517349923302</c:v>
                </c:pt>
                <c:pt idx="149">
                  <c:v>-2.8794748558116599</c:v>
                </c:pt>
              </c:numCache>
            </c:numRef>
          </c:val>
          <c:extLst>
            <c:ext xmlns:c16="http://schemas.microsoft.com/office/drawing/2014/chart" uri="{C3380CC4-5D6E-409C-BE32-E72D297353CC}">
              <c16:uniqueId val="{00000003-EF15-425F-8D9B-7DFEA045C481}"/>
            </c:ext>
          </c:extLst>
        </c:ser>
        <c:dLbls>
          <c:showLegendKey val="0"/>
          <c:showVal val="0"/>
          <c:showCatName val="0"/>
          <c:showSerName val="0"/>
          <c:showPercent val="0"/>
          <c:showBubbleSize val="0"/>
        </c:dLbls>
        <c:axId val="245835264"/>
        <c:axId val="245836800"/>
      </c:areaChart>
      <c:lineChart>
        <c:grouping val="standard"/>
        <c:varyColors val="0"/>
        <c:ser>
          <c:idx val="0"/>
          <c:order val="0"/>
          <c:tx>
            <c:strRef>
              <c:f>unempGap!$C$1</c:f>
              <c:strCache>
                <c:ptCount val="1"/>
                <c:pt idx="0">
                  <c:v>OG50</c:v>
                </c:pt>
              </c:strCache>
            </c:strRef>
          </c:tx>
          <c:spPr>
            <a:ln w="12700">
              <a:solidFill>
                <a:srgbClr val="007BD1"/>
              </a:solidFill>
            </a:ln>
          </c:spPr>
          <c:marker>
            <c:symbol val="none"/>
          </c:marker>
          <c:cat>
            <c:numRef>
              <c:f>unempGap!$B$2:$B$153</c:f>
              <c:numCache>
                <c:formatCode>m/d/yyyy</c:formatCode>
                <c:ptCount val="152"/>
                <c:pt idx="0">
                  <c:v>31137</c:v>
                </c:pt>
                <c:pt idx="1">
                  <c:v>31228</c:v>
                </c:pt>
                <c:pt idx="2">
                  <c:v>31320</c:v>
                </c:pt>
                <c:pt idx="3">
                  <c:v>31412</c:v>
                </c:pt>
                <c:pt idx="4">
                  <c:v>31502</c:v>
                </c:pt>
                <c:pt idx="5">
                  <c:v>31593</c:v>
                </c:pt>
                <c:pt idx="6">
                  <c:v>31685</c:v>
                </c:pt>
                <c:pt idx="7">
                  <c:v>31777</c:v>
                </c:pt>
                <c:pt idx="8">
                  <c:v>31867</c:v>
                </c:pt>
                <c:pt idx="9">
                  <c:v>31958</c:v>
                </c:pt>
                <c:pt idx="10">
                  <c:v>32050</c:v>
                </c:pt>
                <c:pt idx="11">
                  <c:v>32142</c:v>
                </c:pt>
                <c:pt idx="12">
                  <c:v>32233</c:v>
                </c:pt>
                <c:pt idx="13">
                  <c:v>32324</c:v>
                </c:pt>
                <c:pt idx="14">
                  <c:v>32416</c:v>
                </c:pt>
                <c:pt idx="15">
                  <c:v>32508</c:v>
                </c:pt>
                <c:pt idx="16">
                  <c:v>32598</c:v>
                </c:pt>
                <c:pt idx="17">
                  <c:v>32689</c:v>
                </c:pt>
                <c:pt idx="18">
                  <c:v>32781</c:v>
                </c:pt>
                <c:pt idx="19">
                  <c:v>32873</c:v>
                </c:pt>
                <c:pt idx="20">
                  <c:v>32963</c:v>
                </c:pt>
                <c:pt idx="21">
                  <c:v>33054</c:v>
                </c:pt>
                <c:pt idx="22">
                  <c:v>33146</c:v>
                </c:pt>
                <c:pt idx="23">
                  <c:v>33238</c:v>
                </c:pt>
                <c:pt idx="24">
                  <c:v>33328</c:v>
                </c:pt>
                <c:pt idx="25">
                  <c:v>33419</c:v>
                </c:pt>
                <c:pt idx="26">
                  <c:v>33511</c:v>
                </c:pt>
                <c:pt idx="27">
                  <c:v>33603</c:v>
                </c:pt>
                <c:pt idx="28">
                  <c:v>33694</c:v>
                </c:pt>
                <c:pt idx="29">
                  <c:v>33785</c:v>
                </c:pt>
                <c:pt idx="30">
                  <c:v>33877</c:v>
                </c:pt>
                <c:pt idx="31">
                  <c:v>33969</c:v>
                </c:pt>
                <c:pt idx="32">
                  <c:v>34059</c:v>
                </c:pt>
                <c:pt idx="33">
                  <c:v>34150</c:v>
                </c:pt>
                <c:pt idx="34">
                  <c:v>34242</c:v>
                </c:pt>
                <c:pt idx="35">
                  <c:v>34334</c:v>
                </c:pt>
                <c:pt idx="36">
                  <c:v>34424</c:v>
                </c:pt>
                <c:pt idx="37">
                  <c:v>34515</c:v>
                </c:pt>
                <c:pt idx="38">
                  <c:v>34607</c:v>
                </c:pt>
                <c:pt idx="39">
                  <c:v>34699</c:v>
                </c:pt>
                <c:pt idx="40">
                  <c:v>34789</c:v>
                </c:pt>
                <c:pt idx="41">
                  <c:v>34880</c:v>
                </c:pt>
                <c:pt idx="42">
                  <c:v>34972</c:v>
                </c:pt>
                <c:pt idx="43">
                  <c:v>35064</c:v>
                </c:pt>
                <c:pt idx="44">
                  <c:v>35155</c:v>
                </c:pt>
                <c:pt idx="45">
                  <c:v>35246</c:v>
                </c:pt>
                <c:pt idx="46">
                  <c:v>35338</c:v>
                </c:pt>
                <c:pt idx="47">
                  <c:v>35430</c:v>
                </c:pt>
                <c:pt idx="48">
                  <c:v>35520</c:v>
                </c:pt>
                <c:pt idx="49">
                  <c:v>35611</c:v>
                </c:pt>
                <c:pt idx="50">
                  <c:v>35703</c:v>
                </c:pt>
                <c:pt idx="51">
                  <c:v>35795</c:v>
                </c:pt>
                <c:pt idx="52">
                  <c:v>35885</c:v>
                </c:pt>
                <c:pt idx="53">
                  <c:v>35976</c:v>
                </c:pt>
                <c:pt idx="54">
                  <c:v>36068</c:v>
                </c:pt>
                <c:pt idx="55">
                  <c:v>36160</c:v>
                </c:pt>
                <c:pt idx="56">
                  <c:v>36250</c:v>
                </c:pt>
                <c:pt idx="57">
                  <c:v>36341</c:v>
                </c:pt>
                <c:pt idx="58">
                  <c:v>36433</c:v>
                </c:pt>
                <c:pt idx="59">
                  <c:v>36525</c:v>
                </c:pt>
                <c:pt idx="60">
                  <c:v>36616</c:v>
                </c:pt>
                <c:pt idx="61">
                  <c:v>36707</c:v>
                </c:pt>
                <c:pt idx="62">
                  <c:v>36799</c:v>
                </c:pt>
                <c:pt idx="63">
                  <c:v>36891</c:v>
                </c:pt>
                <c:pt idx="64">
                  <c:v>36981</c:v>
                </c:pt>
                <c:pt idx="65">
                  <c:v>37072</c:v>
                </c:pt>
                <c:pt idx="66">
                  <c:v>37164</c:v>
                </c:pt>
                <c:pt idx="67">
                  <c:v>37256</c:v>
                </c:pt>
                <c:pt idx="68">
                  <c:v>37346</c:v>
                </c:pt>
                <c:pt idx="69">
                  <c:v>37437</c:v>
                </c:pt>
                <c:pt idx="70">
                  <c:v>37529</c:v>
                </c:pt>
                <c:pt idx="71">
                  <c:v>37621</c:v>
                </c:pt>
                <c:pt idx="72">
                  <c:v>37711</c:v>
                </c:pt>
                <c:pt idx="73">
                  <c:v>37802</c:v>
                </c:pt>
                <c:pt idx="74">
                  <c:v>37894</c:v>
                </c:pt>
                <c:pt idx="75">
                  <c:v>37986</c:v>
                </c:pt>
                <c:pt idx="76">
                  <c:v>38077</c:v>
                </c:pt>
                <c:pt idx="77">
                  <c:v>38168</c:v>
                </c:pt>
                <c:pt idx="78">
                  <c:v>38260</c:v>
                </c:pt>
                <c:pt idx="79">
                  <c:v>38352</c:v>
                </c:pt>
                <c:pt idx="80">
                  <c:v>38442</c:v>
                </c:pt>
                <c:pt idx="81">
                  <c:v>38533</c:v>
                </c:pt>
                <c:pt idx="82">
                  <c:v>38625</c:v>
                </c:pt>
                <c:pt idx="83">
                  <c:v>38717</c:v>
                </c:pt>
                <c:pt idx="84">
                  <c:v>38807</c:v>
                </c:pt>
                <c:pt idx="85">
                  <c:v>38898</c:v>
                </c:pt>
                <c:pt idx="86">
                  <c:v>38990</c:v>
                </c:pt>
                <c:pt idx="87">
                  <c:v>39082</c:v>
                </c:pt>
                <c:pt idx="88">
                  <c:v>39172</c:v>
                </c:pt>
                <c:pt idx="89">
                  <c:v>39263</c:v>
                </c:pt>
                <c:pt idx="90">
                  <c:v>39355</c:v>
                </c:pt>
                <c:pt idx="91">
                  <c:v>39447</c:v>
                </c:pt>
                <c:pt idx="92">
                  <c:v>39538</c:v>
                </c:pt>
                <c:pt idx="93">
                  <c:v>39629</c:v>
                </c:pt>
                <c:pt idx="94">
                  <c:v>39721</c:v>
                </c:pt>
                <c:pt idx="95">
                  <c:v>39813</c:v>
                </c:pt>
                <c:pt idx="96">
                  <c:v>39903</c:v>
                </c:pt>
                <c:pt idx="97">
                  <c:v>39994</c:v>
                </c:pt>
                <c:pt idx="98">
                  <c:v>40086</c:v>
                </c:pt>
                <c:pt idx="99">
                  <c:v>40178</c:v>
                </c:pt>
                <c:pt idx="100">
                  <c:v>40268</c:v>
                </c:pt>
                <c:pt idx="101">
                  <c:v>40359</c:v>
                </c:pt>
                <c:pt idx="102">
                  <c:v>40451</c:v>
                </c:pt>
                <c:pt idx="103">
                  <c:v>40543</c:v>
                </c:pt>
                <c:pt idx="104">
                  <c:v>40633</c:v>
                </c:pt>
                <c:pt idx="105">
                  <c:v>40724</c:v>
                </c:pt>
                <c:pt idx="106">
                  <c:v>40816</c:v>
                </c:pt>
                <c:pt idx="107">
                  <c:v>40908</c:v>
                </c:pt>
                <c:pt idx="108">
                  <c:v>40999</c:v>
                </c:pt>
                <c:pt idx="109">
                  <c:v>41090</c:v>
                </c:pt>
                <c:pt idx="110">
                  <c:v>41182</c:v>
                </c:pt>
                <c:pt idx="111">
                  <c:v>41274</c:v>
                </c:pt>
                <c:pt idx="112">
                  <c:v>41364</c:v>
                </c:pt>
                <c:pt idx="113">
                  <c:v>41455</c:v>
                </c:pt>
                <c:pt idx="114">
                  <c:v>41547</c:v>
                </c:pt>
                <c:pt idx="115">
                  <c:v>41639</c:v>
                </c:pt>
                <c:pt idx="116">
                  <c:v>41729</c:v>
                </c:pt>
                <c:pt idx="117">
                  <c:v>41820</c:v>
                </c:pt>
                <c:pt idx="118">
                  <c:v>41912</c:v>
                </c:pt>
                <c:pt idx="119">
                  <c:v>42004</c:v>
                </c:pt>
                <c:pt idx="120">
                  <c:v>42094</c:v>
                </c:pt>
                <c:pt idx="121">
                  <c:v>42185</c:v>
                </c:pt>
                <c:pt idx="122">
                  <c:v>42277</c:v>
                </c:pt>
                <c:pt idx="123">
                  <c:v>42369</c:v>
                </c:pt>
                <c:pt idx="124">
                  <c:v>42460</c:v>
                </c:pt>
                <c:pt idx="125">
                  <c:v>42551</c:v>
                </c:pt>
                <c:pt idx="126">
                  <c:v>42643</c:v>
                </c:pt>
                <c:pt idx="127">
                  <c:v>42735</c:v>
                </c:pt>
                <c:pt idx="128">
                  <c:v>42825</c:v>
                </c:pt>
                <c:pt idx="129">
                  <c:v>42916</c:v>
                </c:pt>
                <c:pt idx="130">
                  <c:v>43008</c:v>
                </c:pt>
                <c:pt idx="131">
                  <c:v>43100</c:v>
                </c:pt>
                <c:pt idx="132">
                  <c:v>43190</c:v>
                </c:pt>
                <c:pt idx="133">
                  <c:v>43281</c:v>
                </c:pt>
                <c:pt idx="134">
                  <c:v>43373</c:v>
                </c:pt>
                <c:pt idx="135">
                  <c:v>43465</c:v>
                </c:pt>
                <c:pt idx="136">
                  <c:v>43555</c:v>
                </c:pt>
                <c:pt idx="137">
                  <c:v>43646</c:v>
                </c:pt>
                <c:pt idx="138">
                  <c:v>43738</c:v>
                </c:pt>
                <c:pt idx="139">
                  <c:v>43830</c:v>
                </c:pt>
                <c:pt idx="140">
                  <c:v>43921</c:v>
                </c:pt>
                <c:pt idx="141">
                  <c:v>44012</c:v>
                </c:pt>
                <c:pt idx="142">
                  <c:v>44104</c:v>
                </c:pt>
                <c:pt idx="143">
                  <c:v>44196</c:v>
                </c:pt>
                <c:pt idx="144">
                  <c:v>44286</c:v>
                </c:pt>
                <c:pt idx="145">
                  <c:v>44377</c:v>
                </c:pt>
                <c:pt idx="146">
                  <c:v>44469</c:v>
                </c:pt>
                <c:pt idx="147">
                  <c:v>44561</c:v>
                </c:pt>
                <c:pt idx="148">
                  <c:v>44651</c:v>
                </c:pt>
                <c:pt idx="149">
                  <c:v>44742</c:v>
                </c:pt>
                <c:pt idx="150">
                  <c:v>44743</c:v>
                </c:pt>
                <c:pt idx="151">
                  <c:v>44744</c:v>
                </c:pt>
              </c:numCache>
            </c:numRef>
          </c:cat>
          <c:val>
            <c:numRef>
              <c:f>unempGap!$C$2:$C$153</c:f>
              <c:numCache>
                <c:formatCode>General</c:formatCode>
                <c:ptCount val="152"/>
                <c:pt idx="0">
                  <c:v>-2.7544191489181798E-2</c:v>
                </c:pt>
                <c:pt idx="1">
                  <c:v>-0.32663203450080902</c:v>
                </c:pt>
                <c:pt idx="2">
                  <c:v>-0.70839449370969798</c:v>
                </c:pt>
                <c:pt idx="3">
                  <c:v>-1.1269872625520601</c:v>
                </c:pt>
                <c:pt idx="4">
                  <c:v>-1.4541955100942101</c:v>
                </c:pt>
                <c:pt idx="5">
                  <c:v>-1.60562023656286</c:v>
                </c:pt>
                <c:pt idx="6">
                  <c:v>-1.6142753992266401</c:v>
                </c:pt>
                <c:pt idx="7">
                  <c:v>-1.6603649712720301</c:v>
                </c:pt>
                <c:pt idx="8">
                  <c:v>-1.5493400065001499</c:v>
                </c:pt>
                <c:pt idx="9">
                  <c:v>-1.5766310863444599</c:v>
                </c:pt>
                <c:pt idx="10">
                  <c:v>-1.5945285557087401</c:v>
                </c:pt>
                <c:pt idx="11">
                  <c:v>-1.5715445754000399</c:v>
                </c:pt>
                <c:pt idx="12">
                  <c:v>-1.1677063854116101</c:v>
                </c:pt>
                <c:pt idx="13">
                  <c:v>-1.0680223437837699</c:v>
                </c:pt>
                <c:pt idx="14">
                  <c:v>-0.96708365339830304</c:v>
                </c:pt>
                <c:pt idx="15">
                  <c:v>-0.60937251550435401</c:v>
                </c:pt>
                <c:pt idx="16">
                  <c:v>-0.434831881514393</c:v>
                </c:pt>
                <c:pt idx="17">
                  <c:v>-0.32302294943203003</c:v>
                </c:pt>
                <c:pt idx="18">
                  <c:v>-0.26970837924041102</c:v>
                </c:pt>
                <c:pt idx="19">
                  <c:v>-0.29112650023854197</c:v>
                </c:pt>
                <c:pt idx="20">
                  <c:v>-0.24813133072798199</c:v>
                </c:pt>
                <c:pt idx="21">
                  <c:v>-1.89986750647799E-2</c:v>
                </c:pt>
                <c:pt idx="22">
                  <c:v>0.23728947970627901</c:v>
                </c:pt>
                <c:pt idx="23">
                  <c:v>0.30833354481922398</c:v>
                </c:pt>
                <c:pt idx="24">
                  <c:v>0.63440783222369701</c:v>
                </c:pt>
                <c:pt idx="25">
                  <c:v>0.83710917911856397</c:v>
                </c:pt>
                <c:pt idx="26">
                  <c:v>0.91328078690884396</c:v>
                </c:pt>
                <c:pt idx="27">
                  <c:v>0.98561525809938799</c:v>
                </c:pt>
                <c:pt idx="28">
                  <c:v>1.29441007260283</c:v>
                </c:pt>
                <c:pt idx="29">
                  <c:v>1.46052021185926</c:v>
                </c:pt>
                <c:pt idx="30">
                  <c:v>1.56894330656887</c:v>
                </c:pt>
                <c:pt idx="31">
                  <c:v>1.8967526979987299</c:v>
                </c:pt>
                <c:pt idx="32">
                  <c:v>2.2368007337087099</c:v>
                </c:pt>
                <c:pt idx="33">
                  <c:v>2.53151179187374</c:v>
                </c:pt>
                <c:pt idx="34">
                  <c:v>2.6183372580238902</c:v>
                </c:pt>
                <c:pt idx="35">
                  <c:v>2.90850836432528</c:v>
                </c:pt>
                <c:pt idx="36">
                  <c:v>2.90409380097354</c:v>
                </c:pt>
                <c:pt idx="37">
                  <c:v>2.9979089656433202</c:v>
                </c:pt>
                <c:pt idx="38">
                  <c:v>2.7087265585392299</c:v>
                </c:pt>
                <c:pt idx="39">
                  <c:v>2.2553980192609999</c:v>
                </c:pt>
                <c:pt idx="40">
                  <c:v>1.77309743291194</c:v>
                </c:pt>
                <c:pt idx="41">
                  <c:v>1.5605827795162399</c:v>
                </c:pt>
                <c:pt idx="42">
                  <c:v>1.4565998893091101</c:v>
                </c:pt>
                <c:pt idx="43">
                  <c:v>1.214272843159</c:v>
                </c:pt>
                <c:pt idx="44">
                  <c:v>0.82532115153569796</c:v>
                </c:pt>
                <c:pt idx="45">
                  <c:v>0.742581531151844</c:v>
                </c:pt>
                <c:pt idx="46">
                  <c:v>0.57394800771947296</c:v>
                </c:pt>
                <c:pt idx="47">
                  <c:v>0.51396962853511297</c:v>
                </c:pt>
                <c:pt idx="48">
                  <c:v>0.26560506259821098</c:v>
                </c:pt>
                <c:pt idx="49">
                  <c:v>0.111316578297464</c:v>
                </c:pt>
                <c:pt idx="50">
                  <c:v>-2.7561821817188199E-2</c:v>
                </c:pt>
                <c:pt idx="51">
                  <c:v>-0.25587491676597601</c:v>
                </c:pt>
                <c:pt idx="52">
                  <c:v>-0.37593246231871602</c:v>
                </c:pt>
                <c:pt idx="53">
                  <c:v>-0.60195452894274903</c:v>
                </c:pt>
                <c:pt idx="54">
                  <c:v>-0.699161344562099</c:v>
                </c:pt>
                <c:pt idx="55">
                  <c:v>-0.88742705200331096</c:v>
                </c:pt>
                <c:pt idx="56">
                  <c:v>-0.81707034876176998</c:v>
                </c:pt>
                <c:pt idx="57">
                  <c:v>-0.74466016587350303</c:v>
                </c:pt>
                <c:pt idx="58">
                  <c:v>-0.78291482712388005</c:v>
                </c:pt>
                <c:pt idx="59">
                  <c:v>-0.75919801482607197</c:v>
                </c:pt>
                <c:pt idx="60">
                  <c:v>-0.79701180458007204</c:v>
                </c:pt>
                <c:pt idx="61">
                  <c:v>-0.78250020964718703</c:v>
                </c:pt>
                <c:pt idx="62">
                  <c:v>-0.798442339733335</c:v>
                </c:pt>
                <c:pt idx="63">
                  <c:v>-0.81369670691779294</c:v>
                </c:pt>
                <c:pt idx="64">
                  <c:v>-0.87463964414617601</c:v>
                </c:pt>
                <c:pt idx="65">
                  <c:v>-0.91859969715311796</c:v>
                </c:pt>
                <c:pt idx="66">
                  <c:v>-0.86935765878368099</c:v>
                </c:pt>
                <c:pt idx="67">
                  <c:v>-0.87165309463605101</c:v>
                </c:pt>
                <c:pt idx="68">
                  <c:v>-0.71122682665785997</c:v>
                </c:pt>
                <c:pt idx="69">
                  <c:v>-0.675167338726544</c:v>
                </c:pt>
                <c:pt idx="70">
                  <c:v>-0.553915952292661</c:v>
                </c:pt>
                <c:pt idx="71">
                  <c:v>-0.38075518198956698</c:v>
                </c:pt>
                <c:pt idx="72">
                  <c:v>-0.100599638394181</c:v>
                </c:pt>
                <c:pt idx="73">
                  <c:v>0.15561156717827401</c:v>
                </c:pt>
                <c:pt idx="74">
                  <c:v>0.27075546322392002</c:v>
                </c:pt>
                <c:pt idx="75">
                  <c:v>0.459663745143013</c:v>
                </c:pt>
                <c:pt idx="76">
                  <c:v>0.51582087972259705</c:v>
                </c:pt>
                <c:pt idx="77">
                  <c:v>0.430879590822419</c:v>
                </c:pt>
                <c:pt idx="78">
                  <c:v>0.40265788995701102</c:v>
                </c:pt>
                <c:pt idx="79">
                  <c:v>0.39080846660322099</c:v>
                </c:pt>
                <c:pt idx="80">
                  <c:v>0.22408143628531299</c:v>
                </c:pt>
                <c:pt idx="81">
                  <c:v>8.9092341563815097E-2</c:v>
                </c:pt>
                <c:pt idx="82">
                  <c:v>-7.0100633735996301E-2</c:v>
                </c:pt>
                <c:pt idx="83">
                  <c:v>-0.23902820222914001</c:v>
                </c:pt>
                <c:pt idx="84">
                  <c:v>-0.60397137660653299</c:v>
                </c:pt>
                <c:pt idx="85">
                  <c:v>-0.870577456139215</c:v>
                </c:pt>
                <c:pt idx="86">
                  <c:v>-1.0316165346247701</c:v>
                </c:pt>
                <c:pt idx="87">
                  <c:v>-1.2728544436190801</c:v>
                </c:pt>
                <c:pt idx="88">
                  <c:v>-1.59324939291507</c:v>
                </c:pt>
                <c:pt idx="89">
                  <c:v>-1.72266030989632</c:v>
                </c:pt>
                <c:pt idx="90">
                  <c:v>-1.8142887610696099</c:v>
                </c:pt>
                <c:pt idx="91">
                  <c:v>-2.0262776984592001</c:v>
                </c:pt>
                <c:pt idx="92">
                  <c:v>-2.33339306790075</c:v>
                </c:pt>
                <c:pt idx="93">
                  <c:v>-2.4260291029947001</c:v>
                </c:pt>
                <c:pt idx="94">
                  <c:v>-2.3586781928183602</c:v>
                </c:pt>
                <c:pt idx="95">
                  <c:v>-1.99711838280652</c:v>
                </c:pt>
                <c:pt idx="96">
                  <c:v>-1.2133979468459699</c:v>
                </c:pt>
                <c:pt idx="97">
                  <c:v>-0.39545521977592901</c:v>
                </c:pt>
                <c:pt idx="98">
                  <c:v>-4.6559526034309099E-3</c:v>
                </c:pt>
                <c:pt idx="99">
                  <c:v>0.38635691178227899</c:v>
                </c:pt>
                <c:pt idx="100">
                  <c:v>0.678960015040593</c:v>
                </c:pt>
                <c:pt idx="101">
                  <c:v>0.67186204035087105</c:v>
                </c:pt>
                <c:pt idx="102">
                  <c:v>0.69365475300853596</c:v>
                </c:pt>
                <c:pt idx="103">
                  <c:v>0.707345798367082</c:v>
                </c:pt>
                <c:pt idx="104">
                  <c:v>0.71143682153634302</c:v>
                </c:pt>
                <c:pt idx="105">
                  <c:v>0.65721417714881103</c:v>
                </c:pt>
                <c:pt idx="106">
                  <c:v>0.72011377880433403</c:v>
                </c:pt>
                <c:pt idx="107">
                  <c:v>0.69805548668150497</c:v>
                </c:pt>
                <c:pt idx="108">
                  <c:v>0.87317246812726301</c:v>
                </c:pt>
                <c:pt idx="109">
                  <c:v>1.05968405704376</c:v>
                </c:pt>
                <c:pt idx="110">
                  <c:v>1.09444248598515</c:v>
                </c:pt>
                <c:pt idx="111">
                  <c:v>1.0865817232922099</c:v>
                </c:pt>
                <c:pt idx="112">
                  <c:v>1.06579023934365</c:v>
                </c:pt>
                <c:pt idx="113">
                  <c:v>1.0764913884054299</c:v>
                </c:pt>
                <c:pt idx="114">
                  <c:v>0.96696919503633505</c:v>
                </c:pt>
                <c:pt idx="115">
                  <c:v>0.90778358110734203</c:v>
                </c:pt>
                <c:pt idx="116">
                  <c:v>0.72611344119540699</c:v>
                </c:pt>
                <c:pt idx="117">
                  <c:v>0.63341957916510505</c:v>
                </c:pt>
                <c:pt idx="118">
                  <c:v>0.56494677354206502</c:v>
                </c:pt>
                <c:pt idx="119">
                  <c:v>0.48782961255087698</c:v>
                </c:pt>
                <c:pt idx="120">
                  <c:v>0.413258480604691</c:v>
                </c:pt>
                <c:pt idx="121">
                  <c:v>0.35511937642785502</c:v>
                </c:pt>
                <c:pt idx="122">
                  <c:v>0.22763964471003001</c:v>
                </c:pt>
                <c:pt idx="123">
                  <c:v>0.129261571020788</c:v>
                </c:pt>
                <c:pt idx="124">
                  <c:v>6.1364981118969403E-3</c:v>
                </c:pt>
                <c:pt idx="125">
                  <c:v>-0.112645095578919</c:v>
                </c:pt>
                <c:pt idx="126">
                  <c:v>-0.19998382842949</c:v>
                </c:pt>
                <c:pt idx="127">
                  <c:v>-0.232028523978448</c:v>
                </c:pt>
                <c:pt idx="128">
                  <c:v>-0.21772512886074299</c:v>
                </c:pt>
                <c:pt idx="129">
                  <c:v>-0.26414209587301601</c:v>
                </c:pt>
                <c:pt idx="130">
                  <c:v>-0.23592513026817299</c:v>
                </c:pt>
                <c:pt idx="131">
                  <c:v>-0.34012482226736102</c:v>
                </c:pt>
                <c:pt idx="132">
                  <c:v>-0.44807508651865102</c:v>
                </c:pt>
                <c:pt idx="133">
                  <c:v>-0.55284469694331295</c:v>
                </c:pt>
                <c:pt idx="134">
                  <c:v>-0.66852427096522904</c:v>
                </c:pt>
                <c:pt idx="135">
                  <c:v>-0.69206044770945496</c:v>
                </c:pt>
                <c:pt idx="136">
                  <c:v>-0.77893374241207403</c:v>
                </c:pt>
                <c:pt idx="137">
                  <c:v>-0.83361802722117995</c:v>
                </c:pt>
                <c:pt idx="138">
                  <c:v>-0.828235337189137</c:v>
                </c:pt>
                <c:pt idx="139">
                  <c:v>-0.77743246791895604</c:v>
                </c:pt>
                <c:pt idx="140">
                  <c:v>-0.65958650146065601</c:v>
                </c:pt>
                <c:pt idx="141">
                  <c:v>0.67804836006955904</c:v>
                </c:pt>
                <c:pt idx="142">
                  <c:v>9.5306904913104201E-2</c:v>
                </c:pt>
                <c:pt idx="143">
                  <c:v>-8.0910149062370401E-2</c:v>
                </c:pt>
                <c:pt idx="144">
                  <c:v>-4.1477526411422098E-2</c:v>
                </c:pt>
                <c:pt idx="145">
                  <c:v>-0.64031241716504705</c:v>
                </c:pt>
                <c:pt idx="146">
                  <c:v>-1.1872267840298001</c:v>
                </c:pt>
                <c:pt idx="147">
                  <c:v>-1.7350043381937601</c:v>
                </c:pt>
                <c:pt idx="148">
                  <c:v>-2.00805417303456</c:v>
                </c:pt>
                <c:pt idx="149">
                  <c:v>-2.1106330473978598</c:v>
                </c:pt>
              </c:numCache>
            </c:numRef>
          </c:val>
          <c:smooth val="0"/>
          <c:extLst>
            <c:ext xmlns:c16="http://schemas.microsoft.com/office/drawing/2014/chart" uri="{C3380CC4-5D6E-409C-BE32-E72D297353CC}">
              <c16:uniqueId val="{00000004-EF15-425F-8D9B-7DFEA045C481}"/>
            </c:ext>
          </c:extLst>
        </c:ser>
        <c:dLbls>
          <c:showLegendKey val="0"/>
          <c:showVal val="0"/>
          <c:showCatName val="0"/>
          <c:showSerName val="0"/>
          <c:showPercent val="0"/>
          <c:showBubbleSize val="0"/>
        </c:dLbls>
        <c:marker val="1"/>
        <c:smooth val="0"/>
        <c:axId val="245835264"/>
        <c:axId val="245836800"/>
      </c:lineChart>
      <c:lineChart>
        <c:grouping val="standard"/>
        <c:varyColors val="0"/>
        <c:ser>
          <c:idx val="5"/>
          <c:order val="5"/>
          <c:spPr>
            <a:ln w="28575" cap="rnd" cmpd="sng" algn="ctr">
              <a:noFill/>
              <a:prstDash val="solid"/>
              <a:round/>
            </a:ln>
            <a:effectLst/>
            <a:extLst>
              <a:ext uri="{91240B29-F687-4F45-9708-019B960494DF}">
                <a14:hiddenLine xmlns:a14="http://schemas.microsoft.com/office/drawing/2010/main" w="28575" cap="rnd" cmpd="sng" algn="ctr">
                  <a:solidFill>
                    <a:srgbClr val="666666">
                      <a:shade val="76000"/>
                      <a:shade val="95000"/>
                      <a:satMod val="105000"/>
                    </a:srgbClr>
                  </a:solidFill>
                  <a:prstDash val="solid"/>
                  <a:round/>
                </a14:hiddenLine>
              </a:ext>
            </a:extLst>
          </c:spPr>
          <c:marker>
            <c:symbol val="none"/>
          </c:marker>
          <c:val>
            <c:numLit>
              <c:formatCode>General</c:formatCode>
              <c:ptCount val="1"/>
              <c:pt idx="0">
                <c:v>0</c:v>
              </c:pt>
            </c:numLit>
          </c:val>
          <c:smooth val="0"/>
          <c:extLst>
            <c:ext xmlns:c16="http://schemas.microsoft.com/office/drawing/2014/chart" uri="{C3380CC4-5D6E-409C-BE32-E72D297353CC}">
              <c16:uniqueId val="{00000005-EF15-425F-8D9B-7DFEA045C481}"/>
            </c:ext>
          </c:extLst>
        </c:ser>
        <c:dLbls>
          <c:showLegendKey val="0"/>
          <c:showVal val="0"/>
          <c:showCatName val="0"/>
          <c:showSerName val="0"/>
          <c:showPercent val="0"/>
          <c:showBubbleSize val="0"/>
        </c:dLbls>
        <c:marker val="1"/>
        <c:smooth val="0"/>
        <c:axId val="1466149663"/>
        <c:axId val="2073099103"/>
      </c:lineChart>
      <c:dateAx>
        <c:axId val="245835264"/>
        <c:scaling>
          <c:orientation val="minMax"/>
          <c:max val="44926"/>
          <c:min val="31048"/>
        </c:scaling>
        <c:delete val="0"/>
        <c:axPos val="b"/>
        <c:numFmt formatCode="General" sourceLinked="0"/>
        <c:majorTickMark val="in"/>
        <c:minorTickMark val="none"/>
        <c:tickLblPos val="none"/>
        <c:spPr>
          <a:ln w="6350">
            <a:solidFill>
              <a:srgbClr val="666666"/>
            </a:solidFill>
          </a:ln>
        </c:spPr>
        <c:txPr>
          <a:bodyPr rot="0" vert="horz"/>
          <a:lstStyle/>
          <a:p>
            <a:pPr>
              <a:defRPr sz="650">
                <a:solidFill>
                  <a:srgbClr val="666666"/>
                </a:solidFill>
                <a:latin typeface="Nationalbank"/>
                <a:ea typeface="Nationalbank"/>
                <a:cs typeface="Nationalbank"/>
              </a:defRPr>
            </a:pPr>
            <a:endParaRPr lang="da-DK"/>
          </a:p>
        </c:txPr>
        <c:crossAx val="245836800"/>
        <c:crossesAt val="-1E+26"/>
        <c:auto val="1"/>
        <c:lblOffset val="100"/>
        <c:baseTimeUnit val="days"/>
        <c:majorUnit val="1"/>
        <c:majorTimeUnit val="years"/>
      </c:dateAx>
      <c:valAx>
        <c:axId val="245836800"/>
        <c:scaling>
          <c:orientation val="minMax"/>
        </c:scaling>
        <c:delete val="0"/>
        <c:axPos val="l"/>
        <c:numFmt formatCode="General" sourceLinked="1"/>
        <c:majorTickMark val="out"/>
        <c:minorTickMark val="none"/>
        <c:tickLblPos val="nextTo"/>
        <c:spPr>
          <a:ln>
            <a:noFill/>
          </a:ln>
        </c:spPr>
        <c:txPr>
          <a:bodyPr/>
          <a:lstStyle/>
          <a:p>
            <a:pPr>
              <a:defRPr sz="650">
                <a:solidFill>
                  <a:srgbClr val="666666"/>
                </a:solidFill>
                <a:latin typeface="Nationalbank"/>
                <a:ea typeface="Nationalbank"/>
                <a:cs typeface="Nationalbank"/>
              </a:defRPr>
            </a:pPr>
            <a:endParaRPr lang="da-DK"/>
          </a:p>
        </c:txPr>
        <c:crossAx val="245835264"/>
        <c:crosses val="autoZero"/>
        <c:crossBetween val="between"/>
        <c:majorUnit val="2"/>
      </c:valAx>
      <c:valAx>
        <c:axId val="2073099103"/>
        <c:scaling>
          <c:orientation val="minMax"/>
          <c:max val="5"/>
          <c:min val="-4"/>
        </c:scaling>
        <c:delete val="0"/>
        <c:axPos val="r"/>
        <c:numFmt formatCode="General" sourceLinked="1"/>
        <c:majorTickMark val="none"/>
        <c:minorTickMark val="none"/>
        <c:tickLblPos val="none"/>
        <c:spPr>
          <a:noFill/>
          <a:ln w="9525" cap="flat" cmpd="sng" algn="ctr">
            <a:noFill/>
            <a:prstDash val="solid"/>
            <a:round/>
          </a:ln>
          <a:effectLst/>
          <a:extLst>
            <a:ext uri="{91240B29-F687-4F45-9708-019B960494DF}">
              <a14:hiddenLine xmlns:a14="http://schemas.microsoft.com/office/drawing/2010/main" w="9525" cap="flat" cmpd="sng" algn="ctr">
                <a:solidFill>
                  <a:sysClr val="windowText" lastClr="000000">
                    <a:tint val="75000"/>
                    <a:shade val="95000"/>
                    <a:satMod val="105000"/>
                  </a:sysClr>
                </a:solidFill>
                <a:prstDash val="solid"/>
                <a:round/>
              </a14:hiddenLine>
            </a:ext>
          </a:extLst>
        </c:spPr>
        <c:crossAx val="1466149663"/>
        <c:crosses val="max"/>
        <c:crossBetween val="between"/>
        <c:majorUnit val="1"/>
      </c:valAx>
      <c:catAx>
        <c:axId val="1466149663"/>
        <c:scaling>
          <c:orientation val="minMax"/>
        </c:scaling>
        <c:delete val="0"/>
        <c:axPos val="b"/>
        <c:majorTickMark val="none"/>
        <c:minorTickMark val="none"/>
        <c:tickLblPos val="none"/>
        <c:spPr>
          <a:ln w="6350" cap="flat" cmpd="sng" algn="ctr">
            <a:solidFill>
              <a:srgbClr val="666666"/>
            </a:solidFill>
            <a:prstDash val="solid"/>
            <a:round/>
            <a:headEnd type="none" w="med" len="med"/>
            <a:tailEnd type="none" w="med" len="med"/>
          </a:ln>
        </c:spPr>
        <c:crossAx val="2073099103"/>
        <c:crossesAt val="0"/>
        <c:auto val="1"/>
        <c:lblAlgn val="ctr"/>
        <c:lblOffset val="100"/>
        <c:noMultiLvlLbl val="0"/>
      </c:catAx>
      <c:spPr>
        <a:noFill/>
        <a:ln>
          <a:noFill/>
        </a:ln>
      </c:spPr>
    </c:plotArea>
    <c:plotVisOnly val="1"/>
    <c:dispBlanksAs val="gap"/>
    <c:showDLblsOverMax val="0"/>
  </c:chart>
  <c:spPr>
    <a:noFill/>
    <a:ln>
      <a:noFill/>
    </a:ln>
  </c:spPr>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da-DK" sz="1100">
                <a:solidFill>
                  <a:schemeClr val="tx2"/>
                </a:solidFill>
              </a:rPr>
              <a:t>Employment</a:t>
            </a:r>
            <a:r>
              <a:rPr lang="da-DK" sz="1100" baseline="0">
                <a:solidFill>
                  <a:schemeClr val="tx2"/>
                </a:solidFill>
              </a:rPr>
              <a:t> </a:t>
            </a:r>
            <a:r>
              <a:rPr lang="da-DK" sz="1100">
                <a:solidFill>
                  <a:schemeClr val="tx2"/>
                </a:solidFill>
              </a:rPr>
              <a:t>gap</a:t>
            </a:r>
          </a:p>
        </c:rich>
      </c:tx>
      <c:layout>
        <c:manualLayout>
          <c:xMode val="edge"/>
          <c:yMode val="edge"/>
          <c:x val="0.40580365372079247"/>
          <c:y val="0"/>
        </c:manualLayout>
      </c:layout>
      <c:overlay val="0"/>
      <c:spPr>
        <a:solidFill>
          <a:sysClr val="window" lastClr="FFFFFF"/>
        </a:solidFill>
      </c:spPr>
    </c:title>
    <c:autoTitleDeleted val="0"/>
    <c:plotArea>
      <c:layout>
        <c:manualLayout>
          <c:xMode val="edge"/>
          <c:yMode val="edge"/>
          <c:x val="9.3361861385570892E-3"/>
          <c:y val="0.10488939544051597"/>
          <c:w val="0.98841948787153122"/>
          <c:h val="0.8245449929946983"/>
        </c:manualLayout>
      </c:layout>
      <c:areaChart>
        <c:grouping val="standard"/>
        <c:varyColors val="0"/>
        <c:ser>
          <c:idx val="1"/>
          <c:order val="1"/>
          <c:tx>
            <c:strRef>
              <c:f>empGap!$D$1</c:f>
              <c:strCache>
                <c:ptCount val="1"/>
                <c:pt idx="0">
                  <c:v>OG95</c:v>
                </c:pt>
              </c:strCache>
            </c:strRef>
          </c:tx>
          <c:spPr>
            <a:solidFill>
              <a:sysClr val="window" lastClr="FFFFFF">
                <a:lumMod val="85000"/>
              </a:sysClr>
            </a:solidFill>
            <a:ln w="12700">
              <a:noFill/>
            </a:ln>
          </c:spPr>
          <c:cat>
            <c:numRef>
              <c:f>empGap!$B$2:$B$153</c:f>
              <c:numCache>
                <c:formatCode>m/d/yyyy</c:formatCode>
                <c:ptCount val="152"/>
                <c:pt idx="0">
                  <c:v>31137</c:v>
                </c:pt>
                <c:pt idx="1">
                  <c:v>31228</c:v>
                </c:pt>
                <c:pt idx="2">
                  <c:v>31320</c:v>
                </c:pt>
                <c:pt idx="3">
                  <c:v>31412</c:v>
                </c:pt>
                <c:pt idx="4">
                  <c:v>31502</c:v>
                </c:pt>
                <c:pt idx="5">
                  <c:v>31593</c:v>
                </c:pt>
                <c:pt idx="6">
                  <c:v>31685</c:v>
                </c:pt>
                <c:pt idx="7">
                  <c:v>31777</c:v>
                </c:pt>
                <c:pt idx="8">
                  <c:v>31867</c:v>
                </c:pt>
                <c:pt idx="9">
                  <c:v>31958</c:v>
                </c:pt>
                <c:pt idx="10">
                  <c:v>32050</c:v>
                </c:pt>
                <c:pt idx="11">
                  <c:v>32142</c:v>
                </c:pt>
                <c:pt idx="12">
                  <c:v>32233</c:v>
                </c:pt>
                <c:pt idx="13">
                  <c:v>32324</c:v>
                </c:pt>
                <c:pt idx="14">
                  <c:v>32416</c:v>
                </c:pt>
                <c:pt idx="15">
                  <c:v>32508</c:v>
                </c:pt>
                <c:pt idx="16">
                  <c:v>32598</c:v>
                </c:pt>
                <c:pt idx="17">
                  <c:v>32689</c:v>
                </c:pt>
                <c:pt idx="18">
                  <c:v>32781</c:v>
                </c:pt>
                <c:pt idx="19">
                  <c:v>32873</c:v>
                </c:pt>
                <c:pt idx="20">
                  <c:v>32963</c:v>
                </c:pt>
                <c:pt idx="21">
                  <c:v>33054</c:v>
                </c:pt>
                <c:pt idx="22">
                  <c:v>33146</c:v>
                </c:pt>
                <c:pt idx="23">
                  <c:v>33238</c:v>
                </c:pt>
                <c:pt idx="24">
                  <c:v>33328</c:v>
                </c:pt>
                <c:pt idx="25">
                  <c:v>33419</c:v>
                </c:pt>
                <c:pt idx="26">
                  <c:v>33511</c:v>
                </c:pt>
                <c:pt idx="27">
                  <c:v>33603</c:v>
                </c:pt>
                <c:pt idx="28">
                  <c:v>33694</c:v>
                </c:pt>
                <c:pt idx="29">
                  <c:v>33785</c:v>
                </c:pt>
                <c:pt idx="30">
                  <c:v>33877</c:v>
                </c:pt>
                <c:pt idx="31">
                  <c:v>33969</c:v>
                </c:pt>
                <c:pt idx="32">
                  <c:v>34059</c:v>
                </c:pt>
                <c:pt idx="33">
                  <c:v>34150</c:v>
                </c:pt>
                <c:pt idx="34">
                  <c:v>34242</c:v>
                </c:pt>
                <c:pt idx="35">
                  <c:v>34334</c:v>
                </c:pt>
                <c:pt idx="36">
                  <c:v>34424</c:v>
                </c:pt>
                <c:pt idx="37">
                  <c:v>34515</c:v>
                </c:pt>
                <c:pt idx="38">
                  <c:v>34607</c:v>
                </c:pt>
                <c:pt idx="39">
                  <c:v>34699</c:v>
                </c:pt>
                <c:pt idx="40">
                  <c:v>34789</c:v>
                </c:pt>
                <c:pt idx="41">
                  <c:v>34880</c:v>
                </c:pt>
                <c:pt idx="42">
                  <c:v>34972</c:v>
                </c:pt>
                <c:pt idx="43">
                  <c:v>35064</c:v>
                </c:pt>
                <c:pt idx="44">
                  <c:v>35155</c:v>
                </c:pt>
                <c:pt idx="45">
                  <c:v>35246</c:v>
                </c:pt>
                <c:pt idx="46">
                  <c:v>35338</c:v>
                </c:pt>
                <c:pt idx="47">
                  <c:v>35430</c:v>
                </c:pt>
                <c:pt idx="48">
                  <c:v>35520</c:v>
                </c:pt>
                <c:pt idx="49">
                  <c:v>35611</c:v>
                </c:pt>
                <c:pt idx="50">
                  <c:v>35703</c:v>
                </c:pt>
                <c:pt idx="51">
                  <c:v>35795</c:v>
                </c:pt>
                <c:pt idx="52">
                  <c:v>35885</c:v>
                </c:pt>
                <c:pt idx="53">
                  <c:v>35976</c:v>
                </c:pt>
                <c:pt idx="54">
                  <c:v>36068</c:v>
                </c:pt>
                <c:pt idx="55">
                  <c:v>36160</c:v>
                </c:pt>
                <c:pt idx="56">
                  <c:v>36250</c:v>
                </c:pt>
                <c:pt idx="57">
                  <c:v>36341</c:v>
                </c:pt>
                <c:pt idx="58">
                  <c:v>36433</c:v>
                </c:pt>
                <c:pt idx="59">
                  <c:v>36525</c:v>
                </c:pt>
                <c:pt idx="60">
                  <c:v>36616</c:v>
                </c:pt>
                <c:pt idx="61">
                  <c:v>36707</c:v>
                </c:pt>
                <c:pt idx="62">
                  <c:v>36799</c:v>
                </c:pt>
                <c:pt idx="63">
                  <c:v>36891</c:v>
                </c:pt>
                <c:pt idx="64">
                  <c:v>36981</c:v>
                </c:pt>
                <c:pt idx="65">
                  <c:v>37072</c:v>
                </c:pt>
                <c:pt idx="66">
                  <c:v>37164</c:v>
                </c:pt>
                <c:pt idx="67">
                  <c:v>37256</c:v>
                </c:pt>
                <c:pt idx="68">
                  <c:v>37346</c:v>
                </c:pt>
                <c:pt idx="69">
                  <c:v>37437</c:v>
                </c:pt>
                <c:pt idx="70">
                  <c:v>37529</c:v>
                </c:pt>
                <c:pt idx="71">
                  <c:v>37621</c:v>
                </c:pt>
                <c:pt idx="72">
                  <c:v>37711</c:v>
                </c:pt>
                <c:pt idx="73">
                  <c:v>37802</c:v>
                </c:pt>
                <c:pt idx="74">
                  <c:v>37894</c:v>
                </c:pt>
                <c:pt idx="75">
                  <c:v>37986</c:v>
                </c:pt>
                <c:pt idx="76">
                  <c:v>38077</c:v>
                </c:pt>
                <c:pt idx="77">
                  <c:v>38168</c:v>
                </c:pt>
                <c:pt idx="78">
                  <c:v>38260</c:v>
                </c:pt>
                <c:pt idx="79">
                  <c:v>38352</c:v>
                </c:pt>
                <c:pt idx="80">
                  <c:v>38442</c:v>
                </c:pt>
                <c:pt idx="81">
                  <c:v>38533</c:v>
                </c:pt>
                <c:pt idx="82">
                  <c:v>38625</c:v>
                </c:pt>
                <c:pt idx="83">
                  <c:v>38717</c:v>
                </c:pt>
                <c:pt idx="84">
                  <c:v>38807</c:v>
                </c:pt>
                <c:pt idx="85">
                  <c:v>38898</c:v>
                </c:pt>
                <c:pt idx="86">
                  <c:v>38990</c:v>
                </c:pt>
                <c:pt idx="87">
                  <c:v>39082</c:v>
                </c:pt>
                <c:pt idx="88">
                  <c:v>39172</c:v>
                </c:pt>
                <c:pt idx="89">
                  <c:v>39263</c:v>
                </c:pt>
                <c:pt idx="90">
                  <c:v>39355</c:v>
                </c:pt>
                <c:pt idx="91">
                  <c:v>39447</c:v>
                </c:pt>
                <c:pt idx="92">
                  <c:v>39538</c:v>
                </c:pt>
                <c:pt idx="93">
                  <c:v>39629</c:v>
                </c:pt>
                <c:pt idx="94">
                  <c:v>39721</c:v>
                </c:pt>
                <c:pt idx="95">
                  <c:v>39813</c:v>
                </c:pt>
                <c:pt idx="96">
                  <c:v>39903</c:v>
                </c:pt>
                <c:pt idx="97">
                  <c:v>39994</c:v>
                </c:pt>
                <c:pt idx="98">
                  <c:v>40086</c:v>
                </c:pt>
                <c:pt idx="99">
                  <c:v>40178</c:v>
                </c:pt>
                <c:pt idx="100">
                  <c:v>40268</c:v>
                </c:pt>
                <c:pt idx="101">
                  <c:v>40359</c:v>
                </c:pt>
                <c:pt idx="102">
                  <c:v>40451</c:v>
                </c:pt>
                <c:pt idx="103">
                  <c:v>40543</c:v>
                </c:pt>
                <c:pt idx="104">
                  <c:v>40633</c:v>
                </c:pt>
                <c:pt idx="105">
                  <c:v>40724</c:v>
                </c:pt>
                <c:pt idx="106">
                  <c:v>40816</c:v>
                </c:pt>
                <c:pt idx="107">
                  <c:v>40908</c:v>
                </c:pt>
                <c:pt idx="108">
                  <c:v>40999</c:v>
                </c:pt>
                <c:pt idx="109">
                  <c:v>41090</c:v>
                </c:pt>
                <c:pt idx="110">
                  <c:v>41182</c:v>
                </c:pt>
                <c:pt idx="111">
                  <c:v>41274</c:v>
                </c:pt>
                <c:pt idx="112">
                  <c:v>41364</c:v>
                </c:pt>
                <c:pt idx="113">
                  <c:v>41455</c:v>
                </c:pt>
                <c:pt idx="114">
                  <c:v>41547</c:v>
                </c:pt>
                <c:pt idx="115">
                  <c:v>41639</c:v>
                </c:pt>
                <c:pt idx="116">
                  <c:v>41729</c:v>
                </c:pt>
                <c:pt idx="117">
                  <c:v>41820</c:v>
                </c:pt>
                <c:pt idx="118">
                  <c:v>41912</c:v>
                </c:pt>
                <c:pt idx="119">
                  <c:v>42004</c:v>
                </c:pt>
                <c:pt idx="120">
                  <c:v>42094</c:v>
                </c:pt>
                <c:pt idx="121">
                  <c:v>42185</c:v>
                </c:pt>
                <c:pt idx="122">
                  <c:v>42277</c:v>
                </c:pt>
                <c:pt idx="123">
                  <c:v>42369</c:v>
                </c:pt>
                <c:pt idx="124">
                  <c:v>42460</c:v>
                </c:pt>
                <c:pt idx="125">
                  <c:v>42551</c:v>
                </c:pt>
                <c:pt idx="126">
                  <c:v>42643</c:v>
                </c:pt>
                <c:pt idx="127">
                  <c:v>42735</c:v>
                </c:pt>
                <c:pt idx="128">
                  <c:v>42825</c:v>
                </c:pt>
                <c:pt idx="129">
                  <c:v>42916</c:v>
                </c:pt>
                <c:pt idx="130">
                  <c:v>43008</c:v>
                </c:pt>
                <c:pt idx="131">
                  <c:v>43100</c:v>
                </c:pt>
                <c:pt idx="132">
                  <c:v>43190</c:v>
                </c:pt>
                <c:pt idx="133">
                  <c:v>43281</c:v>
                </c:pt>
                <c:pt idx="134">
                  <c:v>43373</c:v>
                </c:pt>
                <c:pt idx="135">
                  <c:v>43465</c:v>
                </c:pt>
                <c:pt idx="136">
                  <c:v>43555</c:v>
                </c:pt>
                <c:pt idx="137">
                  <c:v>43646</c:v>
                </c:pt>
                <c:pt idx="138">
                  <c:v>43738</c:v>
                </c:pt>
                <c:pt idx="139">
                  <c:v>43830</c:v>
                </c:pt>
                <c:pt idx="140">
                  <c:v>43921</c:v>
                </c:pt>
                <c:pt idx="141">
                  <c:v>44012</c:v>
                </c:pt>
                <c:pt idx="142">
                  <c:v>44104</c:v>
                </c:pt>
                <c:pt idx="143">
                  <c:v>44196</c:v>
                </c:pt>
                <c:pt idx="144">
                  <c:v>44286</c:v>
                </c:pt>
                <c:pt idx="145">
                  <c:v>44377</c:v>
                </c:pt>
                <c:pt idx="146">
                  <c:v>44469</c:v>
                </c:pt>
                <c:pt idx="147">
                  <c:v>44561</c:v>
                </c:pt>
                <c:pt idx="148">
                  <c:v>44651</c:v>
                </c:pt>
                <c:pt idx="149">
                  <c:v>44742</c:v>
                </c:pt>
                <c:pt idx="150">
                  <c:v>44743</c:v>
                </c:pt>
                <c:pt idx="151">
                  <c:v>44744</c:v>
                </c:pt>
              </c:numCache>
            </c:numRef>
          </c:cat>
          <c:val>
            <c:numRef>
              <c:f>empGap!$D$2:$D$153</c:f>
              <c:numCache>
                <c:formatCode>General</c:formatCode>
                <c:ptCount val="152"/>
                <c:pt idx="0">
                  <c:v>1.57570230825878</c:v>
                </c:pt>
                <c:pt idx="1">
                  <c:v>2.1370835828332502</c:v>
                </c:pt>
                <c:pt idx="2">
                  <c:v>2.8055401461420799</c:v>
                </c:pt>
                <c:pt idx="3">
                  <c:v>3.3740792701724698</c:v>
                </c:pt>
                <c:pt idx="4">
                  <c:v>4.1473830718349802</c:v>
                </c:pt>
                <c:pt idx="5">
                  <c:v>4.5457293903143796</c:v>
                </c:pt>
                <c:pt idx="6">
                  <c:v>4.4308483342878597</c:v>
                </c:pt>
                <c:pt idx="7">
                  <c:v>4.6127143950970497</c:v>
                </c:pt>
                <c:pt idx="8">
                  <c:v>4.2842882436077296</c:v>
                </c:pt>
                <c:pt idx="9">
                  <c:v>4.5011174207057003</c:v>
                </c:pt>
                <c:pt idx="10">
                  <c:v>4.5773720807603704</c:v>
                </c:pt>
                <c:pt idx="11">
                  <c:v>4.6923360526075104</c:v>
                </c:pt>
                <c:pt idx="12">
                  <c:v>3.6867491737834501</c:v>
                </c:pt>
                <c:pt idx="13">
                  <c:v>3.5570856491413898</c:v>
                </c:pt>
                <c:pt idx="14">
                  <c:v>3.2907826889363698</c:v>
                </c:pt>
                <c:pt idx="15">
                  <c:v>3.0145326403480301</c:v>
                </c:pt>
                <c:pt idx="16">
                  <c:v>2.6165983414852101</c:v>
                </c:pt>
                <c:pt idx="17">
                  <c:v>2.3807540900393001</c:v>
                </c:pt>
                <c:pt idx="18">
                  <c:v>2.1448390569474798</c:v>
                </c:pt>
                <c:pt idx="19">
                  <c:v>2.4664773239224602</c:v>
                </c:pt>
                <c:pt idx="20">
                  <c:v>2.4424069725843802</c:v>
                </c:pt>
                <c:pt idx="21">
                  <c:v>1.5247791778322899</c:v>
                </c:pt>
                <c:pt idx="22">
                  <c:v>1.0304982247856</c:v>
                </c:pt>
                <c:pt idx="23">
                  <c:v>1.3212638993566701</c:v>
                </c:pt>
                <c:pt idx="24">
                  <c:v>0.193911903428649</c:v>
                </c:pt>
                <c:pt idx="25">
                  <c:v>-1.08711499828631E-2</c:v>
                </c:pt>
                <c:pt idx="26">
                  <c:v>0.17082036675475801</c:v>
                </c:pt>
                <c:pt idx="27">
                  <c:v>0.82110126521192595</c:v>
                </c:pt>
                <c:pt idx="28">
                  <c:v>-0.51257279921030297</c:v>
                </c:pt>
                <c:pt idx="29">
                  <c:v>-0.80486816612218304</c:v>
                </c:pt>
                <c:pt idx="30">
                  <c:v>-1.0011028107023501</c:v>
                </c:pt>
                <c:pt idx="31">
                  <c:v>-1.3951884596747</c:v>
                </c:pt>
                <c:pt idx="32">
                  <c:v>-1.926299104738</c:v>
                </c:pt>
                <c:pt idx="33">
                  <c:v>-2.7265019268219999</c:v>
                </c:pt>
                <c:pt idx="34">
                  <c:v>-3.2360000839001501</c:v>
                </c:pt>
                <c:pt idx="35">
                  <c:v>-3.9823101509162</c:v>
                </c:pt>
                <c:pt idx="36">
                  <c:v>-3.4477747942086898</c:v>
                </c:pt>
                <c:pt idx="37">
                  <c:v>-3.7267871949862199</c:v>
                </c:pt>
                <c:pt idx="38">
                  <c:v>-3.63133725138684</c:v>
                </c:pt>
                <c:pt idx="39">
                  <c:v>-3.0838983771300801</c:v>
                </c:pt>
                <c:pt idx="40">
                  <c:v>-2.07917755259473</c:v>
                </c:pt>
                <c:pt idx="41">
                  <c:v>-2.16498852070823</c:v>
                </c:pt>
                <c:pt idx="42">
                  <c:v>-2.2437127570566102</c:v>
                </c:pt>
                <c:pt idx="43">
                  <c:v>-2.2387738528683201</c:v>
                </c:pt>
                <c:pt idx="44">
                  <c:v>-1.7018249430608501</c:v>
                </c:pt>
                <c:pt idx="45">
                  <c:v>-1.17023109825855</c:v>
                </c:pt>
                <c:pt idx="46">
                  <c:v>-0.88599715789558298</c:v>
                </c:pt>
                <c:pt idx="47">
                  <c:v>-0.72359782153183005</c:v>
                </c:pt>
                <c:pt idx="48">
                  <c:v>-0.48328694313151499</c:v>
                </c:pt>
                <c:pt idx="49">
                  <c:v>0.17178661814933099</c:v>
                </c:pt>
                <c:pt idx="50">
                  <c:v>0.12969908865663399</c:v>
                </c:pt>
                <c:pt idx="51">
                  <c:v>0.77850487930708201</c:v>
                </c:pt>
                <c:pt idx="52">
                  <c:v>0.62118953142521005</c:v>
                </c:pt>
                <c:pt idx="53">
                  <c:v>1.1198940558885699</c:v>
                </c:pt>
                <c:pt idx="54">
                  <c:v>1.4426755737550601</c:v>
                </c:pt>
                <c:pt idx="55">
                  <c:v>2.0093029238135398</c:v>
                </c:pt>
                <c:pt idx="56">
                  <c:v>1.88494510441283</c:v>
                </c:pt>
                <c:pt idx="57">
                  <c:v>1.7081790416343401</c:v>
                </c:pt>
                <c:pt idx="58">
                  <c:v>2.0146547769873302</c:v>
                </c:pt>
                <c:pt idx="59">
                  <c:v>1.9943238773656</c:v>
                </c:pt>
                <c:pt idx="60">
                  <c:v>2.4223536538603798</c:v>
                </c:pt>
                <c:pt idx="61">
                  <c:v>2.2185569543697401</c:v>
                </c:pt>
                <c:pt idx="62">
                  <c:v>2.3719934336970199</c:v>
                </c:pt>
                <c:pt idx="63">
                  <c:v>2.3136067781379901</c:v>
                </c:pt>
                <c:pt idx="64">
                  <c:v>2.88772733971672</c:v>
                </c:pt>
                <c:pt idx="65">
                  <c:v>2.9951488783282798</c:v>
                </c:pt>
                <c:pt idx="66">
                  <c:v>2.69880573965614</c:v>
                </c:pt>
                <c:pt idx="67">
                  <c:v>2.8667974080896701</c:v>
                </c:pt>
                <c:pt idx="68">
                  <c:v>2.6534720918513499</c:v>
                </c:pt>
                <c:pt idx="69">
                  <c:v>2.6949196984175301</c:v>
                </c:pt>
                <c:pt idx="70">
                  <c:v>2.4814680149824802</c:v>
                </c:pt>
                <c:pt idx="71">
                  <c:v>2.21740067605423</c:v>
                </c:pt>
                <c:pt idx="72">
                  <c:v>1.5921242157070199</c:v>
                </c:pt>
                <c:pt idx="73">
                  <c:v>1.10303745535835</c:v>
                </c:pt>
                <c:pt idx="74">
                  <c:v>0.97544891641411402</c:v>
                </c:pt>
                <c:pt idx="75">
                  <c:v>0.57648044399684695</c:v>
                </c:pt>
                <c:pt idx="76">
                  <c:v>2.09615277815354E-2</c:v>
                </c:pt>
                <c:pt idx="77">
                  <c:v>0.45467949386714601</c:v>
                </c:pt>
                <c:pt idx="78">
                  <c:v>0.24735772650884499</c:v>
                </c:pt>
                <c:pt idx="79">
                  <c:v>0.46949016818390199</c:v>
                </c:pt>
                <c:pt idx="80">
                  <c:v>0.77987551214019502</c:v>
                </c:pt>
                <c:pt idx="81">
                  <c:v>1.2043383833186401</c:v>
                </c:pt>
                <c:pt idx="82">
                  <c:v>1.35416721294498</c:v>
                </c:pt>
                <c:pt idx="83">
                  <c:v>1.60370435314596</c:v>
                </c:pt>
                <c:pt idx="84">
                  <c:v>2.33735447511912</c:v>
                </c:pt>
                <c:pt idx="85">
                  <c:v>2.8732385059668002</c:v>
                </c:pt>
                <c:pt idx="86">
                  <c:v>3.1357506395680601</c:v>
                </c:pt>
                <c:pt idx="87">
                  <c:v>3.6974159882497499</c:v>
                </c:pt>
                <c:pt idx="88">
                  <c:v>4.7464477913875003</c:v>
                </c:pt>
                <c:pt idx="89">
                  <c:v>4.8173791273476301</c:v>
                </c:pt>
                <c:pt idx="90">
                  <c:v>4.6236964523451496</c:v>
                </c:pt>
                <c:pt idx="91">
                  <c:v>4.8581566875961499</c:v>
                </c:pt>
                <c:pt idx="92">
                  <c:v>5.8384370579334597</c:v>
                </c:pt>
                <c:pt idx="93">
                  <c:v>5.7893133326992796</c:v>
                </c:pt>
                <c:pt idx="94">
                  <c:v>6.02975419779911</c:v>
                </c:pt>
                <c:pt idx="95">
                  <c:v>5.60823417347458</c:v>
                </c:pt>
                <c:pt idx="96">
                  <c:v>3.7905765397094902</c:v>
                </c:pt>
                <c:pt idx="97">
                  <c:v>2.3431753202082102</c:v>
                </c:pt>
                <c:pt idx="98">
                  <c:v>1.6073121775075701</c:v>
                </c:pt>
                <c:pt idx="99">
                  <c:v>0.76581381946418003</c:v>
                </c:pt>
                <c:pt idx="100">
                  <c:v>-0.23348149045741201</c:v>
                </c:pt>
                <c:pt idx="101">
                  <c:v>-0.150831641045898</c:v>
                </c:pt>
                <c:pt idx="102">
                  <c:v>-0.18515235483107301</c:v>
                </c:pt>
                <c:pt idx="103">
                  <c:v>-0.22868120600761199</c:v>
                </c:pt>
                <c:pt idx="104">
                  <c:v>-0.50118046651410697</c:v>
                </c:pt>
                <c:pt idx="105">
                  <c:v>-0.29382883540065902</c:v>
                </c:pt>
                <c:pt idx="106">
                  <c:v>-0.38776626224118299</c:v>
                </c:pt>
                <c:pt idx="107">
                  <c:v>-0.45053489078748499</c:v>
                </c:pt>
                <c:pt idx="108">
                  <c:v>-0.91063500486428595</c:v>
                </c:pt>
                <c:pt idx="109">
                  <c:v>-1.2624592347697501</c:v>
                </c:pt>
                <c:pt idx="110">
                  <c:v>-1.43012236982318</c:v>
                </c:pt>
                <c:pt idx="111">
                  <c:v>-1.5039044213131001</c:v>
                </c:pt>
                <c:pt idx="112">
                  <c:v>-1.62455467995377</c:v>
                </c:pt>
                <c:pt idx="113">
                  <c:v>-1.6937527778711601</c:v>
                </c:pt>
                <c:pt idx="114">
                  <c:v>-1.5378177738447301</c:v>
                </c:pt>
                <c:pt idx="115">
                  <c:v>-1.4797935251380001</c:v>
                </c:pt>
                <c:pt idx="116">
                  <c:v>-1.33577400463915</c:v>
                </c:pt>
                <c:pt idx="117">
                  <c:v>-1.21023557363898</c:v>
                </c:pt>
                <c:pt idx="118">
                  <c:v>-1.1358614055758101</c:v>
                </c:pt>
                <c:pt idx="119">
                  <c:v>-0.968484477989209</c:v>
                </c:pt>
                <c:pt idx="120">
                  <c:v>-0.71693991429621495</c:v>
                </c:pt>
                <c:pt idx="121">
                  <c:v>-0.56404970532208698</c:v>
                </c:pt>
                <c:pt idx="122">
                  <c:v>-0.35074687754547501</c:v>
                </c:pt>
                <c:pt idx="123">
                  <c:v>-0.15369195867052901</c:v>
                </c:pt>
                <c:pt idx="124">
                  <c:v>0.149205031234142</c:v>
                </c:pt>
                <c:pt idx="125">
                  <c:v>0.38983084289903602</c:v>
                </c:pt>
                <c:pt idx="126">
                  <c:v>0.66976921668519696</c:v>
                </c:pt>
                <c:pt idx="127">
                  <c:v>0.87983918143928397</c:v>
                </c:pt>
                <c:pt idx="128">
                  <c:v>1.00634721905036</c:v>
                </c:pt>
                <c:pt idx="129">
                  <c:v>1.22004783194516</c:v>
                </c:pt>
                <c:pt idx="130">
                  <c:v>1.33652381226313</c:v>
                </c:pt>
                <c:pt idx="131">
                  <c:v>1.5295604599002399</c:v>
                </c:pt>
                <c:pt idx="132">
                  <c:v>1.72273678779971</c:v>
                </c:pt>
                <c:pt idx="133">
                  <c:v>1.98382396954715</c:v>
                </c:pt>
                <c:pt idx="134">
                  <c:v>2.2911026006763402</c:v>
                </c:pt>
                <c:pt idx="135">
                  <c:v>2.3476337633899398</c:v>
                </c:pt>
                <c:pt idx="136">
                  <c:v>2.6987820834315301</c:v>
                </c:pt>
                <c:pt idx="137">
                  <c:v>2.8520941780806299</c:v>
                </c:pt>
                <c:pt idx="138">
                  <c:v>2.95803423134562</c:v>
                </c:pt>
                <c:pt idx="139">
                  <c:v>2.93003915500663</c:v>
                </c:pt>
                <c:pt idx="140">
                  <c:v>2.7034056665306601</c:v>
                </c:pt>
                <c:pt idx="141">
                  <c:v>1.6469774689751599E-3</c:v>
                </c:pt>
                <c:pt idx="142">
                  <c:v>1.5053332345002399</c:v>
                </c:pt>
                <c:pt idx="143">
                  <c:v>1.6146958017189299</c:v>
                </c:pt>
                <c:pt idx="144">
                  <c:v>1.00221197635683</c:v>
                </c:pt>
                <c:pt idx="145">
                  <c:v>2.7603942024069101</c:v>
                </c:pt>
                <c:pt idx="146">
                  <c:v>3.9389597587334402</c:v>
                </c:pt>
                <c:pt idx="147">
                  <c:v>5.1087102578544501</c:v>
                </c:pt>
                <c:pt idx="148">
                  <c:v>5.9636296471385002</c:v>
                </c:pt>
                <c:pt idx="149">
                  <c:v>6.5167823234360203</c:v>
                </c:pt>
              </c:numCache>
            </c:numRef>
          </c:val>
          <c:extLst>
            <c:ext xmlns:c16="http://schemas.microsoft.com/office/drawing/2014/chart" uri="{C3380CC4-5D6E-409C-BE32-E72D297353CC}">
              <c16:uniqueId val="{00000000-D15A-4637-8143-E49406B9E40B}"/>
            </c:ext>
          </c:extLst>
        </c:ser>
        <c:ser>
          <c:idx val="2"/>
          <c:order val="2"/>
          <c:tx>
            <c:strRef>
              <c:f>empGap!$E$1</c:f>
              <c:strCache>
                <c:ptCount val="1"/>
                <c:pt idx="0">
                  <c:v>OG84</c:v>
                </c:pt>
              </c:strCache>
            </c:strRef>
          </c:tx>
          <c:spPr>
            <a:solidFill>
              <a:sysClr val="window" lastClr="FFFFFF">
                <a:lumMod val="65000"/>
              </a:sysClr>
            </a:solidFill>
            <a:ln w="12700">
              <a:noFill/>
            </a:ln>
          </c:spPr>
          <c:cat>
            <c:numRef>
              <c:f>empGap!$B$2:$B$153</c:f>
              <c:numCache>
                <c:formatCode>m/d/yyyy</c:formatCode>
                <c:ptCount val="152"/>
                <c:pt idx="0">
                  <c:v>31137</c:v>
                </c:pt>
                <c:pt idx="1">
                  <c:v>31228</c:v>
                </c:pt>
                <c:pt idx="2">
                  <c:v>31320</c:v>
                </c:pt>
                <c:pt idx="3">
                  <c:v>31412</c:v>
                </c:pt>
                <c:pt idx="4">
                  <c:v>31502</c:v>
                </c:pt>
                <c:pt idx="5">
                  <c:v>31593</c:v>
                </c:pt>
                <c:pt idx="6">
                  <c:v>31685</c:v>
                </c:pt>
                <c:pt idx="7">
                  <c:v>31777</c:v>
                </c:pt>
                <c:pt idx="8">
                  <c:v>31867</c:v>
                </c:pt>
                <c:pt idx="9">
                  <c:v>31958</c:v>
                </c:pt>
                <c:pt idx="10">
                  <c:v>32050</c:v>
                </c:pt>
                <c:pt idx="11">
                  <c:v>32142</c:v>
                </c:pt>
                <c:pt idx="12">
                  <c:v>32233</c:v>
                </c:pt>
                <c:pt idx="13">
                  <c:v>32324</c:v>
                </c:pt>
                <c:pt idx="14">
                  <c:v>32416</c:v>
                </c:pt>
                <c:pt idx="15">
                  <c:v>32508</c:v>
                </c:pt>
                <c:pt idx="16">
                  <c:v>32598</c:v>
                </c:pt>
                <c:pt idx="17">
                  <c:v>32689</c:v>
                </c:pt>
                <c:pt idx="18">
                  <c:v>32781</c:v>
                </c:pt>
                <c:pt idx="19">
                  <c:v>32873</c:v>
                </c:pt>
                <c:pt idx="20">
                  <c:v>32963</c:v>
                </c:pt>
                <c:pt idx="21">
                  <c:v>33054</c:v>
                </c:pt>
                <c:pt idx="22">
                  <c:v>33146</c:v>
                </c:pt>
                <c:pt idx="23">
                  <c:v>33238</c:v>
                </c:pt>
                <c:pt idx="24">
                  <c:v>33328</c:v>
                </c:pt>
                <c:pt idx="25">
                  <c:v>33419</c:v>
                </c:pt>
                <c:pt idx="26">
                  <c:v>33511</c:v>
                </c:pt>
                <c:pt idx="27">
                  <c:v>33603</c:v>
                </c:pt>
                <c:pt idx="28">
                  <c:v>33694</c:v>
                </c:pt>
                <c:pt idx="29">
                  <c:v>33785</c:v>
                </c:pt>
                <c:pt idx="30">
                  <c:v>33877</c:v>
                </c:pt>
                <c:pt idx="31">
                  <c:v>33969</c:v>
                </c:pt>
                <c:pt idx="32">
                  <c:v>34059</c:v>
                </c:pt>
                <c:pt idx="33">
                  <c:v>34150</c:v>
                </c:pt>
                <c:pt idx="34">
                  <c:v>34242</c:v>
                </c:pt>
                <c:pt idx="35">
                  <c:v>34334</c:v>
                </c:pt>
                <c:pt idx="36">
                  <c:v>34424</c:v>
                </c:pt>
                <c:pt idx="37">
                  <c:v>34515</c:v>
                </c:pt>
                <c:pt idx="38">
                  <c:v>34607</c:v>
                </c:pt>
                <c:pt idx="39">
                  <c:v>34699</c:v>
                </c:pt>
                <c:pt idx="40">
                  <c:v>34789</c:v>
                </c:pt>
                <c:pt idx="41">
                  <c:v>34880</c:v>
                </c:pt>
                <c:pt idx="42">
                  <c:v>34972</c:v>
                </c:pt>
                <c:pt idx="43">
                  <c:v>35064</c:v>
                </c:pt>
                <c:pt idx="44">
                  <c:v>35155</c:v>
                </c:pt>
                <c:pt idx="45">
                  <c:v>35246</c:v>
                </c:pt>
                <c:pt idx="46">
                  <c:v>35338</c:v>
                </c:pt>
                <c:pt idx="47">
                  <c:v>35430</c:v>
                </c:pt>
                <c:pt idx="48">
                  <c:v>35520</c:v>
                </c:pt>
                <c:pt idx="49">
                  <c:v>35611</c:v>
                </c:pt>
                <c:pt idx="50">
                  <c:v>35703</c:v>
                </c:pt>
                <c:pt idx="51">
                  <c:v>35795</c:v>
                </c:pt>
                <c:pt idx="52">
                  <c:v>35885</c:v>
                </c:pt>
                <c:pt idx="53">
                  <c:v>35976</c:v>
                </c:pt>
                <c:pt idx="54">
                  <c:v>36068</c:v>
                </c:pt>
                <c:pt idx="55">
                  <c:v>36160</c:v>
                </c:pt>
                <c:pt idx="56">
                  <c:v>36250</c:v>
                </c:pt>
                <c:pt idx="57">
                  <c:v>36341</c:v>
                </c:pt>
                <c:pt idx="58">
                  <c:v>36433</c:v>
                </c:pt>
                <c:pt idx="59">
                  <c:v>36525</c:v>
                </c:pt>
                <c:pt idx="60">
                  <c:v>36616</c:v>
                </c:pt>
                <c:pt idx="61">
                  <c:v>36707</c:v>
                </c:pt>
                <c:pt idx="62">
                  <c:v>36799</c:v>
                </c:pt>
                <c:pt idx="63">
                  <c:v>36891</c:v>
                </c:pt>
                <c:pt idx="64">
                  <c:v>36981</c:v>
                </c:pt>
                <c:pt idx="65">
                  <c:v>37072</c:v>
                </c:pt>
                <c:pt idx="66">
                  <c:v>37164</c:v>
                </c:pt>
                <c:pt idx="67">
                  <c:v>37256</c:v>
                </c:pt>
                <c:pt idx="68">
                  <c:v>37346</c:v>
                </c:pt>
                <c:pt idx="69">
                  <c:v>37437</c:v>
                </c:pt>
                <c:pt idx="70">
                  <c:v>37529</c:v>
                </c:pt>
                <c:pt idx="71">
                  <c:v>37621</c:v>
                </c:pt>
                <c:pt idx="72">
                  <c:v>37711</c:v>
                </c:pt>
                <c:pt idx="73">
                  <c:v>37802</c:v>
                </c:pt>
                <c:pt idx="74">
                  <c:v>37894</c:v>
                </c:pt>
                <c:pt idx="75">
                  <c:v>37986</c:v>
                </c:pt>
                <c:pt idx="76">
                  <c:v>38077</c:v>
                </c:pt>
                <c:pt idx="77">
                  <c:v>38168</c:v>
                </c:pt>
                <c:pt idx="78">
                  <c:v>38260</c:v>
                </c:pt>
                <c:pt idx="79">
                  <c:v>38352</c:v>
                </c:pt>
                <c:pt idx="80">
                  <c:v>38442</c:v>
                </c:pt>
                <c:pt idx="81">
                  <c:v>38533</c:v>
                </c:pt>
                <c:pt idx="82">
                  <c:v>38625</c:v>
                </c:pt>
                <c:pt idx="83">
                  <c:v>38717</c:v>
                </c:pt>
                <c:pt idx="84">
                  <c:v>38807</c:v>
                </c:pt>
                <c:pt idx="85">
                  <c:v>38898</c:v>
                </c:pt>
                <c:pt idx="86">
                  <c:v>38990</c:v>
                </c:pt>
                <c:pt idx="87">
                  <c:v>39082</c:v>
                </c:pt>
                <c:pt idx="88">
                  <c:v>39172</c:v>
                </c:pt>
                <c:pt idx="89">
                  <c:v>39263</c:v>
                </c:pt>
                <c:pt idx="90">
                  <c:v>39355</c:v>
                </c:pt>
                <c:pt idx="91">
                  <c:v>39447</c:v>
                </c:pt>
                <c:pt idx="92">
                  <c:v>39538</c:v>
                </c:pt>
                <c:pt idx="93">
                  <c:v>39629</c:v>
                </c:pt>
                <c:pt idx="94">
                  <c:v>39721</c:v>
                </c:pt>
                <c:pt idx="95">
                  <c:v>39813</c:v>
                </c:pt>
                <c:pt idx="96">
                  <c:v>39903</c:v>
                </c:pt>
                <c:pt idx="97">
                  <c:v>39994</c:v>
                </c:pt>
                <c:pt idx="98">
                  <c:v>40086</c:v>
                </c:pt>
                <c:pt idx="99">
                  <c:v>40178</c:v>
                </c:pt>
                <c:pt idx="100">
                  <c:v>40268</c:v>
                </c:pt>
                <c:pt idx="101">
                  <c:v>40359</c:v>
                </c:pt>
                <c:pt idx="102">
                  <c:v>40451</c:v>
                </c:pt>
                <c:pt idx="103">
                  <c:v>40543</c:v>
                </c:pt>
                <c:pt idx="104">
                  <c:v>40633</c:v>
                </c:pt>
                <c:pt idx="105">
                  <c:v>40724</c:v>
                </c:pt>
                <c:pt idx="106">
                  <c:v>40816</c:v>
                </c:pt>
                <c:pt idx="107">
                  <c:v>40908</c:v>
                </c:pt>
                <c:pt idx="108">
                  <c:v>40999</c:v>
                </c:pt>
                <c:pt idx="109">
                  <c:v>41090</c:v>
                </c:pt>
                <c:pt idx="110">
                  <c:v>41182</c:v>
                </c:pt>
                <c:pt idx="111">
                  <c:v>41274</c:v>
                </c:pt>
                <c:pt idx="112">
                  <c:v>41364</c:v>
                </c:pt>
                <c:pt idx="113">
                  <c:v>41455</c:v>
                </c:pt>
                <c:pt idx="114">
                  <c:v>41547</c:v>
                </c:pt>
                <c:pt idx="115">
                  <c:v>41639</c:v>
                </c:pt>
                <c:pt idx="116">
                  <c:v>41729</c:v>
                </c:pt>
                <c:pt idx="117">
                  <c:v>41820</c:v>
                </c:pt>
                <c:pt idx="118">
                  <c:v>41912</c:v>
                </c:pt>
                <c:pt idx="119">
                  <c:v>42004</c:v>
                </c:pt>
                <c:pt idx="120">
                  <c:v>42094</c:v>
                </c:pt>
                <c:pt idx="121">
                  <c:v>42185</c:v>
                </c:pt>
                <c:pt idx="122">
                  <c:v>42277</c:v>
                </c:pt>
                <c:pt idx="123">
                  <c:v>42369</c:v>
                </c:pt>
                <c:pt idx="124">
                  <c:v>42460</c:v>
                </c:pt>
                <c:pt idx="125">
                  <c:v>42551</c:v>
                </c:pt>
                <c:pt idx="126">
                  <c:v>42643</c:v>
                </c:pt>
                <c:pt idx="127">
                  <c:v>42735</c:v>
                </c:pt>
                <c:pt idx="128">
                  <c:v>42825</c:v>
                </c:pt>
                <c:pt idx="129">
                  <c:v>42916</c:v>
                </c:pt>
                <c:pt idx="130">
                  <c:v>43008</c:v>
                </c:pt>
                <c:pt idx="131">
                  <c:v>43100</c:v>
                </c:pt>
                <c:pt idx="132">
                  <c:v>43190</c:v>
                </c:pt>
                <c:pt idx="133">
                  <c:v>43281</c:v>
                </c:pt>
                <c:pt idx="134">
                  <c:v>43373</c:v>
                </c:pt>
                <c:pt idx="135">
                  <c:v>43465</c:v>
                </c:pt>
                <c:pt idx="136">
                  <c:v>43555</c:v>
                </c:pt>
                <c:pt idx="137">
                  <c:v>43646</c:v>
                </c:pt>
                <c:pt idx="138">
                  <c:v>43738</c:v>
                </c:pt>
                <c:pt idx="139">
                  <c:v>43830</c:v>
                </c:pt>
                <c:pt idx="140">
                  <c:v>43921</c:v>
                </c:pt>
                <c:pt idx="141">
                  <c:v>44012</c:v>
                </c:pt>
                <c:pt idx="142">
                  <c:v>44104</c:v>
                </c:pt>
                <c:pt idx="143">
                  <c:v>44196</c:v>
                </c:pt>
                <c:pt idx="144">
                  <c:v>44286</c:v>
                </c:pt>
                <c:pt idx="145">
                  <c:v>44377</c:v>
                </c:pt>
                <c:pt idx="146">
                  <c:v>44469</c:v>
                </c:pt>
                <c:pt idx="147">
                  <c:v>44561</c:v>
                </c:pt>
                <c:pt idx="148">
                  <c:v>44651</c:v>
                </c:pt>
                <c:pt idx="149">
                  <c:v>44742</c:v>
                </c:pt>
                <c:pt idx="150">
                  <c:v>44743</c:v>
                </c:pt>
                <c:pt idx="151">
                  <c:v>44744</c:v>
                </c:pt>
              </c:numCache>
            </c:numRef>
          </c:cat>
          <c:val>
            <c:numRef>
              <c:f>empGap!$E$2:$E$153</c:f>
              <c:numCache>
                <c:formatCode>General</c:formatCode>
                <c:ptCount val="152"/>
                <c:pt idx="0">
                  <c:v>0.90505930884231001</c:v>
                </c:pt>
                <c:pt idx="1">
                  <c:v>1.47564883072299</c:v>
                </c:pt>
                <c:pt idx="2">
                  <c:v>2.1460275181044701</c:v>
                </c:pt>
                <c:pt idx="3">
                  <c:v>2.7308933741387098</c:v>
                </c:pt>
                <c:pt idx="4">
                  <c:v>3.5031493712641799</c:v>
                </c:pt>
                <c:pt idx="5">
                  <c:v>3.8929238449708699</c:v>
                </c:pt>
                <c:pt idx="6">
                  <c:v>3.8009303787081601</c:v>
                </c:pt>
                <c:pt idx="7">
                  <c:v>3.99471411866215</c:v>
                </c:pt>
                <c:pt idx="8">
                  <c:v>3.6787642988027698</c:v>
                </c:pt>
                <c:pt idx="9">
                  <c:v>3.9105372381543901</c:v>
                </c:pt>
                <c:pt idx="10">
                  <c:v>3.9772157990942301</c:v>
                </c:pt>
                <c:pt idx="11">
                  <c:v>4.1068555991464697</c:v>
                </c:pt>
                <c:pt idx="12">
                  <c:v>3.1244645200856</c:v>
                </c:pt>
                <c:pt idx="13">
                  <c:v>2.9981361623912801</c:v>
                </c:pt>
                <c:pt idx="14">
                  <c:v>2.7481760083095801</c:v>
                </c:pt>
                <c:pt idx="15">
                  <c:v>2.4909476208040999</c:v>
                </c:pt>
                <c:pt idx="16">
                  <c:v>2.0975343734216998</c:v>
                </c:pt>
                <c:pt idx="17">
                  <c:v>1.8580183241666699</c:v>
                </c:pt>
                <c:pt idx="18">
                  <c:v>1.64228990475105</c:v>
                </c:pt>
                <c:pt idx="19">
                  <c:v>1.9590189307113499</c:v>
                </c:pt>
                <c:pt idx="20">
                  <c:v>1.9408557092157099</c:v>
                </c:pt>
                <c:pt idx="21">
                  <c:v>1.0318388922869099</c:v>
                </c:pt>
                <c:pt idx="22">
                  <c:v>0.55478779576617798</c:v>
                </c:pt>
                <c:pt idx="23">
                  <c:v>0.85177817987341797</c:v>
                </c:pt>
                <c:pt idx="24">
                  <c:v>-0.257839102831458</c:v>
                </c:pt>
                <c:pt idx="25">
                  <c:v>-0.46824269092777598</c:v>
                </c:pt>
                <c:pt idx="26">
                  <c:v>-0.288893384610028</c:v>
                </c:pt>
                <c:pt idx="27">
                  <c:v>0.35437970885209003</c:v>
                </c:pt>
                <c:pt idx="28">
                  <c:v>-0.97549943582657594</c:v>
                </c:pt>
                <c:pt idx="29">
                  <c:v>-1.2734103159986601</c:v>
                </c:pt>
                <c:pt idx="30">
                  <c:v>-1.4646328919662099</c:v>
                </c:pt>
                <c:pt idx="31">
                  <c:v>-1.8591853745306099</c:v>
                </c:pt>
                <c:pt idx="32">
                  <c:v>-2.3900292244197598</c:v>
                </c:pt>
                <c:pt idx="33">
                  <c:v>-3.1809839955365198</c:v>
                </c:pt>
                <c:pt idx="34">
                  <c:v>-3.6932452584537501</c:v>
                </c:pt>
                <c:pt idx="35">
                  <c:v>-4.4229797412030596</c:v>
                </c:pt>
                <c:pt idx="36">
                  <c:v>-3.8927496759681901</c:v>
                </c:pt>
                <c:pt idx="37">
                  <c:v>-4.1616952423186602</c:v>
                </c:pt>
                <c:pt idx="38">
                  <c:v>-4.0871327011457801</c:v>
                </c:pt>
                <c:pt idx="39">
                  <c:v>-3.5395831094230501</c:v>
                </c:pt>
                <c:pt idx="40">
                  <c:v>-2.5529017770934099</c:v>
                </c:pt>
                <c:pt idx="41">
                  <c:v>-2.63370272690134</c:v>
                </c:pt>
                <c:pt idx="42">
                  <c:v>-2.7052626529356298</c:v>
                </c:pt>
                <c:pt idx="43">
                  <c:v>-2.6920520068957301</c:v>
                </c:pt>
                <c:pt idx="44">
                  <c:v>-2.1565274681848199</c:v>
                </c:pt>
                <c:pt idx="45">
                  <c:v>-1.61897624470868</c:v>
                </c:pt>
                <c:pt idx="46">
                  <c:v>-1.3289538145024</c:v>
                </c:pt>
                <c:pt idx="47">
                  <c:v>-1.16595848161768</c:v>
                </c:pt>
                <c:pt idx="48">
                  <c:v>-0.92676664692329502</c:v>
                </c:pt>
                <c:pt idx="49">
                  <c:v>-0.28541218728358803</c:v>
                </c:pt>
                <c:pt idx="50">
                  <c:v>-0.31067685888988</c:v>
                </c:pt>
                <c:pt idx="51">
                  <c:v>0.33604567648651301</c:v>
                </c:pt>
                <c:pt idx="52">
                  <c:v>0.16560647841065401</c:v>
                </c:pt>
                <c:pt idx="53">
                  <c:v>0.66791372053714804</c:v>
                </c:pt>
                <c:pt idx="54">
                  <c:v>1.01294433816336</c:v>
                </c:pt>
                <c:pt idx="55">
                  <c:v>1.5795932554680501</c:v>
                </c:pt>
                <c:pt idx="56">
                  <c:v>1.4596920957330199</c:v>
                </c:pt>
                <c:pt idx="57">
                  <c:v>1.27013299366429</c:v>
                </c:pt>
                <c:pt idx="58">
                  <c:v>1.57433562763718</c:v>
                </c:pt>
                <c:pt idx="59">
                  <c:v>1.57013351690908</c:v>
                </c:pt>
                <c:pt idx="60">
                  <c:v>1.985124195202</c:v>
                </c:pt>
                <c:pt idx="61">
                  <c:v>1.7862339200444299</c:v>
                </c:pt>
                <c:pt idx="62">
                  <c:v>1.9256043252503301</c:v>
                </c:pt>
                <c:pt idx="63">
                  <c:v>1.8663248826616301</c:v>
                </c:pt>
                <c:pt idx="64">
                  <c:v>2.4456950843090501</c:v>
                </c:pt>
                <c:pt idx="65">
                  <c:v>2.5561482126875199</c:v>
                </c:pt>
                <c:pt idx="66">
                  <c:v>2.2567003967916301</c:v>
                </c:pt>
                <c:pt idx="67">
                  <c:v>2.41261876994233</c:v>
                </c:pt>
                <c:pt idx="68">
                  <c:v>2.2105343114410201</c:v>
                </c:pt>
                <c:pt idx="69">
                  <c:v>2.2481311270043101</c:v>
                </c:pt>
                <c:pt idx="70">
                  <c:v>2.05385576894879</c:v>
                </c:pt>
                <c:pt idx="71">
                  <c:v>1.7907607131754399</c:v>
                </c:pt>
                <c:pt idx="72">
                  <c:v>1.1689013864370701</c:v>
                </c:pt>
                <c:pt idx="73">
                  <c:v>0.68457686553827002</c:v>
                </c:pt>
                <c:pt idx="74">
                  <c:v>0.55104010060910602</c:v>
                </c:pt>
                <c:pt idx="75">
                  <c:v>0.14314071199812201</c:v>
                </c:pt>
                <c:pt idx="76">
                  <c:v>-0.42344114573250502</c:v>
                </c:pt>
                <c:pt idx="77">
                  <c:v>1.9078309993681999E-2</c:v>
                </c:pt>
                <c:pt idx="78">
                  <c:v>-0.18746395274015901</c:v>
                </c:pt>
                <c:pt idx="79">
                  <c:v>3.0331834247185399E-2</c:v>
                </c:pt>
                <c:pt idx="80">
                  <c:v>0.34867477915199102</c:v>
                </c:pt>
                <c:pt idx="81">
                  <c:v>0.77223900477639096</c:v>
                </c:pt>
                <c:pt idx="82">
                  <c:v>0.92184987984615796</c:v>
                </c:pt>
                <c:pt idx="83">
                  <c:v>1.1855400310586199</c:v>
                </c:pt>
                <c:pt idx="84">
                  <c:v>1.91182648183441</c:v>
                </c:pt>
                <c:pt idx="85">
                  <c:v>2.4382618857137</c:v>
                </c:pt>
                <c:pt idx="86">
                  <c:v>2.69338343272402</c:v>
                </c:pt>
                <c:pt idx="87">
                  <c:v>3.25233712955119</c:v>
                </c:pt>
                <c:pt idx="88">
                  <c:v>4.2894649313173003</c:v>
                </c:pt>
                <c:pt idx="89">
                  <c:v>4.3690078601062501</c:v>
                </c:pt>
                <c:pt idx="90">
                  <c:v>4.1843492683730403</c:v>
                </c:pt>
                <c:pt idx="91">
                  <c:v>4.4048919856271498</c:v>
                </c:pt>
                <c:pt idx="92">
                  <c:v>5.39428322661841</c:v>
                </c:pt>
                <c:pt idx="93">
                  <c:v>5.3416871600815199</c:v>
                </c:pt>
                <c:pt idx="94">
                  <c:v>5.5708379491517199</c:v>
                </c:pt>
                <c:pt idx="95">
                  <c:v>5.1563072266409602</c:v>
                </c:pt>
                <c:pt idx="96">
                  <c:v>3.3606960174785998</c:v>
                </c:pt>
                <c:pt idx="97">
                  <c:v>1.9236747457091099</c:v>
                </c:pt>
                <c:pt idx="98">
                  <c:v>1.19218961942065</c:v>
                </c:pt>
                <c:pt idx="99">
                  <c:v>0.34728605815770802</c:v>
                </c:pt>
                <c:pt idx="100">
                  <c:v>-0.65595961784339896</c:v>
                </c:pt>
                <c:pt idx="101">
                  <c:v>-0.56756477017999596</c:v>
                </c:pt>
                <c:pt idx="102">
                  <c:v>-0.59695390702425299</c:v>
                </c:pt>
                <c:pt idx="103">
                  <c:v>-0.63807042348244902</c:v>
                </c:pt>
                <c:pt idx="104">
                  <c:v>-0.91059515647067202</c:v>
                </c:pt>
                <c:pt idx="105">
                  <c:v>-0.70018602983309997</c:v>
                </c:pt>
                <c:pt idx="106">
                  <c:v>-0.80112918055170101</c:v>
                </c:pt>
                <c:pt idx="107">
                  <c:v>-0.85800063021575301</c:v>
                </c:pt>
                <c:pt idx="108">
                  <c:v>-1.32787578439697</c:v>
                </c:pt>
                <c:pt idx="109">
                  <c:v>-1.66273822173629</c:v>
                </c:pt>
                <c:pt idx="110">
                  <c:v>-1.8384723199681099</c:v>
                </c:pt>
                <c:pt idx="111">
                  <c:v>-1.9115944461357699</c:v>
                </c:pt>
                <c:pt idx="112">
                  <c:v>-2.0275006877341601</c:v>
                </c:pt>
                <c:pt idx="113">
                  <c:v>-2.1016536822953298</c:v>
                </c:pt>
                <c:pt idx="114">
                  <c:v>-1.94711132052431</c:v>
                </c:pt>
                <c:pt idx="115">
                  <c:v>-1.8743220184971401</c:v>
                </c:pt>
                <c:pt idx="116">
                  <c:v>-1.7649784677973701</c:v>
                </c:pt>
                <c:pt idx="117">
                  <c:v>-1.63260088925906</c:v>
                </c:pt>
                <c:pt idx="118">
                  <c:v>-1.5630235539011701</c:v>
                </c:pt>
                <c:pt idx="119">
                  <c:v>-1.38426232268822</c:v>
                </c:pt>
                <c:pt idx="120">
                  <c:v>-1.14589205276117</c:v>
                </c:pt>
                <c:pt idx="121">
                  <c:v>-0.97970398103907097</c:v>
                </c:pt>
                <c:pt idx="122">
                  <c:v>-0.76934467679951002</c:v>
                </c:pt>
                <c:pt idx="123">
                  <c:v>-0.57122688732184002</c:v>
                </c:pt>
                <c:pt idx="124">
                  <c:v>-0.27279680248631599</c:v>
                </c:pt>
                <c:pt idx="125">
                  <c:v>-4.3850684980361702E-2</c:v>
                </c:pt>
                <c:pt idx="126">
                  <c:v>0.24289723711345401</c:v>
                </c:pt>
                <c:pt idx="127">
                  <c:v>0.45605627616543598</c:v>
                </c:pt>
                <c:pt idx="128">
                  <c:v>0.579014062761537</c:v>
                </c:pt>
                <c:pt idx="129">
                  <c:v>0.80191223366372399</c:v>
                </c:pt>
                <c:pt idx="130">
                  <c:v>0.89378269685536005</c:v>
                </c:pt>
                <c:pt idx="131">
                  <c:v>1.0972151848037299</c:v>
                </c:pt>
                <c:pt idx="132">
                  <c:v>1.2680731851862199</c:v>
                </c:pt>
                <c:pt idx="133">
                  <c:v>1.52700947135494</c:v>
                </c:pt>
                <c:pt idx="134">
                  <c:v>1.83601692376521</c:v>
                </c:pt>
                <c:pt idx="135">
                  <c:v>1.8892516700132</c:v>
                </c:pt>
                <c:pt idx="136">
                  <c:v>2.2200492155543499</c:v>
                </c:pt>
                <c:pt idx="137">
                  <c:v>2.3659006318848101</c:v>
                </c:pt>
                <c:pt idx="138">
                  <c:v>2.4567918126137198</c:v>
                </c:pt>
                <c:pt idx="139">
                  <c:v>2.4233105415184699</c:v>
                </c:pt>
                <c:pt idx="140">
                  <c:v>2.1868547055483298</c:v>
                </c:pt>
                <c:pt idx="141">
                  <c:v>-0.504768618357474</c:v>
                </c:pt>
                <c:pt idx="142">
                  <c:v>0.97298194816473504</c:v>
                </c:pt>
                <c:pt idx="143">
                  <c:v>1.0808858733665401</c:v>
                </c:pt>
                <c:pt idx="144">
                  <c:v>0.463423527251834</c:v>
                </c:pt>
                <c:pt idx="145">
                  <c:v>2.18763142214712</c:v>
                </c:pt>
                <c:pt idx="146">
                  <c:v>3.3547712812141999</c:v>
                </c:pt>
                <c:pt idx="147">
                  <c:v>4.5015734323242604</c:v>
                </c:pt>
                <c:pt idx="148">
                  <c:v>5.3301274469839397</c:v>
                </c:pt>
                <c:pt idx="149">
                  <c:v>5.8552576919597197</c:v>
                </c:pt>
              </c:numCache>
            </c:numRef>
          </c:val>
          <c:extLst>
            <c:ext xmlns:c16="http://schemas.microsoft.com/office/drawing/2014/chart" uri="{C3380CC4-5D6E-409C-BE32-E72D297353CC}">
              <c16:uniqueId val="{00000001-D15A-4637-8143-E49406B9E40B}"/>
            </c:ext>
          </c:extLst>
        </c:ser>
        <c:ser>
          <c:idx val="3"/>
          <c:order val="3"/>
          <c:tx>
            <c:strRef>
              <c:f>empGap!$F$1</c:f>
              <c:strCache>
                <c:ptCount val="1"/>
                <c:pt idx="0">
                  <c:v>OG16</c:v>
                </c:pt>
              </c:strCache>
            </c:strRef>
          </c:tx>
          <c:spPr>
            <a:solidFill>
              <a:sysClr val="window" lastClr="FFFFFF">
                <a:lumMod val="85000"/>
              </a:sysClr>
            </a:solidFill>
            <a:ln w="12700">
              <a:noFill/>
            </a:ln>
          </c:spPr>
          <c:cat>
            <c:numRef>
              <c:f>empGap!$B$2:$B$153</c:f>
              <c:numCache>
                <c:formatCode>m/d/yyyy</c:formatCode>
                <c:ptCount val="152"/>
                <c:pt idx="0">
                  <c:v>31137</c:v>
                </c:pt>
                <c:pt idx="1">
                  <c:v>31228</c:v>
                </c:pt>
                <c:pt idx="2">
                  <c:v>31320</c:v>
                </c:pt>
                <c:pt idx="3">
                  <c:v>31412</c:v>
                </c:pt>
                <c:pt idx="4">
                  <c:v>31502</c:v>
                </c:pt>
                <c:pt idx="5">
                  <c:v>31593</c:v>
                </c:pt>
                <c:pt idx="6">
                  <c:v>31685</c:v>
                </c:pt>
                <c:pt idx="7">
                  <c:v>31777</c:v>
                </c:pt>
                <c:pt idx="8">
                  <c:v>31867</c:v>
                </c:pt>
                <c:pt idx="9">
                  <c:v>31958</c:v>
                </c:pt>
                <c:pt idx="10">
                  <c:v>32050</c:v>
                </c:pt>
                <c:pt idx="11">
                  <c:v>32142</c:v>
                </c:pt>
                <c:pt idx="12">
                  <c:v>32233</c:v>
                </c:pt>
                <c:pt idx="13">
                  <c:v>32324</c:v>
                </c:pt>
                <c:pt idx="14">
                  <c:v>32416</c:v>
                </c:pt>
                <c:pt idx="15">
                  <c:v>32508</c:v>
                </c:pt>
                <c:pt idx="16">
                  <c:v>32598</c:v>
                </c:pt>
                <c:pt idx="17">
                  <c:v>32689</c:v>
                </c:pt>
                <c:pt idx="18">
                  <c:v>32781</c:v>
                </c:pt>
                <c:pt idx="19">
                  <c:v>32873</c:v>
                </c:pt>
                <c:pt idx="20">
                  <c:v>32963</c:v>
                </c:pt>
                <c:pt idx="21">
                  <c:v>33054</c:v>
                </c:pt>
                <c:pt idx="22">
                  <c:v>33146</c:v>
                </c:pt>
                <c:pt idx="23">
                  <c:v>33238</c:v>
                </c:pt>
                <c:pt idx="24">
                  <c:v>33328</c:v>
                </c:pt>
                <c:pt idx="25">
                  <c:v>33419</c:v>
                </c:pt>
                <c:pt idx="26">
                  <c:v>33511</c:v>
                </c:pt>
                <c:pt idx="27">
                  <c:v>33603</c:v>
                </c:pt>
                <c:pt idx="28">
                  <c:v>33694</c:v>
                </c:pt>
                <c:pt idx="29">
                  <c:v>33785</c:v>
                </c:pt>
                <c:pt idx="30">
                  <c:v>33877</c:v>
                </c:pt>
                <c:pt idx="31">
                  <c:v>33969</c:v>
                </c:pt>
                <c:pt idx="32">
                  <c:v>34059</c:v>
                </c:pt>
                <c:pt idx="33">
                  <c:v>34150</c:v>
                </c:pt>
                <c:pt idx="34">
                  <c:v>34242</c:v>
                </c:pt>
                <c:pt idx="35">
                  <c:v>34334</c:v>
                </c:pt>
                <c:pt idx="36">
                  <c:v>34424</c:v>
                </c:pt>
                <c:pt idx="37">
                  <c:v>34515</c:v>
                </c:pt>
                <c:pt idx="38">
                  <c:v>34607</c:v>
                </c:pt>
                <c:pt idx="39">
                  <c:v>34699</c:v>
                </c:pt>
                <c:pt idx="40">
                  <c:v>34789</c:v>
                </c:pt>
                <c:pt idx="41">
                  <c:v>34880</c:v>
                </c:pt>
                <c:pt idx="42">
                  <c:v>34972</c:v>
                </c:pt>
                <c:pt idx="43">
                  <c:v>35064</c:v>
                </c:pt>
                <c:pt idx="44">
                  <c:v>35155</c:v>
                </c:pt>
                <c:pt idx="45">
                  <c:v>35246</c:v>
                </c:pt>
                <c:pt idx="46">
                  <c:v>35338</c:v>
                </c:pt>
                <c:pt idx="47">
                  <c:v>35430</c:v>
                </c:pt>
                <c:pt idx="48">
                  <c:v>35520</c:v>
                </c:pt>
                <c:pt idx="49">
                  <c:v>35611</c:v>
                </c:pt>
                <c:pt idx="50">
                  <c:v>35703</c:v>
                </c:pt>
                <c:pt idx="51">
                  <c:v>35795</c:v>
                </c:pt>
                <c:pt idx="52">
                  <c:v>35885</c:v>
                </c:pt>
                <c:pt idx="53">
                  <c:v>35976</c:v>
                </c:pt>
                <c:pt idx="54">
                  <c:v>36068</c:v>
                </c:pt>
                <c:pt idx="55">
                  <c:v>36160</c:v>
                </c:pt>
                <c:pt idx="56">
                  <c:v>36250</c:v>
                </c:pt>
                <c:pt idx="57">
                  <c:v>36341</c:v>
                </c:pt>
                <c:pt idx="58">
                  <c:v>36433</c:v>
                </c:pt>
                <c:pt idx="59">
                  <c:v>36525</c:v>
                </c:pt>
                <c:pt idx="60">
                  <c:v>36616</c:v>
                </c:pt>
                <c:pt idx="61">
                  <c:v>36707</c:v>
                </c:pt>
                <c:pt idx="62">
                  <c:v>36799</c:v>
                </c:pt>
                <c:pt idx="63">
                  <c:v>36891</c:v>
                </c:pt>
                <c:pt idx="64">
                  <c:v>36981</c:v>
                </c:pt>
                <c:pt idx="65">
                  <c:v>37072</c:v>
                </c:pt>
                <c:pt idx="66">
                  <c:v>37164</c:v>
                </c:pt>
                <c:pt idx="67">
                  <c:v>37256</c:v>
                </c:pt>
                <c:pt idx="68">
                  <c:v>37346</c:v>
                </c:pt>
                <c:pt idx="69">
                  <c:v>37437</c:v>
                </c:pt>
                <c:pt idx="70">
                  <c:v>37529</c:v>
                </c:pt>
                <c:pt idx="71">
                  <c:v>37621</c:v>
                </c:pt>
                <c:pt idx="72">
                  <c:v>37711</c:v>
                </c:pt>
                <c:pt idx="73">
                  <c:v>37802</c:v>
                </c:pt>
                <c:pt idx="74">
                  <c:v>37894</c:v>
                </c:pt>
                <c:pt idx="75">
                  <c:v>37986</c:v>
                </c:pt>
                <c:pt idx="76">
                  <c:v>38077</c:v>
                </c:pt>
                <c:pt idx="77">
                  <c:v>38168</c:v>
                </c:pt>
                <c:pt idx="78">
                  <c:v>38260</c:v>
                </c:pt>
                <c:pt idx="79">
                  <c:v>38352</c:v>
                </c:pt>
                <c:pt idx="80">
                  <c:v>38442</c:v>
                </c:pt>
                <c:pt idx="81">
                  <c:v>38533</c:v>
                </c:pt>
                <c:pt idx="82">
                  <c:v>38625</c:v>
                </c:pt>
                <c:pt idx="83">
                  <c:v>38717</c:v>
                </c:pt>
                <c:pt idx="84">
                  <c:v>38807</c:v>
                </c:pt>
                <c:pt idx="85">
                  <c:v>38898</c:v>
                </c:pt>
                <c:pt idx="86">
                  <c:v>38990</c:v>
                </c:pt>
                <c:pt idx="87">
                  <c:v>39082</c:v>
                </c:pt>
                <c:pt idx="88">
                  <c:v>39172</c:v>
                </c:pt>
                <c:pt idx="89">
                  <c:v>39263</c:v>
                </c:pt>
                <c:pt idx="90">
                  <c:v>39355</c:v>
                </c:pt>
                <c:pt idx="91">
                  <c:v>39447</c:v>
                </c:pt>
                <c:pt idx="92">
                  <c:v>39538</c:v>
                </c:pt>
                <c:pt idx="93">
                  <c:v>39629</c:v>
                </c:pt>
                <c:pt idx="94">
                  <c:v>39721</c:v>
                </c:pt>
                <c:pt idx="95">
                  <c:v>39813</c:v>
                </c:pt>
                <c:pt idx="96">
                  <c:v>39903</c:v>
                </c:pt>
                <c:pt idx="97">
                  <c:v>39994</c:v>
                </c:pt>
                <c:pt idx="98">
                  <c:v>40086</c:v>
                </c:pt>
                <c:pt idx="99">
                  <c:v>40178</c:v>
                </c:pt>
                <c:pt idx="100">
                  <c:v>40268</c:v>
                </c:pt>
                <c:pt idx="101">
                  <c:v>40359</c:v>
                </c:pt>
                <c:pt idx="102">
                  <c:v>40451</c:v>
                </c:pt>
                <c:pt idx="103">
                  <c:v>40543</c:v>
                </c:pt>
                <c:pt idx="104">
                  <c:v>40633</c:v>
                </c:pt>
                <c:pt idx="105">
                  <c:v>40724</c:v>
                </c:pt>
                <c:pt idx="106">
                  <c:v>40816</c:v>
                </c:pt>
                <c:pt idx="107">
                  <c:v>40908</c:v>
                </c:pt>
                <c:pt idx="108">
                  <c:v>40999</c:v>
                </c:pt>
                <c:pt idx="109">
                  <c:v>41090</c:v>
                </c:pt>
                <c:pt idx="110">
                  <c:v>41182</c:v>
                </c:pt>
                <c:pt idx="111">
                  <c:v>41274</c:v>
                </c:pt>
                <c:pt idx="112">
                  <c:v>41364</c:v>
                </c:pt>
                <c:pt idx="113">
                  <c:v>41455</c:v>
                </c:pt>
                <c:pt idx="114">
                  <c:v>41547</c:v>
                </c:pt>
                <c:pt idx="115">
                  <c:v>41639</c:v>
                </c:pt>
                <c:pt idx="116">
                  <c:v>41729</c:v>
                </c:pt>
                <c:pt idx="117">
                  <c:v>41820</c:v>
                </c:pt>
                <c:pt idx="118">
                  <c:v>41912</c:v>
                </c:pt>
                <c:pt idx="119">
                  <c:v>42004</c:v>
                </c:pt>
                <c:pt idx="120">
                  <c:v>42094</c:v>
                </c:pt>
                <c:pt idx="121">
                  <c:v>42185</c:v>
                </c:pt>
                <c:pt idx="122">
                  <c:v>42277</c:v>
                </c:pt>
                <c:pt idx="123">
                  <c:v>42369</c:v>
                </c:pt>
                <c:pt idx="124">
                  <c:v>42460</c:v>
                </c:pt>
                <c:pt idx="125">
                  <c:v>42551</c:v>
                </c:pt>
                <c:pt idx="126">
                  <c:v>42643</c:v>
                </c:pt>
                <c:pt idx="127">
                  <c:v>42735</c:v>
                </c:pt>
                <c:pt idx="128">
                  <c:v>42825</c:v>
                </c:pt>
                <c:pt idx="129">
                  <c:v>42916</c:v>
                </c:pt>
                <c:pt idx="130">
                  <c:v>43008</c:v>
                </c:pt>
                <c:pt idx="131">
                  <c:v>43100</c:v>
                </c:pt>
                <c:pt idx="132">
                  <c:v>43190</c:v>
                </c:pt>
                <c:pt idx="133">
                  <c:v>43281</c:v>
                </c:pt>
                <c:pt idx="134">
                  <c:v>43373</c:v>
                </c:pt>
                <c:pt idx="135">
                  <c:v>43465</c:v>
                </c:pt>
                <c:pt idx="136">
                  <c:v>43555</c:v>
                </c:pt>
                <c:pt idx="137">
                  <c:v>43646</c:v>
                </c:pt>
                <c:pt idx="138">
                  <c:v>43738</c:v>
                </c:pt>
                <c:pt idx="139">
                  <c:v>43830</c:v>
                </c:pt>
                <c:pt idx="140">
                  <c:v>43921</c:v>
                </c:pt>
                <c:pt idx="141">
                  <c:v>44012</c:v>
                </c:pt>
                <c:pt idx="142">
                  <c:v>44104</c:v>
                </c:pt>
                <c:pt idx="143">
                  <c:v>44196</c:v>
                </c:pt>
                <c:pt idx="144">
                  <c:v>44286</c:v>
                </c:pt>
                <c:pt idx="145">
                  <c:v>44377</c:v>
                </c:pt>
                <c:pt idx="146">
                  <c:v>44469</c:v>
                </c:pt>
                <c:pt idx="147">
                  <c:v>44561</c:v>
                </c:pt>
                <c:pt idx="148">
                  <c:v>44651</c:v>
                </c:pt>
                <c:pt idx="149">
                  <c:v>44742</c:v>
                </c:pt>
                <c:pt idx="150">
                  <c:v>44743</c:v>
                </c:pt>
                <c:pt idx="151">
                  <c:v>44744</c:v>
                </c:pt>
              </c:numCache>
            </c:numRef>
          </c:cat>
          <c:val>
            <c:numRef>
              <c:f>empGap!$F$2:$F$153</c:f>
              <c:numCache>
                <c:formatCode>General</c:formatCode>
                <c:ptCount val="152"/>
                <c:pt idx="0">
                  <c:v>-1.04756464600073</c:v>
                </c:pt>
                <c:pt idx="1">
                  <c:v>-0.453024717436943</c:v>
                </c:pt>
                <c:pt idx="2">
                  <c:v>0.22018099270725899</c:v>
                </c:pt>
                <c:pt idx="3">
                  <c:v>0.81905563765538503</c:v>
                </c:pt>
                <c:pt idx="4">
                  <c:v>1.6047592147591301</c:v>
                </c:pt>
                <c:pt idx="5">
                  <c:v>2.0173982392106198</c:v>
                </c:pt>
                <c:pt idx="6">
                  <c:v>1.94761178516844</c:v>
                </c:pt>
                <c:pt idx="7">
                  <c:v>2.1614891460794601</c:v>
                </c:pt>
                <c:pt idx="8">
                  <c:v>1.87731613611134</c:v>
                </c:pt>
                <c:pt idx="9">
                  <c:v>2.1309750777750902</c:v>
                </c:pt>
                <c:pt idx="10">
                  <c:v>2.2372964927709398</c:v>
                </c:pt>
                <c:pt idx="11">
                  <c:v>2.3661774462763399</c:v>
                </c:pt>
                <c:pt idx="12">
                  <c:v>1.4249655026535</c:v>
                </c:pt>
                <c:pt idx="13">
                  <c:v>1.3165509930927399</c:v>
                </c:pt>
                <c:pt idx="14">
                  <c:v>1.09381194120784</c:v>
                </c:pt>
                <c:pt idx="15">
                  <c:v>0.851197663783963</c:v>
                </c:pt>
                <c:pt idx="16">
                  <c:v>0.48553944782436498</c:v>
                </c:pt>
                <c:pt idx="17">
                  <c:v>0.27188998358262501</c:v>
                </c:pt>
                <c:pt idx="18">
                  <c:v>7.6010386569859395E-2</c:v>
                </c:pt>
                <c:pt idx="19">
                  <c:v>0.401792470740232</c:v>
                </c:pt>
                <c:pt idx="20">
                  <c:v>0.39236707128474901</c:v>
                </c:pt>
                <c:pt idx="21">
                  <c:v>-0.47689360558951699</c:v>
                </c:pt>
                <c:pt idx="22">
                  <c:v>-0.93935595284503803</c:v>
                </c:pt>
                <c:pt idx="23">
                  <c:v>-0.64435417830964203</c:v>
                </c:pt>
                <c:pt idx="24">
                  <c:v>-1.72676234648799</c:v>
                </c:pt>
                <c:pt idx="25">
                  <c:v>-1.9352108110323401</c:v>
                </c:pt>
                <c:pt idx="26">
                  <c:v>-1.7668579535995701</c:v>
                </c:pt>
                <c:pt idx="27">
                  <c:v>-1.15349602473848</c:v>
                </c:pt>
                <c:pt idx="28">
                  <c:v>-2.43705148536056</c:v>
                </c:pt>
                <c:pt idx="29">
                  <c:v>-2.7275735287397702</c:v>
                </c:pt>
                <c:pt idx="30">
                  <c:v>-2.9187513905903</c:v>
                </c:pt>
                <c:pt idx="31">
                  <c:v>-3.3238248815603502</c:v>
                </c:pt>
                <c:pt idx="32">
                  <c:v>-3.8502066164729798</c:v>
                </c:pt>
                <c:pt idx="33">
                  <c:v>-4.6227084570891597</c:v>
                </c:pt>
                <c:pt idx="34">
                  <c:v>-5.1161274299971797</c:v>
                </c:pt>
                <c:pt idx="35">
                  <c:v>-5.8349104181655003</c:v>
                </c:pt>
                <c:pt idx="36">
                  <c:v>-5.3322541982076102</c:v>
                </c:pt>
                <c:pt idx="37">
                  <c:v>-5.6042760591327498</c:v>
                </c:pt>
                <c:pt idx="38">
                  <c:v>-5.5167491454989603</c:v>
                </c:pt>
                <c:pt idx="39">
                  <c:v>-4.9624689869255301</c:v>
                </c:pt>
                <c:pt idx="40">
                  <c:v>-3.9752441842559798</c:v>
                </c:pt>
                <c:pt idx="41">
                  <c:v>-4.0519441126302</c:v>
                </c:pt>
                <c:pt idx="42">
                  <c:v>-4.1116787747432602</c:v>
                </c:pt>
                <c:pt idx="43">
                  <c:v>-4.10873119364466</c:v>
                </c:pt>
                <c:pt idx="44">
                  <c:v>-3.5727921086491001</c:v>
                </c:pt>
                <c:pt idx="45">
                  <c:v>-3.0340490218864899</c:v>
                </c:pt>
                <c:pt idx="46">
                  <c:v>-2.7329376524189302</c:v>
                </c:pt>
                <c:pt idx="47">
                  <c:v>-2.5652053076310302</c:v>
                </c:pt>
                <c:pt idx="48">
                  <c:v>-2.3185893152483699</c:v>
                </c:pt>
                <c:pt idx="49">
                  <c:v>-1.6623255327137101</c:v>
                </c:pt>
                <c:pt idx="50">
                  <c:v>-1.6900702675914101</c:v>
                </c:pt>
                <c:pt idx="51">
                  <c:v>-1.0291438635632899</c:v>
                </c:pt>
                <c:pt idx="52">
                  <c:v>-1.19233751555892</c:v>
                </c:pt>
                <c:pt idx="53">
                  <c:v>-0.69018530185405302</c:v>
                </c:pt>
                <c:pt idx="54">
                  <c:v>-0.344603316788551</c:v>
                </c:pt>
                <c:pt idx="55">
                  <c:v>0.21162027834671801</c:v>
                </c:pt>
                <c:pt idx="56">
                  <c:v>0.106957926572514</c:v>
                </c:pt>
                <c:pt idx="57">
                  <c:v>-6.7566600913003302E-2</c:v>
                </c:pt>
                <c:pt idx="58">
                  <c:v>0.24427936083503499</c:v>
                </c:pt>
                <c:pt idx="59">
                  <c:v>0.24152874971056201</c:v>
                </c:pt>
                <c:pt idx="60">
                  <c:v>0.65685727532474403</c:v>
                </c:pt>
                <c:pt idx="61">
                  <c:v>0.46458568860014599</c:v>
                </c:pt>
                <c:pt idx="62">
                  <c:v>0.62710178901559999</c:v>
                </c:pt>
                <c:pt idx="63">
                  <c:v>0.566943467763661</c:v>
                </c:pt>
                <c:pt idx="64">
                  <c:v>1.1580798126359899</c:v>
                </c:pt>
                <c:pt idx="65">
                  <c:v>1.26629401608723</c:v>
                </c:pt>
                <c:pt idx="66">
                  <c:v>0.97003272662852802</c:v>
                </c:pt>
                <c:pt idx="67">
                  <c:v>1.1394032342813001</c:v>
                </c:pt>
                <c:pt idx="68">
                  <c:v>0.93851304151872095</c:v>
                </c:pt>
                <c:pt idx="69">
                  <c:v>0.98471898877022901</c:v>
                </c:pt>
                <c:pt idx="70">
                  <c:v>0.78350910172711696</c:v>
                </c:pt>
                <c:pt idx="71">
                  <c:v>0.52501485532909198</c:v>
                </c:pt>
                <c:pt idx="72">
                  <c:v>-8.9232524292613899E-2</c:v>
                </c:pt>
                <c:pt idx="73">
                  <c:v>-0.57340780622037602</c:v>
                </c:pt>
                <c:pt idx="74">
                  <c:v>-0.69707054466956697</c:v>
                </c:pt>
                <c:pt idx="75">
                  <c:v>-1.09877755338517</c:v>
                </c:pt>
                <c:pt idx="76">
                  <c:v>-1.65119325116956</c:v>
                </c:pt>
                <c:pt idx="77">
                  <c:v>-1.23299247310747</c:v>
                </c:pt>
                <c:pt idx="78">
                  <c:v>-1.4328434370537699</c:v>
                </c:pt>
                <c:pt idx="79">
                  <c:v>-1.2205016981693699</c:v>
                </c:pt>
                <c:pt idx="80">
                  <c:v>-0.898978877757168</c:v>
                </c:pt>
                <c:pt idx="81">
                  <c:v>-0.475594805157108</c:v>
                </c:pt>
                <c:pt idx="82">
                  <c:v>-0.33678331404282702</c:v>
                </c:pt>
                <c:pt idx="83">
                  <c:v>-7.9303670767273501E-2</c:v>
                </c:pt>
                <c:pt idx="84">
                  <c:v>0.63924615374905602</c:v>
                </c:pt>
                <c:pt idx="85">
                  <c:v>1.1664973113531101</c:v>
                </c:pt>
                <c:pt idx="86">
                  <c:v>1.4160889432063799</c:v>
                </c:pt>
                <c:pt idx="87">
                  <c:v>1.9811353054513201</c:v>
                </c:pt>
                <c:pt idx="88">
                  <c:v>3.01399412544834</c:v>
                </c:pt>
                <c:pt idx="89">
                  <c:v>3.0938213638996399</c:v>
                </c:pt>
                <c:pt idx="90">
                  <c:v>2.9025445887795298</c:v>
                </c:pt>
                <c:pt idx="91">
                  <c:v>3.1330264796495202</c:v>
                </c:pt>
                <c:pt idx="92">
                  <c:v>4.1173591203231101</c:v>
                </c:pt>
                <c:pt idx="93">
                  <c:v>4.0649513288369903</c:v>
                </c:pt>
                <c:pt idx="94">
                  <c:v>4.2896885374382796</c:v>
                </c:pt>
                <c:pt idx="95">
                  <c:v>3.88855116260642</c:v>
                </c:pt>
                <c:pt idx="96">
                  <c:v>2.1117441654910198</c:v>
                </c:pt>
                <c:pt idx="97">
                  <c:v>0.69089115724182604</c:v>
                </c:pt>
                <c:pt idx="98">
                  <c:v>-3.69900156513003E-2</c:v>
                </c:pt>
                <c:pt idx="99">
                  <c:v>-0.86734521241066398</c:v>
                </c:pt>
                <c:pt idx="100">
                  <c:v>-1.86879769135162</c:v>
                </c:pt>
                <c:pt idx="101">
                  <c:v>-1.78840768813583</c:v>
                </c:pt>
                <c:pt idx="102">
                  <c:v>-1.79994932079182</c:v>
                </c:pt>
                <c:pt idx="103">
                  <c:v>-1.84119079045335</c:v>
                </c:pt>
                <c:pt idx="104">
                  <c:v>-2.11704351566982</c:v>
                </c:pt>
                <c:pt idx="105">
                  <c:v>-1.8958306623910599</c:v>
                </c:pt>
                <c:pt idx="106">
                  <c:v>-1.9959334218388101</c:v>
                </c:pt>
                <c:pt idx="107">
                  <c:v>-2.0476994555739099</c:v>
                </c:pt>
                <c:pt idx="108">
                  <c:v>-2.52579633739294</c:v>
                </c:pt>
                <c:pt idx="109">
                  <c:v>-2.8614631156822998</c:v>
                </c:pt>
                <c:pt idx="110">
                  <c:v>-3.0370710356071098</c:v>
                </c:pt>
                <c:pt idx="111">
                  <c:v>-3.1165993388938702</c:v>
                </c:pt>
                <c:pt idx="112">
                  <c:v>-3.2323422464532601</c:v>
                </c:pt>
                <c:pt idx="113">
                  <c:v>-3.2991464967281199</c:v>
                </c:pt>
                <c:pt idx="114">
                  <c:v>-3.15633116383222</c:v>
                </c:pt>
                <c:pt idx="115">
                  <c:v>-3.09274056343755</c:v>
                </c:pt>
                <c:pt idx="116">
                  <c:v>-2.9968300279900002</c:v>
                </c:pt>
                <c:pt idx="117">
                  <c:v>-2.86356043265465</c:v>
                </c:pt>
                <c:pt idx="118">
                  <c:v>-2.8028249021251201</c:v>
                </c:pt>
                <c:pt idx="119">
                  <c:v>-2.6315435264773801</c:v>
                </c:pt>
                <c:pt idx="120">
                  <c:v>-2.3760298386132002</c:v>
                </c:pt>
                <c:pt idx="121">
                  <c:v>-2.2174420562489101</c:v>
                </c:pt>
                <c:pt idx="122">
                  <c:v>-2.0132080740996998</c:v>
                </c:pt>
                <c:pt idx="123">
                  <c:v>-1.8172033960127301</c:v>
                </c:pt>
                <c:pt idx="124">
                  <c:v>-1.5201643569138199</c:v>
                </c:pt>
                <c:pt idx="125">
                  <c:v>-1.2935471192629799</c:v>
                </c:pt>
                <c:pt idx="126">
                  <c:v>-1.00949666219575</c:v>
                </c:pt>
                <c:pt idx="127">
                  <c:v>-0.80401278099621798</c:v>
                </c:pt>
                <c:pt idx="128">
                  <c:v>-0.68277438452275196</c:v>
                </c:pt>
                <c:pt idx="129">
                  <c:v>-0.467805687888808</c:v>
                </c:pt>
                <c:pt idx="130">
                  <c:v>-0.37526288747417902</c:v>
                </c:pt>
                <c:pt idx="131">
                  <c:v>-0.18180086644280699</c:v>
                </c:pt>
                <c:pt idx="132">
                  <c:v>-2.9087990984045301E-2</c:v>
                </c:pt>
                <c:pt idx="133">
                  <c:v>0.21311346801678399</c:v>
                </c:pt>
                <c:pt idx="134">
                  <c:v>0.498469090465887</c:v>
                </c:pt>
                <c:pt idx="135">
                  <c:v>0.54077519030157595</c:v>
                </c:pt>
                <c:pt idx="136">
                  <c:v>0.840635426567925</c:v>
                </c:pt>
                <c:pt idx="137">
                  <c:v>0.96066620777700595</c:v>
                </c:pt>
                <c:pt idx="138">
                  <c:v>1.0220653870676699</c:v>
                </c:pt>
                <c:pt idx="139">
                  <c:v>0.97556344024242703</c:v>
                </c:pt>
                <c:pt idx="140">
                  <c:v>0.71490496037948903</c:v>
                </c:pt>
                <c:pt idx="141">
                  <c:v>-1.9509194284895299</c:v>
                </c:pt>
                <c:pt idx="142">
                  <c:v>-0.53444646478372504</c:v>
                </c:pt>
                <c:pt idx="143">
                  <c:v>-0.44928873638781602</c:v>
                </c:pt>
                <c:pt idx="144">
                  <c:v>-1.07962979660965</c:v>
                </c:pt>
                <c:pt idx="145">
                  <c:v>0.57498204544889198</c:v>
                </c:pt>
                <c:pt idx="146">
                  <c:v>1.6713855640225901</c:v>
                </c:pt>
                <c:pt idx="147">
                  <c:v>2.75290509679906</c:v>
                </c:pt>
                <c:pt idx="148">
                  <c:v>3.5064671837662398</c:v>
                </c:pt>
                <c:pt idx="149">
                  <c:v>3.9756980991834099</c:v>
                </c:pt>
              </c:numCache>
            </c:numRef>
          </c:val>
          <c:extLst>
            <c:ext xmlns:c16="http://schemas.microsoft.com/office/drawing/2014/chart" uri="{C3380CC4-5D6E-409C-BE32-E72D297353CC}">
              <c16:uniqueId val="{00000002-D15A-4637-8143-E49406B9E40B}"/>
            </c:ext>
          </c:extLst>
        </c:ser>
        <c:ser>
          <c:idx val="4"/>
          <c:order val="4"/>
          <c:tx>
            <c:strRef>
              <c:f>empGap!$G$1</c:f>
              <c:strCache>
                <c:ptCount val="1"/>
                <c:pt idx="0">
                  <c:v>OG05</c:v>
                </c:pt>
              </c:strCache>
            </c:strRef>
          </c:tx>
          <c:spPr>
            <a:solidFill>
              <a:sysClr val="window" lastClr="FFFFFF"/>
            </a:solidFill>
            <a:ln w="12700">
              <a:noFill/>
            </a:ln>
          </c:spPr>
          <c:cat>
            <c:numRef>
              <c:f>empGap!$B$2:$B$153</c:f>
              <c:numCache>
                <c:formatCode>m/d/yyyy</c:formatCode>
                <c:ptCount val="152"/>
                <c:pt idx="0">
                  <c:v>31137</c:v>
                </c:pt>
                <c:pt idx="1">
                  <c:v>31228</c:v>
                </c:pt>
                <c:pt idx="2">
                  <c:v>31320</c:v>
                </c:pt>
                <c:pt idx="3">
                  <c:v>31412</c:v>
                </c:pt>
                <c:pt idx="4">
                  <c:v>31502</c:v>
                </c:pt>
                <c:pt idx="5">
                  <c:v>31593</c:v>
                </c:pt>
                <c:pt idx="6">
                  <c:v>31685</c:v>
                </c:pt>
                <c:pt idx="7">
                  <c:v>31777</c:v>
                </c:pt>
                <c:pt idx="8">
                  <c:v>31867</c:v>
                </c:pt>
                <c:pt idx="9">
                  <c:v>31958</c:v>
                </c:pt>
                <c:pt idx="10">
                  <c:v>32050</c:v>
                </c:pt>
                <c:pt idx="11">
                  <c:v>32142</c:v>
                </c:pt>
                <c:pt idx="12">
                  <c:v>32233</c:v>
                </c:pt>
                <c:pt idx="13">
                  <c:v>32324</c:v>
                </c:pt>
                <c:pt idx="14">
                  <c:v>32416</c:v>
                </c:pt>
                <c:pt idx="15">
                  <c:v>32508</c:v>
                </c:pt>
                <c:pt idx="16">
                  <c:v>32598</c:v>
                </c:pt>
                <c:pt idx="17">
                  <c:v>32689</c:v>
                </c:pt>
                <c:pt idx="18">
                  <c:v>32781</c:v>
                </c:pt>
                <c:pt idx="19">
                  <c:v>32873</c:v>
                </c:pt>
                <c:pt idx="20">
                  <c:v>32963</c:v>
                </c:pt>
                <c:pt idx="21">
                  <c:v>33054</c:v>
                </c:pt>
                <c:pt idx="22">
                  <c:v>33146</c:v>
                </c:pt>
                <c:pt idx="23">
                  <c:v>33238</c:v>
                </c:pt>
                <c:pt idx="24">
                  <c:v>33328</c:v>
                </c:pt>
                <c:pt idx="25">
                  <c:v>33419</c:v>
                </c:pt>
                <c:pt idx="26">
                  <c:v>33511</c:v>
                </c:pt>
                <c:pt idx="27">
                  <c:v>33603</c:v>
                </c:pt>
                <c:pt idx="28">
                  <c:v>33694</c:v>
                </c:pt>
                <c:pt idx="29">
                  <c:v>33785</c:v>
                </c:pt>
                <c:pt idx="30">
                  <c:v>33877</c:v>
                </c:pt>
                <c:pt idx="31">
                  <c:v>33969</c:v>
                </c:pt>
                <c:pt idx="32">
                  <c:v>34059</c:v>
                </c:pt>
                <c:pt idx="33">
                  <c:v>34150</c:v>
                </c:pt>
                <c:pt idx="34">
                  <c:v>34242</c:v>
                </c:pt>
                <c:pt idx="35">
                  <c:v>34334</c:v>
                </c:pt>
                <c:pt idx="36">
                  <c:v>34424</c:v>
                </c:pt>
                <c:pt idx="37">
                  <c:v>34515</c:v>
                </c:pt>
                <c:pt idx="38">
                  <c:v>34607</c:v>
                </c:pt>
                <c:pt idx="39">
                  <c:v>34699</c:v>
                </c:pt>
                <c:pt idx="40">
                  <c:v>34789</c:v>
                </c:pt>
                <c:pt idx="41">
                  <c:v>34880</c:v>
                </c:pt>
                <c:pt idx="42">
                  <c:v>34972</c:v>
                </c:pt>
                <c:pt idx="43">
                  <c:v>35064</c:v>
                </c:pt>
                <c:pt idx="44">
                  <c:v>35155</c:v>
                </c:pt>
                <c:pt idx="45">
                  <c:v>35246</c:v>
                </c:pt>
                <c:pt idx="46">
                  <c:v>35338</c:v>
                </c:pt>
                <c:pt idx="47">
                  <c:v>35430</c:v>
                </c:pt>
                <c:pt idx="48">
                  <c:v>35520</c:v>
                </c:pt>
                <c:pt idx="49">
                  <c:v>35611</c:v>
                </c:pt>
                <c:pt idx="50">
                  <c:v>35703</c:v>
                </c:pt>
                <c:pt idx="51">
                  <c:v>35795</c:v>
                </c:pt>
                <c:pt idx="52">
                  <c:v>35885</c:v>
                </c:pt>
                <c:pt idx="53">
                  <c:v>35976</c:v>
                </c:pt>
                <c:pt idx="54">
                  <c:v>36068</c:v>
                </c:pt>
                <c:pt idx="55">
                  <c:v>36160</c:v>
                </c:pt>
                <c:pt idx="56">
                  <c:v>36250</c:v>
                </c:pt>
                <c:pt idx="57">
                  <c:v>36341</c:v>
                </c:pt>
                <c:pt idx="58">
                  <c:v>36433</c:v>
                </c:pt>
                <c:pt idx="59">
                  <c:v>36525</c:v>
                </c:pt>
                <c:pt idx="60">
                  <c:v>36616</c:v>
                </c:pt>
                <c:pt idx="61">
                  <c:v>36707</c:v>
                </c:pt>
                <c:pt idx="62">
                  <c:v>36799</c:v>
                </c:pt>
                <c:pt idx="63">
                  <c:v>36891</c:v>
                </c:pt>
                <c:pt idx="64">
                  <c:v>36981</c:v>
                </c:pt>
                <c:pt idx="65">
                  <c:v>37072</c:v>
                </c:pt>
                <c:pt idx="66">
                  <c:v>37164</c:v>
                </c:pt>
                <c:pt idx="67">
                  <c:v>37256</c:v>
                </c:pt>
                <c:pt idx="68">
                  <c:v>37346</c:v>
                </c:pt>
                <c:pt idx="69">
                  <c:v>37437</c:v>
                </c:pt>
                <c:pt idx="70">
                  <c:v>37529</c:v>
                </c:pt>
                <c:pt idx="71">
                  <c:v>37621</c:v>
                </c:pt>
                <c:pt idx="72">
                  <c:v>37711</c:v>
                </c:pt>
                <c:pt idx="73">
                  <c:v>37802</c:v>
                </c:pt>
                <c:pt idx="74">
                  <c:v>37894</c:v>
                </c:pt>
                <c:pt idx="75">
                  <c:v>37986</c:v>
                </c:pt>
                <c:pt idx="76">
                  <c:v>38077</c:v>
                </c:pt>
                <c:pt idx="77">
                  <c:v>38168</c:v>
                </c:pt>
                <c:pt idx="78">
                  <c:v>38260</c:v>
                </c:pt>
                <c:pt idx="79">
                  <c:v>38352</c:v>
                </c:pt>
                <c:pt idx="80">
                  <c:v>38442</c:v>
                </c:pt>
                <c:pt idx="81">
                  <c:v>38533</c:v>
                </c:pt>
                <c:pt idx="82">
                  <c:v>38625</c:v>
                </c:pt>
                <c:pt idx="83">
                  <c:v>38717</c:v>
                </c:pt>
                <c:pt idx="84">
                  <c:v>38807</c:v>
                </c:pt>
                <c:pt idx="85">
                  <c:v>38898</c:v>
                </c:pt>
                <c:pt idx="86">
                  <c:v>38990</c:v>
                </c:pt>
                <c:pt idx="87">
                  <c:v>39082</c:v>
                </c:pt>
                <c:pt idx="88">
                  <c:v>39172</c:v>
                </c:pt>
                <c:pt idx="89">
                  <c:v>39263</c:v>
                </c:pt>
                <c:pt idx="90">
                  <c:v>39355</c:v>
                </c:pt>
                <c:pt idx="91">
                  <c:v>39447</c:v>
                </c:pt>
                <c:pt idx="92">
                  <c:v>39538</c:v>
                </c:pt>
                <c:pt idx="93">
                  <c:v>39629</c:v>
                </c:pt>
                <c:pt idx="94">
                  <c:v>39721</c:v>
                </c:pt>
                <c:pt idx="95">
                  <c:v>39813</c:v>
                </c:pt>
                <c:pt idx="96">
                  <c:v>39903</c:v>
                </c:pt>
                <c:pt idx="97">
                  <c:v>39994</c:v>
                </c:pt>
                <c:pt idx="98">
                  <c:v>40086</c:v>
                </c:pt>
                <c:pt idx="99">
                  <c:v>40178</c:v>
                </c:pt>
                <c:pt idx="100">
                  <c:v>40268</c:v>
                </c:pt>
                <c:pt idx="101">
                  <c:v>40359</c:v>
                </c:pt>
                <c:pt idx="102">
                  <c:v>40451</c:v>
                </c:pt>
                <c:pt idx="103">
                  <c:v>40543</c:v>
                </c:pt>
                <c:pt idx="104">
                  <c:v>40633</c:v>
                </c:pt>
                <c:pt idx="105">
                  <c:v>40724</c:v>
                </c:pt>
                <c:pt idx="106">
                  <c:v>40816</c:v>
                </c:pt>
                <c:pt idx="107">
                  <c:v>40908</c:v>
                </c:pt>
                <c:pt idx="108">
                  <c:v>40999</c:v>
                </c:pt>
                <c:pt idx="109">
                  <c:v>41090</c:v>
                </c:pt>
                <c:pt idx="110">
                  <c:v>41182</c:v>
                </c:pt>
                <c:pt idx="111">
                  <c:v>41274</c:v>
                </c:pt>
                <c:pt idx="112">
                  <c:v>41364</c:v>
                </c:pt>
                <c:pt idx="113">
                  <c:v>41455</c:v>
                </c:pt>
                <c:pt idx="114">
                  <c:v>41547</c:v>
                </c:pt>
                <c:pt idx="115">
                  <c:v>41639</c:v>
                </c:pt>
                <c:pt idx="116">
                  <c:v>41729</c:v>
                </c:pt>
                <c:pt idx="117">
                  <c:v>41820</c:v>
                </c:pt>
                <c:pt idx="118">
                  <c:v>41912</c:v>
                </c:pt>
                <c:pt idx="119">
                  <c:v>42004</c:v>
                </c:pt>
                <c:pt idx="120">
                  <c:v>42094</c:v>
                </c:pt>
                <c:pt idx="121">
                  <c:v>42185</c:v>
                </c:pt>
                <c:pt idx="122">
                  <c:v>42277</c:v>
                </c:pt>
                <c:pt idx="123">
                  <c:v>42369</c:v>
                </c:pt>
                <c:pt idx="124">
                  <c:v>42460</c:v>
                </c:pt>
                <c:pt idx="125">
                  <c:v>42551</c:v>
                </c:pt>
                <c:pt idx="126">
                  <c:v>42643</c:v>
                </c:pt>
                <c:pt idx="127">
                  <c:v>42735</c:v>
                </c:pt>
                <c:pt idx="128">
                  <c:v>42825</c:v>
                </c:pt>
                <c:pt idx="129">
                  <c:v>42916</c:v>
                </c:pt>
                <c:pt idx="130">
                  <c:v>43008</c:v>
                </c:pt>
                <c:pt idx="131">
                  <c:v>43100</c:v>
                </c:pt>
                <c:pt idx="132">
                  <c:v>43190</c:v>
                </c:pt>
                <c:pt idx="133">
                  <c:v>43281</c:v>
                </c:pt>
                <c:pt idx="134">
                  <c:v>43373</c:v>
                </c:pt>
                <c:pt idx="135">
                  <c:v>43465</c:v>
                </c:pt>
                <c:pt idx="136">
                  <c:v>43555</c:v>
                </c:pt>
                <c:pt idx="137">
                  <c:v>43646</c:v>
                </c:pt>
                <c:pt idx="138">
                  <c:v>43738</c:v>
                </c:pt>
                <c:pt idx="139">
                  <c:v>43830</c:v>
                </c:pt>
                <c:pt idx="140">
                  <c:v>43921</c:v>
                </c:pt>
                <c:pt idx="141">
                  <c:v>44012</c:v>
                </c:pt>
                <c:pt idx="142">
                  <c:v>44104</c:v>
                </c:pt>
                <c:pt idx="143">
                  <c:v>44196</c:v>
                </c:pt>
                <c:pt idx="144">
                  <c:v>44286</c:v>
                </c:pt>
                <c:pt idx="145">
                  <c:v>44377</c:v>
                </c:pt>
                <c:pt idx="146">
                  <c:v>44469</c:v>
                </c:pt>
                <c:pt idx="147">
                  <c:v>44561</c:v>
                </c:pt>
                <c:pt idx="148">
                  <c:v>44651</c:v>
                </c:pt>
                <c:pt idx="149">
                  <c:v>44742</c:v>
                </c:pt>
                <c:pt idx="150">
                  <c:v>44743</c:v>
                </c:pt>
                <c:pt idx="151">
                  <c:v>44744</c:v>
                </c:pt>
              </c:numCache>
            </c:numRef>
          </c:cat>
          <c:val>
            <c:numRef>
              <c:f>empGap!$G$2:$G$153</c:f>
              <c:numCache>
                <c:formatCode>General</c:formatCode>
                <c:ptCount val="152"/>
                <c:pt idx="0">
                  <c:v>-1.6767915906351201</c:v>
                </c:pt>
                <c:pt idx="1">
                  <c:v>-1.08796035570292</c:v>
                </c:pt>
                <c:pt idx="2">
                  <c:v>-0.41750705093899798</c:v>
                </c:pt>
                <c:pt idx="3">
                  <c:v>0.181815190768463</c:v>
                </c:pt>
                <c:pt idx="4">
                  <c:v>0.97006659093143999</c:v>
                </c:pt>
                <c:pt idx="5">
                  <c:v>1.4106891236449499</c:v>
                </c:pt>
                <c:pt idx="6">
                  <c:v>1.3439050843173801</c:v>
                </c:pt>
                <c:pt idx="7">
                  <c:v>1.5599541372963699</c:v>
                </c:pt>
                <c:pt idx="8">
                  <c:v>1.2811307332215101</c:v>
                </c:pt>
                <c:pt idx="9">
                  <c:v>1.5348500838005401</c:v>
                </c:pt>
                <c:pt idx="10">
                  <c:v>1.6254468153533099</c:v>
                </c:pt>
                <c:pt idx="11">
                  <c:v>1.77401010736897</c:v>
                </c:pt>
                <c:pt idx="12">
                  <c:v>0.845337358445309</c:v>
                </c:pt>
                <c:pt idx="13">
                  <c:v>0.74565084323808895</c:v>
                </c:pt>
                <c:pt idx="14">
                  <c:v>0.51428995130305799</c:v>
                </c:pt>
                <c:pt idx="15">
                  <c:v>0.28042029254727202</c:v>
                </c:pt>
                <c:pt idx="16">
                  <c:v>-7.4969704383215097E-2</c:v>
                </c:pt>
                <c:pt idx="17">
                  <c:v>-0.27453111700420202</c:v>
                </c:pt>
                <c:pt idx="18">
                  <c:v>-0.46829823400727499</c:v>
                </c:pt>
                <c:pt idx="19">
                  <c:v>-0.13927514980990599</c:v>
                </c:pt>
                <c:pt idx="20">
                  <c:v>-0.15494971387162601</c:v>
                </c:pt>
                <c:pt idx="21">
                  <c:v>-1.0185390730635899</c:v>
                </c:pt>
                <c:pt idx="22">
                  <c:v>-1.4798219414310601</c:v>
                </c:pt>
                <c:pt idx="23">
                  <c:v>-1.1898194594346201</c:v>
                </c:pt>
                <c:pt idx="24">
                  <c:v>-2.2508464793759799</c:v>
                </c:pt>
                <c:pt idx="25">
                  <c:v>-2.4610315958364599</c:v>
                </c:pt>
                <c:pt idx="26">
                  <c:v>-2.28520546131934</c:v>
                </c:pt>
                <c:pt idx="27">
                  <c:v>-1.6922530650405201</c:v>
                </c:pt>
                <c:pt idx="28">
                  <c:v>-2.9576566031935201</c:v>
                </c:pt>
                <c:pt idx="29">
                  <c:v>-3.2417851780716398</c:v>
                </c:pt>
                <c:pt idx="30">
                  <c:v>-3.4280526130629099</c:v>
                </c:pt>
                <c:pt idx="31">
                  <c:v>-3.8419492241125002</c:v>
                </c:pt>
                <c:pt idx="32">
                  <c:v>-4.34391429146969</c:v>
                </c:pt>
                <c:pt idx="33">
                  <c:v>-5.1282823896875396</c:v>
                </c:pt>
                <c:pt idx="34">
                  <c:v>-5.6206852605748496</c:v>
                </c:pt>
                <c:pt idx="35">
                  <c:v>-6.3283183156217397</c:v>
                </c:pt>
                <c:pt idx="36">
                  <c:v>-5.8485197328015301</c:v>
                </c:pt>
                <c:pt idx="37">
                  <c:v>-6.1120949437789802</c:v>
                </c:pt>
                <c:pt idx="38">
                  <c:v>-6.0129750863234301</c:v>
                </c:pt>
                <c:pt idx="39">
                  <c:v>-5.45875487460928</c:v>
                </c:pt>
                <c:pt idx="40">
                  <c:v>-4.4643065307046204</c:v>
                </c:pt>
                <c:pt idx="41">
                  <c:v>-4.5472644792196801</c:v>
                </c:pt>
                <c:pt idx="42">
                  <c:v>-4.5933051018269797</c:v>
                </c:pt>
                <c:pt idx="43">
                  <c:v>-4.58271241922857</c:v>
                </c:pt>
                <c:pt idx="44">
                  <c:v>-4.05032984723562</c:v>
                </c:pt>
                <c:pt idx="45">
                  <c:v>-3.51202396138497</c:v>
                </c:pt>
                <c:pt idx="46">
                  <c:v>-3.21023898609619</c:v>
                </c:pt>
                <c:pt idx="47">
                  <c:v>-3.0305735078008298</c:v>
                </c:pt>
                <c:pt idx="48">
                  <c:v>-2.7806884453905298</c:v>
                </c:pt>
                <c:pt idx="49">
                  <c:v>-2.13619037532089</c:v>
                </c:pt>
                <c:pt idx="50">
                  <c:v>-2.17206122736778</c:v>
                </c:pt>
                <c:pt idx="51">
                  <c:v>-1.5009174278005299</c:v>
                </c:pt>
                <c:pt idx="52">
                  <c:v>-1.67187740999329</c:v>
                </c:pt>
                <c:pt idx="53">
                  <c:v>-1.1617650402475199</c:v>
                </c:pt>
                <c:pt idx="54">
                  <c:v>-0.80699485648776403</c:v>
                </c:pt>
                <c:pt idx="55">
                  <c:v>-0.23180407660358801</c:v>
                </c:pt>
                <c:pt idx="56">
                  <c:v>-0.34697320283938199</c:v>
                </c:pt>
                <c:pt idx="57">
                  <c:v>-0.52352593598819297</c:v>
                </c:pt>
                <c:pt idx="58">
                  <c:v>-0.20096467525921699</c:v>
                </c:pt>
                <c:pt idx="59">
                  <c:v>-0.19374815235114801</c:v>
                </c:pt>
                <c:pt idx="60">
                  <c:v>0.22819038465384101</c:v>
                </c:pt>
                <c:pt idx="61">
                  <c:v>3.7537941948168702E-2</c:v>
                </c:pt>
                <c:pt idx="62">
                  <c:v>0.19323457904709801</c:v>
                </c:pt>
                <c:pt idx="63">
                  <c:v>0.143246068119706</c:v>
                </c:pt>
                <c:pt idx="64">
                  <c:v>0.72935294286143204</c:v>
                </c:pt>
                <c:pt idx="65">
                  <c:v>0.84365875470108498</c:v>
                </c:pt>
                <c:pt idx="66">
                  <c:v>0.55688776622343195</c:v>
                </c:pt>
                <c:pt idx="67">
                  <c:v>0.73384726522066801</c:v>
                </c:pt>
                <c:pt idx="68">
                  <c:v>0.53077821275766202</c:v>
                </c:pt>
                <c:pt idx="69">
                  <c:v>0.57858421210460398</c:v>
                </c:pt>
                <c:pt idx="70">
                  <c:v>0.37852231334700898</c:v>
                </c:pt>
                <c:pt idx="71">
                  <c:v>0.12670793371192099</c:v>
                </c:pt>
                <c:pt idx="72">
                  <c:v>-0.48278407611292501</c:v>
                </c:pt>
                <c:pt idx="73">
                  <c:v>-0.95793424428090901</c:v>
                </c:pt>
                <c:pt idx="74">
                  <c:v>-1.0945850283191201</c:v>
                </c:pt>
                <c:pt idx="75">
                  <c:v>-1.4946911211140099</c:v>
                </c:pt>
                <c:pt idx="76">
                  <c:v>-2.0548048802389198</c:v>
                </c:pt>
                <c:pt idx="77">
                  <c:v>-1.6245770995450499</c:v>
                </c:pt>
                <c:pt idx="78">
                  <c:v>-1.8251480115347101</c:v>
                </c:pt>
                <c:pt idx="79">
                  <c:v>-1.6122297508449701</c:v>
                </c:pt>
                <c:pt idx="80">
                  <c:v>-1.2856488394338701</c:v>
                </c:pt>
                <c:pt idx="81">
                  <c:v>-0.87127484702602298</c:v>
                </c:pt>
                <c:pt idx="82">
                  <c:v>-0.72743037489312101</c:v>
                </c:pt>
                <c:pt idx="83">
                  <c:v>-0.46986781761857099</c:v>
                </c:pt>
                <c:pt idx="84">
                  <c:v>0.24085357672910901</c:v>
                </c:pt>
                <c:pt idx="85">
                  <c:v>0.75788205583517698</c:v>
                </c:pt>
                <c:pt idx="86">
                  <c:v>1.0203473884069201</c:v>
                </c:pt>
                <c:pt idx="87">
                  <c:v>1.58528051907425</c:v>
                </c:pt>
                <c:pt idx="88">
                  <c:v>2.6135478039213602</c:v>
                </c:pt>
                <c:pt idx="89">
                  <c:v>2.69140711297816</c:v>
                </c:pt>
                <c:pt idx="90">
                  <c:v>2.50854554014894</c:v>
                </c:pt>
                <c:pt idx="91">
                  <c:v>2.7307109362306998</c:v>
                </c:pt>
                <c:pt idx="92">
                  <c:v>3.7032029154188999</c:v>
                </c:pt>
                <c:pt idx="93">
                  <c:v>3.6539936005029801</c:v>
                </c:pt>
                <c:pt idx="94">
                  <c:v>3.8711441326502798</c:v>
                </c:pt>
                <c:pt idx="95">
                  <c:v>3.46350340353814</c:v>
                </c:pt>
                <c:pt idx="96">
                  <c:v>1.69932345278671</c:v>
                </c:pt>
                <c:pt idx="97">
                  <c:v>0.28128062614875299</c:v>
                </c:pt>
                <c:pt idx="98">
                  <c:v>-0.43990422063968199</c:v>
                </c:pt>
                <c:pt idx="99">
                  <c:v>-1.2654689896928999</c:v>
                </c:pt>
                <c:pt idx="100">
                  <c:v>-2.2624939157185699</c:v>
                </c:pt>
                <c:pt idx="101">
                  <c:v>-2.17263543923309</c:v>
                </c:pt>
                <c:pt idx="102">
                  <c:v>-2.1796101468725602</c:v>
                </c:pt>
                <c:pt idx="103">
                  <c:v>-2.23585306053443</c:v>
                </c:pt>
                <c:pt idx="104">
                  <c:v>-2.50555609349373</c:v>
                </c:pt>
                <c:pt idx="105">
                  <c:v>-2.2881338165453</c:v>
                </c:pt>
                <c:pt idx="106">
                  <c:v>-2.3924232061955699</c:v>
                </c:pt>
                <c:pt idx="107">
                  <c:v>-2.4423009958862698</c:v>
                </c:pt>
                <c:pt idx="108">
                  <c:v>-2.9267893222438701</c:v>
                </c:pt>
                <c:pt idx="109">
                  <c:v>-3.2588237359905698</c:v>
                </c:pt>
                <c:pt idx="110">
                  <c:v>-3.42430914956465</c:v>
                </c:pt>
                <c:pt idx="111">
                  <c:v>-3.5092038534210799</c:v>
                </c:pt>
                <c:pt idx="112">
                  <c:v>-3.6267317994138302</c:v>
                </c:pt>
                <c:pt idx="113">
                  <c:v>-3.6902642660614999</c:v>
                </c:pt>
                <c:pt idx="114">
                  <c:v>-3.5411324782920199</c:v>
                </c:pt>
                <c:pt idx="115">
                  <c:v>-3.4837094471553298</c:v>
                </c:pt>
                <c:pt idx="116">
                  <c:v>-3.38663824606355</c:v>
                </c:pt>
                <c:pt idx="117">
                  <c:v>-3.2610717012061898</c:v>
                </c:pt>
                <c:pt idx="118">
                  <c:v>-3.2057227336239902</c:v>
                </c:pt>
                <c:pt idx="119">
                  <c:v>-3.0456619709783399</c:v>
                </c:pt>
                <c:pt idx="120">
                  <c:v>-2.7949578390298999</c:v>
                </c:pt>
                <c:pt idx="121">
                  <c:v>-2.6214661497797001</c:v>
                </c:pt>
                <c:pt idx="122">
                  <c:v>-2.4092455756865698</c:v>
                </c:pt>
                <c:pt idx="123">
                  <c:v>-2.2287619356542701</c:v>
                </c:pt>
                <c:pt idx="124">
                  <c:v>-1.92990868650012</c:v>
                </c:pt>
                <c:pt idx="125">
                  <c:v>-1.7044087663655001</c:v>
                </c:pt>
                <c:pt idx="126">
                  <c:v>-1.4161931349599099</c:v>
                </c:pt>
                <c:pt idx="127">
                  <c:v>-1.2129821540115999</c:v>
                </c:pt>
                <c:pt idx="128">
                  <c:v>-1.0943439683351801</c:v>
                </c:pt>
                <c:pt idx="129">
                  <c:v>-0.86545638375894995</c:v>
                </c:pt>
                <c:pt idx="130">
                  <c:v>-0.77653940057065496</c:v>
                </c:pt>
                <c:pt idx="131">
                  <c:v>-0.59649247890735102</c:v>
                </c:pt>
                <c:pt idx="132">
                  <c:v>-0.43540316747756602</c:v>
                </c:pt>
                <c:pt idx="133">
                  <c:v>-0.22098442652657299</c:v>
                </c:pt>
                <c:pt idx="134">
                  <c:v>6.2821650175766602E-2</c:v>
                </c:pt>
                <c:pt idx="135">
                  <c:v>9.4182234694461894E-2</c:v>
                </c:pt>
                <c:pt idx="136">
                  <c:v>0.41355347050091601</c:v>
                </c:pt>
                <c:pt idx="137">
                  <c:v>0.51829719399919205</c:v>
                </c:pt>
                <c:pt idx="138">
                  <c:v>0.57586854818553801</c:v>
                </c:pt>
                <c:pt idx="139">
                  <c:v>0.52212317627068205</c:v>
                </c:pt>
                <c:pt idx="140">
                  <c:v>0.251992192017293</c:v>
                </c:pt>
                <c:pt idx="141">
                  <c:v>-2.3962726059716299</c:v>
                </c:pt>
                <c:pt idx="142">
                  <c:v>-1.00741121544243</c:v>
                </c:pt>
                <c:pt idx="143">
                  <c:v>-0.92591820991037499</c:v>
                </c:pt>
                <c:pt idx="144">
                  <c:v>-1.55719106495141</c:v>
                </c:pt>
                <c:pt idx="145">
                  <c:v>6.7641918367027806E-2</c:v>
                </c:pt>
                <c:pt idx="146">
                  <c:v>1.1345450897523199</c:v>
                </c:pt>
                <c:pt idx="147">
                  <c:v>2.19808541698124</c:v>
                </c:pt>
                <c:pt idx="148">
                  <c:v>2.9381618026713001</c:v>
                </c:pt>
                <c:pt idx="149">
                  <c:v>3.3785793421311299</c:v>
                </c:pt>
              </c:numCache>
            </c:numRef>
          </c:val>
          <c:extLst>
            <c:ext xmlns:c16="http://schemas.microsoft.com/office/drawing/2014/chart" uri="{C3380CC4-5D6E-409C-BE32-E72D297353CC}">
              <c16:uniqueId val="{00000003-D15A-4637-8143-E49406B9E40B}"/>
            </c:ext>
          </c:extLst>
        </c:ser>
        <c:dLbls>
          <c:showLegendKey val="0"/>
          <c:showVal val="0"/>
          <c:showCatName val="0"/>
          <c:showSerName val="0"/>
          <c:showPercent val="0"/>
          <c:showBubbleSize val="0"/>
        </c:dLbls>
        <c:axId val="245835264"/>
        <c:axId val="245836800"/>
      </c:areaChart>
      <c:lineChart>
        <c:grouping val="standard"/>
        <c:varyColors val="0"/>
        <c:ser>
          <c:idx val="0"/>
          <c:order val="0"/>
          <c:tx>
            <c:strRef>
              <c:f>empGap!$C$1</c:f>
              <c:strCache>
                <c:ptCount val="1"/>
                <c:pt idx="0">
                  <c:v>OG50</c:v>
                </c:pt>
              </c:strCache>
            </c:strRef>
          </c:tx>
          <c:spPr>
            <a:ln w="12700">
              <a:solidFill>
                <a:srgbClr val="007BD1"/>
              </a:solidFill>
            </a:ln>
          </c:spPr>
          <c:marker>
            <c:symbol val="none"/>
          </c:marker>
          <c:cat>
            <c:numRef>
              <c:f>empGap!$B$2:$B$153</c:f>
              <c:numCache>
                <c:formatCode>m/d/yyyy</c:formatCode>
                <c:ptCount val="152"/>
                <c:pt idx="0">
                  <c:v>31137</c:v>
                </c:pt>
                <c:pt idx="1">
                  <c:v>31228</c:v>
                </c:pt>
                <c:pt idx="2">
                  <c:v>31320</c:v>
                </c:pt>
                <c:pt idx="3">
                  <c:v>31412</c:v>
                </c:pt>
                <c:pt idx="4">
                  <c:v>31502</c:v>
                </c:pt>
                <c:pt idx="5">
                  <c:v>31593</c:v>
                </c:pt>
                <c:pt idx="6">
                  <c:v>31685</c:v>
                </c:pt>
                <c:pt idx="7">
                  <c:v>31777</c:v>
                </c:pt>
                <c:pt idx="8">
                  <c:v>31867</c:v>
                </c:pt>
                <c:pt idx="9">
                  <c:v>31958</c:v>
                </c:pt>
                <c:pt idx="10">
                  <c:v>32050</c:v>
                </c:pt>
                <c:pt idx="11">
                  <c:v>32142</c:v>
                </c:pt>
                <c:pt idx="12">
                  <c:v>32233</c:v>
                </c:pt>
                <c:pt idx="13">
                  <c:v>32324</c:v>
                </c:pt>
                <c:pt idx="14">
                  <c:v>32416</c:v>
                </c:pt>
                <c:pt idx="15">
                  <c:v>32508</c:v>
                </c:pt>
                <c:pt idx="16">
                  <c:v>32598</c:v>
                </c:pt>
                <c:pt idx="17">
                  <c:v>32689</c:v>
                </c:pt>
                <c:pt idx="18">
                  <c:v>32781</c:v>
                </c:pt>
                <c:pt idx="19">
                  <c:v>32873</c:v>
                </c:pt>
                <c:pt idx="20">
                  <c:v>32963</c:v>
                </c:pt>
                <c:pt idx="21">
                  <c:v>33054</c:v>
                </c:pt>
                <c:pt idx="22">
                  <c:v>33146</c:v>
                </c:pt>
                <c:pt idx="23">
                  <c:v>33238</c:v>
                </c:pt>
                <c:pt idx="24">
                  <c:v>33328</c:v>
                </c:pt>
                <c:pt idx="25">
                  <c:v>33419</c:v>
                </c:pt>
                <c:pt idx="26">
                  <c:v>33511</c:v>
                </c:pt>
                <c:pt idx="27">
                  <c:v>33603</c:v>
                </c:pt>
                <c:pt idx="28">
                  <c:v>33694</c:v>
                </c:pt>
                <c:pt idx="29">
                  <c:v>33785</c:v>
                </c:pt>
                <c:pt idx="30">
                  <c:v>33877</c:v>
                </c:pt>
                <c:pt idx="31">
                  <c:v>33969</c:v>
                </c:pt>
                <c:pt idx="32">
                  <c:v>34059</c:v>
                </c:pt>
                <c:pt idx="33">
                  <c:v>34150</c:v>
                </c:pt>
                <c:pt idx="34">
                  <c:v>34242</c:v>
                </c:pt>
                <c:pt idx="35">
                  <c:v>34334</c:v>
                </c:pt>
                <c:pt idx="36">
                  <c:v>34424</c:v>
                </c:pt>
                <c:pt idx="37">
                  <c:v>34515</c:v>
                </c:pt>
                <c:pt idx="38">
                  <c:v>34607</c:v>
                </c:pt>
                <c:pt idx="39">
                  <c:v>34699</c:v>
                </c:pt>
                <c:pt idx="40">
                  <c:v>34789</c:v>
                </c:pt>
                <c:pt idx="41">
                  <c:v>34880</c:v>
                </c:pt>
                <c:pt idx="42">
                  <c:v>34972</c:v>
                </c:pt>
                <c:pt idx="43">
                  <c:v>35064</c:v>
                </c:pt>
                <c:pt idx="44">
                  <c:v>35155</c:v>
                </c:pt>
                <c:pt idx="45">
                  <c:v>35246</c:v>
                </c:pt>
                <c:pt idx="46">
                  <c:v>35338</c:v>
                </c:pt>
                <c:pt idx="47">
                  <c:v>35430</c:v>
                </c:pt>
                <c:pt idx="48">
                  <c:v>35520</c:v>
                </c:pt>
                <c:pt idx="49">
                  <c:v>35611</c:v>
                </c:pt>
                <c:pt idx="50">
                  <c:v>35703</c:v>
                </c:pt>
                <c:pt idx="51">
                  <c:v>35795</c:v>
                </c:pt>
                <c:pt idx="52">
                  <c:v>35885</c:v>
                </c:pt>
                <c:pt idx="53">
                  <c:v>35976</c:v>
                </c:pt>
                <c:pt idx="54">
                  <c:v>36068</c:v>
                </c:pt>
                <c:pt idx="55">
                  <c:v>36160</c:v>
                </c:pt>
                <c:pt idx="56">
                  <c:v>36250</c:v>
                </c:pt>
                <c:pt idx="57">
                  <c:v>36341</c:v>
                </c:pt>
                <c:pt idx="58">
                  <c:v>36433</c:v>
                </c:pt>
                <c:pt idx="59">
                  <c:v>36525</c:v>
                </c:pt>
                <c:pt idx="60">
                  <c:v>36616</c:v>
                </c:pt>
                <c:pt idx="61">
                  <c:v>36707</c:v>
                </c:pt>
                <c:pt idx="62">
                  <c:v>36799</c:v>
                </c:pt>
                <c:pt idx="63">
                  <c:v>36891</c:v>
                </c:pt>
                <c:pt idx="64">
                  <c:v>36981</c:v>
                </c:pt>
                <c:pt idx="65">
                  <c:v>37072</c:v>
                </c:pt>
                <c:pt idx="66">
                  <c:v>37164</c:v>
                </c:pt>
                <c:pt idx="67">
                  <c:v>37256</c:v>
                </c:pt>
                <c:pt idx="68">
                  <c:v>37346</c:v>
                </c:pt>
                <c:pt idx="69">
                  <c:v>37437</c:v>
                </c:pt>
                <c:pt idx="70">
                  <c:v>37529</c:v>
                </c:pt>
                <c:pt idx="71">
                  <c:v>37621</c:v>
                </c:pt>
                <c:pt idx="72">
                  <c:v>37711</c:v>
                </c:pt>
                <c:pt idx="73">
                  <c:v>37802</c:v>
                </c:pt>
                <c:pt idx="74">
                  <c:v>37894</c:v>
                </c:pt>
                <c:pt idx="75">
                  <c:v>37986</c:v>
                </c:pt>
                <c:pt idx="76">
                  <c:v>38077</c:v>
                </c:pt>
                <c:pt idx="77">
                  <c:v>38168</c:v>
                </c:pt>
                <c:pt idx="78">
                  <c:v>38260</c:v>
                </c:pt>
                <c:pt idx="79">
                  <c:v>38352</c:v>
                </c:pt>
                <c:pt idx="80">
                  <c:v>38442</c:v>
                </c:pt>
                <c:pt idx="81">
                  <c:v>38533</c:v>
                </c:pt>
                <c:pt idx="82">
                  <c:v>38625</c:v>
                </c:pt>
                <c:pt idx="83">
                  <c:v>38717</c:v>
                </c:pt>
                <c:pt idx="84">
                  <c:v>38807</c:v>
                </c:pt>
                <c:pt idx="85">
                  <c:v>38898</c:v>
                </c:pt>
                <c:pt idx="86">
                  <c:v>38990</c:v>
                </c:pt>
                <c:pt idx="87">
                  <c:v>39082</c:v>
                </c:pt>
                <c:pt idx="88">
                  <c:v>39172</c:v>
                </c:pt>
                <c:pt idx="89">
                  <c:v>39263</c:v>
                </c:pt>
                <c:pt idx="90">
                  <c:v>39355</c:v>
                </c:pt>
                <c:pt idx="91">
                  <c:v>39447</c:v>
                </c:pt>
                <c:pt idx="92">
                  <c:v>39538</c:v>
                </c:pt>
                <c:pt idx="93">
                  <c:v>39629</c:v>
                </c:pt>
                <c:pt idx="94">
                  <c:v>39721</c:v>
                </c:pt>
                <c:pt idx="95">
                  <c:v>39813</c:v>
                </c:pt>
                <c:pt idx="96">
                  <c:v>39903</c:v>
                </c:pt>
                <c:pt idx="97">
                  <c:v>39994</c:v>
                </c:pt>
                <c:pt idx="98">
                  <c:v>40086</c:v>
                </c:pt>
                <c:pt idx="99">
                  <c:v>40178</c:v>
                </c:pt>
                <c:pt idx="100">
                  <c:v>40268</c:v>
                </c:pt>
                <c:pt idx="101">
                  <c:v>40359</c:v>
                </c:pt>
                <c:pt idx="102">
                  <c:v>40451</c:v>
                </c:pt>
                <c:pt idx="103">
                  <c:v>40543</c:v>
                </c:pt>
                <c:pt idx="104">
                  <c:v>40633</c:v>
                </c:pt>
                <c:pt idx="105">
                  <c:v>40724</c:v>
                </c:pt>
                <c:pt idx="106">
                  <c:v>40816</c:v>
                </c:pt>
                <c:pt idx="107">
                  <c:v>40908</c:v>
                </c:pt>
                <c:pt idx="108">
                  <c:v>40999</c:v>
                </c:pt>
                <c:pt idx="109">
                  <c:v>41090</c:v>
                </c:pt>
                <c:pt idx="110">
                  <c:v>41182</c:v>
                </c:pt>
                <c:pt idx="111">
                  <c:v>41274</c:v>
                </c:pt>
                <c:pt idx="112">
                  <c:v>41364</c:v>
                </c:pt>
                <c:pt idx="113">
                  <c:v>41455</c:v>
                </c:pt>
                <c:pt idx="114">
                  <c:v>41547</c:v>
                </c:pt>
                <c:pt idx="115">
                  <c:v>41639</c:v>
                </c:pt>
                <c:pt idx="116">
                  <c:v>41729</c:v>
                </c:pt>
                <c:pt idx="117">
                  <c:v>41820</c:v>
                </c:pt>
                <c:pt idx="118">
                  <c:v>41912</c:v>
                </c:pt>
                <c:pt idx="119">
                  <c:v>42004</c:v>
                </c:pt>
                <c:pt idx="120">
                  <c:v>42094</c:v>
                </c:pt>
                <c:pt idx="121">
                  <c:v>42185</c:v>
                </c:pt>
                <c:pt idx="122">
                  <c:v>42277</c:v>
                </c:pt>
                <c:pt idx="123">
                  <c:v>42369</c:v>
                </c:pt>
                <c:pt idx="124">
                  <c:v>42460</c:v>
                </c:pt>
                <c:pt idx="125">
                  <c:v>42551</c:v>
                </c:pt>
                <c:pt idx="126">
                  <c:v>42643</c:v>
                </c:pt>
                <c:pt idx="127">
                  <c:v>42735</c:v>
                </c:pt>
                <c:pt idx="128">
                  <c:v>42825</c:v>
                </c:pt>
                <c:pt idx="129">
                  <c:v>42916</c:v>
                </c:pt>
                <c:pt idx="130">
                  <c:v>43008</c:v>
                </c:pt>
                <c:pt idx="131">
                  <c:v>43100</c:v>
                </c:pt>
                <c:pt idx="132">
                  <c:v>43190</c:v>
                </c:pt>
                <c:pt idx="133">
                  <c:v>43281</c:v>
                </c:pt>
                <c:pt idx="134">
                  <c:v>43373</c:v>
                </c:pt>
                <c:pt idx="135">
                  <c:v>43465</c:v>
                </c:pt>
                <c:pt idx="136">
                  <c:v>43555</c:v>
                </c:pt>
                <c:pt idx="137">
                  <c:v>43646</c:v>
                </c:pt>
                <c:pt idx="138">
                  <c:v>43738</c:v>
                </c:pt>
                <c:pt idx="139">
                  <c:v>43830</c:v>
                </c:pt>
                <c:pt idx="140">
                  <c:v>43921</c:v>
                </c:pt>
                <c:pt idx="141">
                  <c:v>44012</c:v>
                </c:pt>
                <c:pt idx="142">
                  <c:v>44104</c:v>
                </c:pt>
                <c:pt idx="143">
                  <c:v>44196</c:v>
                </c:pt>
                <c:pt idx="144">
                  <c:v>44286</c:v>
                </c:pt>
                <c:pt idx="145">
                  <c:v>44377</c:v>
                </c:pt>
                <c:pt idx="146">
                  <c:v>44469</c:v>
                </c:pt>
                <c:pt idx="147">
                  <c:v>44561</c:v>
                </c:pt>
                <c:pt idx="148">
                  <c:v>44651</c:v>
                </c:pt>
                <c:pt idx="149">
                  <c:v>44742</c:v>
                </c:pt>
                <c:pt idx="150">
                  <c:v>44743</c:v>
                </c:pt>
                <c:pt idx="151">
                  <c:v>44744</c:v>
                </c:pt>
              </c:numCache>
            </c:numRef>
          </c:cat>
          <c:val>
            <c:numRef>
              <c:f>empGap!$C$2:$C$153</c:f>
              <c:numCache>
                <c:formatCode>General</c:formatCode>
                <c:ptCount val="152"/>
                <c:pt idx="0">
                  <c:v>-8.6481269204145603E-2</c:v>
                </c:pt>
                <c:pt idx="1">
                  <c:v>0.48907427658727198</c:v>
                </c:pt>
                <c:pt idx="2">
                  <c:v>1.1665055279252501</c:v>
                </c:pt>
                <c:pt idx="3">
                  <c:v>1.75305952498178</c:v>
                </c:pt>
                <c:pt idx="4">
                  <c:v>2.53567716568074</c:v>
                </c:pt>
                <c:pt idx="5">
                  <c:v>2.95292909333177</c:v>
                </c:pt>
                <c:pt idx="6">
                  <c:v>2.8722783305979198</c:v>
                </c:pt>
                <c:pt idx="7">
                  <c:v>3.0775817329487101</c:v>
                </c:pt>
                <c:pt idx="8">
                  <c:v>2.7649860317380899</c:v>
                </c:pt>
                <c:pt idx="9">
                  <c:v>3.0148205585653698</c:v>
                </c:pt>
                <c:pt idx="10">
                  <c:v>3.1009143882108199</c:v>
                </c:pt>
                <c:pt idx="11">
                  <c:v>3.2282030269249602</c:v>
                </c:pt>
                <c:pt idx="12">
                  <c:v>2.27210286258719</c:v>
                </c:pt>
                <c:pt idx="13">
                  <c:v>2.1469874562761602</c:v>
                </c:pt>
                <c:pt idx="14">
                  <c:v>1.91893451416453</c:v>
                </c:pt>
                <c:pt idx="15">
                  <c:v>1.67676558207483</c:v>
                </c:pt>
                <c:pt idx="16">
                  <c:v>1.3028773629525701</c:v>
                </c:pt>
                <c:pt idx="17">
                  <c:v>1.07704297005822</c:v>
                </c:pt>
                <c:pt idx="18">
                  <c:v>0.87154014434249205</c:v>
                </c:pt>
                <c:pt idx="19">
                  <c:v>1.2009721076444999</c:v>
                </c:pt>
                <c:pt idx="20">
                  <c:v>1.18125320668956</c:v>
                </c:pt>
                <c:pt idx="21">
                  <c:v>0.28909422761597298</c:v>
                </c:pt>
                <c:pt idx="22">
                  <c:v>-0.17158753904884799</c:v>
                </c:pt>
                <c:pt idx="23">
                  <c:v>0.11976383924662599</c:v>
                </c:pt>
                <c:pt idx="24">
                  <c:v>-0.97770631216725801</c:v>
                </c:pt>
                <c:pt idx="25">
                  <c:v>-1.1864400728964699</c:v>
                </c:pt>
                <c:pt idx="26">
                  <c:v>-1.0105153126664299</c:v>
                </c:pt>
                <c:pt idx="27">
                  <c:v>-0.38517226564678197</c:v>
                </c:pt>
                <c:pt idx="28">
                  <c:v>-1.68397199868852</c:v>
                </c:pt>
                <c:pt idx="29">
                  <c:v>-1.9815438999346799</c:v>
                </c:pt>
                <c:pt idx="30">
                  <c:v>-2.1780172527749202</c:v>
                </c:pt>
                <c:pt idx="31">
                  <c:v>-2.57754731311389</c:v>
                </c:pt>
                <c:pt idx="32">
                  <c:v>-3.0974475464056699</c:v>
                </c:pt>
                <c:pt idx="33">
                  <c:v>-3.8850257002353401</c:v>
                </c:pt>
                <c:pt idx="34">
                  <c:v>-4.38368355810392</c:v>
                </c:pt>
                <c:pt idx="35">
                  <c:v>-5.1130445283337496</c:v>
                </c:pt>
                <c:pt idx="36">
                  <c:v>-4.5943150639425401</c:v>
                </c:pt>
                <c:pt idx="37">
                  <c:v>-4.8732080957802903</c:v>
                </c:pt>
                <c:pt idx="38">
                  <c:v>-4.7927162002612604</c:v>
                </c:pt>
                <c:pt idx="39">
                  <c:v>-4.2434964714972603</c:v>
                </c:pt>
                <c:pt idx="40">
                  <c:v>-3.2542156649887399</c:v>
                </c:pt>
                <c:pt idx="41">
                  <c:v>-3.3316144566127801</c:v>
                </c:pt>
                <c:pt idx="42">
                  <c:v>-3.4103072542255202</c:v>
                </c:pt>
                <c:pt idx="43">
                  <c:v>-3.3972016716796198</c:v>
                </c:pt>
                <c:pt idx="44">
                  <c:v>-2.8644893299277498</c:v>
                </c:pt>
                <c:pt idx="45">
                  <c:v>-2.3229908434593298</c:v>
                </c:pt>
                <c:pt idx="46">
                  <c:v>-2.0323934566370299</c:v>
                </c:pt>
                <c:pt idx="47">
                  <c:v>-1.86173782661329</c:v>
                </c:pt>
                <c:pt idx="48">
                  <c:v>-1.61399156832882</c:v>
                </c:pt>
                <c:pt idx="49">
                  <c:v>-0.96632771036223097</c:v>
                </c:pt>
                <c:pt idx="50">
                  <c:v>-0.99603163282845397</c:v>
                </c:pt>
                <c:pt idx="51">
                  <c:v>-0.34549157485450499</c:v>
                </c:pt>
                <c:pt idx="52">
                  <c:v>-0.51579000459873003</c:v>
                </c:pt>
                <c:pt idx="53">
                  <c:v>-6.3377929274691398E-3</c:v>
                </c:pt>
                <c:pt idx="54">
                  <c:v>0.33681598455432299</c:v>
                </c:pt>
                <c:pt idx="55">
                  <c:v>0.90747143014314302</c:v>
                </c:pt>
                <c:pt idx="56">
                  <c:v>0.78338618342310695</c:v>
                </c:pt>
                <c:pt idx="57">
                  <c:v>0.60412021874528399</c:v>
                </c:pt>
                <c:pt idx="58">
                  <c:v>0.91280804281836103</c:v>
                </c:pt>
                <c:pt idx="59">
                  <c:v>0.90563724696758696</c:v>
                </c:pt>
                <c:pt idx="60">
                  <c:v>1.33026940978837</c:v>
                </c:pt>
                <c:pt idx="61">
                  <c:v>1.1311953029742301</c:v>
                </c:pt>
                <c:pt idx="62">
                  <c:v>1.27464296212823</c:v>
                </c:pt>
                <c:pt idx="63">
                  <c:v>1.21431981845659</c:v>
                </c:pt>
                <c:pt idx="64">
                  <c:v>1.7976364595504799</c:v>
                </c:pt>
                <c:pt idx="65">
                  <c:v>1.9064114534355101</c:v>
                </c:pt>
                <c:pt idx="66">
                  <c:v>1.6107327726826199</c:v>
                </c:pt>
                <c:pt idx="67">
                  <c:v>1.76857383876591</c:v>
                </c:pt>
                <c:pt idx="68">
                  <c:v>1.56869892332963</c:v>
                </c:pt>
                <c:pt idx="69">
                  <c:v>1.6076988764089799</c:v>
                </c:pt>
                <c:pt idx="70">
                  <c:v>1.4093626872073699</c:v>
                </c:pt>
                <c:pt idx="71">
                  <c:v>1.1437910174677901</c:v>
                </c:pt>
                <c:pt idx="72">
                  <c:v>0.53301052701380003</c:v>
                </c:pt>
                <c:pt idx="73">
                  <c:v>4.37013357489206E-2</c:v>
                </c:pt>
                <c:pt idx="74">
                  <c:v>-8.6605748283773196E-2</c:v>
                </c:pt>
                <c:pt idx="75">
                  <c:v>-0.48655658238451199</c:v>
                </c:pt>
                <c:pt idx="76">
                  <c:v>-1.0491380830639401</c:v>
                </c:pt>
                <c:pt idx="77">
                  <c:v>-0.61305818168881299</c:v>
                </c:pt>
                <c:pt idx="78">
                  <c:v>-0.82444917840597998</c:v>
                </c:pt>
                <c:pt idx="79">
                  <c:v>-0.60819583054500703</c:v>
                </c:pt>
                <c:pt idx="80">
                  <c:v>-0.28390786705568199</c:v>
                </c:pt>
                <c:pt idx="81">
                  <c:v>0.146308025818494</c:v>
                </c:pt>
                <c:pt idx="82">
                  <c:v>0.28764550091129798</c:v>
                </c:pt>
                <c:pt idx="83">
                  <c:v>0.54452312931117997</c:v>
                </c:pt>
                <c:pt idx="84">
                  <c:v>1.2602852831986799</c:v>
                </c:pt>
                <c:pt idx="85">
                  <c:v>1.78291337819527</c:v>
                </c:pt>
                <c:pt idx="86">
                  <c:v>2.0357092919194302</c:v>
                </c:pt>
                <c:pt idx="87">
                  <c:v>2.6008680188753401</c:v>
                </c:pt>
                <c:pt idx="88">
                  <c:v>3.64184243271428</c:v>
                </c:pt>
                <c:pt idx="89">
                  <c:v>3.7230402300795302</c:v>
                </c:pt>
                <c:pt idx="90">
                  <c:v>3.5362361309361998</c:v>
                </c:pt>
                <c:pt idx="91">
                  <c:v>3.7610658052475801</c:v>
                </c:pt>
                <c:pt idx="92">
                  <c:v>4.7508586292487403</c:v>
                </c:pt>
                <c:pt idx="93">
                  <c:v>4.6938076389720598</c:v>
                </c:pt>
                <c:pt idx="94">
                  <c:v>4.9206916585904796</c:v>
                </c:pt>
                <c:pt idx="95">
                  <c:v>4.5138580662366596</c:v>
                </c:pt>
                <c:pt idx="96">
                  <c:v>2.72373377606942</c:v>
                </c:pt>
                <c:pt idx="97">
                  <c:v>1.2956913029332899</c:v>
                </c:pt>
                <c:pt idx="98">
                  <c:v>0.56569669148982005</c:v>
                </c:pt>
                <c:pt idx="99">
                  <c:v>-0.27464257055093599</c:v>
                </c:pt>
                <c:pt idx="100">
                  <c:v>-1.2743887413000099</c:v>
                </c:pt>
                <c:pt idx="101">
                  <c:v>-1.1904634323654</c:v>
                </c:pt>
                <c:pt idx="102">
                  <c:v>-1.2054430831271801</c:v>
                </c:pt>
                <c:pt idx="103">
                  <c:v>-1.25160428195305</c:v>
                </c:pt>
                <c:pt idx="104">
                  <c:v>-1.51822095653727</c:v>
                </c:pt>
                <c:pt idx="105">
                  <c:v>-1.3078549758914</c:v>
                </c:pt>
                <c:pt idx="106">
                  <c:v>-1.40108867153494</c:v>
                </c:pt>
                <c:pt idx="107">
                  <c:v>-1.4536504283237901</c:v>
                </c:pt>
                <c:pt idx="108">
                  <c:v>-1.93400126882126</c:v>
                </c:pt>
                <c:pt idx="109">
                  <c:v>-2.27388968040654</c:v>
                </c:pt>
                <c:pt idx="110">
                  <c:v>-2.4442314273272898</c:v>
                </c:pt>
                <c:pt idx="111">
                  <c:v>-2.51457944032984</c:v>
                </c:pt>
                <c:pt idx="112">
                  <c:v>-2.63504688235489</c:v>
                </c:pt>
                <c:pt idx="113">
                  <c:v>-2.70576326581164</c:v>
                </c:pt>
                <c:pt idx="114">
                  <c:v>-2.5567993601291898</c:v>
                </c:pt>
                <c:pt idx="115">
                  <c:v>-2.4885208609216201</c:v>
                </c:pt>
                <c:pt idx="116">
                  <c:v>-2.38152473798498</c:v>
                </c:pt>
                <c:pt idx="117">
                  <c:v>-2.24899198303092</c:v>
                </c:pt>
                <c:pt idx="118">
                  <c:v>-2.1859745392541101</c:v>
                </c:pt>
                <c:pt idx="119">
                  <c:v>-2.01411639704979</c:v>
                </c:pt>
                <c:pt idx="120">
                  <c:v>-1.7679551423216699</c:v>
                </c:pt>
                <c:pt idx="121">
                  <c:v>-1.6001327705406301</c:v>
                </c:pt>
                <c:pt idx="122">
                  <c:v>-1.39417295153341</c:v>
                </c:pt>
                <c:pt idx="123">
                  <c:v>-1.2041677463702001</c:v>
                </c:pt>
                <c:pt idx="124">
                  <c:v>-0.90665126587973799</c:v>
                </c:pt>
                <c:pt idx="125">
                  <c:v>-0.68038505213735601</c:v>
                </c:pt>
                <c:pt idx="126">
                  <c:v>-0.39014799922743498</c:v>
                </c:pt>
                <c:pt idx="127">
                  <c:v>-0.184575651855798</c:v>
                </c:pt>
                <c:pt idx="128">
                  <c:v>-6.4236359113172395E-2</c:v>
                </c:pt>
                <c:pt idx="129">
                  <c:v>0.149861387329113</c:v>
                </c:pt>
                <c:pt idx="130">
                  <c:v>0.24162416028196901</c:v>
                </c:pt>
                <c:pt idx="131">
                  <c:v>0.442880508956283</c:v>
                </c:pt>
                <c:pt idx="132">
                  <c:v>0.614326858511277</c:v>
                </c:pt>
                <c:pt idx="133">
                  <c:v>0.85896700824675198</c:v>
                </c:pt>
                <c:pt idx="134">
                  <c:v>1.15019153370154</c:v>
                </c:pt>
                <c:pt idx="135">
                  <c:v>1.1984542810596299</c:v>
                </c:pt>
                <c:pt idx="136">
                  <c:v>1.5190938439200501</c:v>
                </c:pt>
                <c:pt idx="137">
                  <c:v>1.6461153870330101</c:v>
                </c:pt>
                <c:pt idx="138">
                  <c:v>1.7248369991205901</c:v>
                </c:pt>
                <c:pt idx="139">
                  <c:v>1.68185230370211</c:v>
                </c:pt>
                <c:pt idx="140">
                  <c:v>1.4409109163284499</c:v>
                </c:pt>
                <c:pt idx="141">
                  <c:v>-1.2375277067524999</c:v>
                </c:pt>
                <c:pt idx="142">
                  <c:v>0.20400370919697</c:v>
                </c:pt>
                <c:pt idx="143">
                  <c:v>0.29841343103010198</c:v>
                </c:pt>
                <c:pt idx="144">
                  <c:v>-0.32690989620662197</c:v>
                </c:pt>
                <c:pt idx="145">
                  <c:v>1.3706517640409099</c:v>
                </c:pt>
                <c:pt idx="146">
                  <c:v>2.5013766900904102</c:v>
                </c:pt>
                <c:pt idx="147">
                  <c:v>3.6169193343294701</c:v>
                </c:pt>
                <c:pt idx="148">
                  <c:v>4.4177333208350698</c:v>
                </c:pt>
                <c:pt idx="149">
                  <c:v>4.9117136511146402</c:v>
                </c:pt>
              </c:numCache>
            </c:numRef>
          </c:val>
          <c:smooth val="0"/>
          <c:extLst>
            <c:ext xmlns:c16="http://schemas.microsoft.com/office/drawing/2014/chart" uri="{C3380CC4-5D6E-409C-BE32-E72D297353CC}">
              <c16:uniqueId val="{00000004-D15A-4637-8143-E49406B9E40B}"/>
            </c:ext>
          </c:extLst>
        </c:ser>
        <c:dLbls>
          <c:showLegendKey val="0"/>
          <c:showVal val="0"/>
          <c:showCatName val="0"/>
          <c:showSerName val="0"/>
          <c:showPercent val="0"/>
          <c:showBubbleSize val="0"/>
        </c:dLbls>
        <c:marker val="1"/>
        <c:smooth val="0"/>
        <c:axId val="245835264"/>
        <c:axId val="245836800"/>
      </c:lineChart>
      <c:lineChart>
        <c:grouping val="standard"/>
        <c:varyColors val="0"/>
        <c:ser>
          <c:idx val="5"/>
          <c:order val="5"/>
          <c:spPr>
            <a:ln w="28575" cap="rnd" cmpd="sng" algn="ctr">
              <a:noFill/>
              <a:prstDash val="solid"/>
              <a:round/>
            </a:ln>
            <a:effectLst/>
            <a:extLst>
              <a:ext uri="{91240B29-F687-4F45-9708-019B960494DF}">
                <a14:hiddenLine xmlns:a14="http://schemas.microsoft.com/office/drawing/2010/main" w="28575" cap="rnd" cmpd="sng" algn="ctr">
                  <a:solidFill>
                    <a:srgbClr val="666666">
                      <a:shade val="76000"/>
                      <a:shade val="95000"/>
                      <a:satMod val="105000"/>
                    </a:srgbClr>
                  </a:solidFill>
                  <a:prstDash val="solid"/>
                  <a:round/>
                </a14:hiddenLine>
              </a:ext>
            </a:extLst>
          </c:spPr>
          <c:marker>
            <c:symbol val="none"/>
          </c:marker>
          <c:val>
            <c:numLit>
              <c:formatCode>General</c:formatCode>
              <c:ptCount val="1"/>
              <c:pt idx="0">
                <c:v>0</c:v>
              </c:pt>
            </c:numLit>
          </c:val>
          <c:smooth val="0"/>
          <c:extLst>
            <c:ext xmlns:c16="http://schemas.microsoft.com/office/drawing/2014/chart" uri="{C3380CC4-5D6E-409C-BE32-E72D297353CC}">
              <c16:uniqueId val="{00000005-D15A-4637-8143-E49406B9E40B}"/>
            </c:ext>
          </c:extLst>
        </c:ser>
        <c:dLbls>
          <c:showLegendKey val="0"/>
          <c:showVal val="0"/>
          <c:showCatName val="0"/>
          <c:showSerName val="0"/>
          <c:showPercent val="0"/>
          <c:showBubbleSize val="0"/>
        </c:dLbls>
        <c:marker val="1"/>
        <c:smooth val="0"/>
        <c:axId val="1466149663"/>
        <c:axId val="2073099103"/>
      </c:lineChart>
      <c:dateAx>
        <c:axId val="245835264"/>
        <c:scaling>
          <c:orientation val="minMax"/>
          <c:max val="44926"/>
          <c:min val="31048"/>
        </c:scaling>
        <c:delete val="0"/>
        <c:axPos val="b"/>
        <c:numFmt formatCode="General" sourceLinked="0"/>
        <c:majorTickMark val="in"/>
        <c:minorTickMark val="none"/>
        <c:tickLblPos val="none"/>
        <c:spPr>
          <a:ln w="6350">
            <a:solidFill>
              <a:srgbClr val="666666"/>
            </a:solidFill>
          </a:ln>
        </c:spPr>
        <c:txPr>
          <a:bodyPr rot="0" vert="horz"/>
          <a:lstStyle/>
          <a:p>
            <a:pPr>
              <a:defRPr sz="650">
                <a:solidFill>
                  <a:srgbClr val="666666"/>
                </a:solidFill>
                <a:latin typeface="Nationalbank"/>
                <a:ea typeface="Nationalbank"/>
                <a:cs typeface="Nationalbank"/>
              </a:defRPr>
            </a:pPr>
            <a:endParaRPr lang="da-DK"/>
          </a:p>
        </c:txPr>
        <c:crossAx val="245836800"/>
        <c:crossesAt val="-1E+26"/>
        <c:auto val="1"/>
        <c:lblOffset val="100"/>
        <c:baseTimeUnit val="days"/>
        <c:majorUnit val="1"/>
        <c:majorTimeUnit val="years"/>
      </c:dateAx>
      <c:valAx>
        <c:axId val="245836800"/>
        <c:scaling>
          <c:orientation val="minMax"/>
        </c:scaling>
        <c:delete val="0"/>
        <c:axPos val="l"/>
        <c:numFmt formatCode="General" sourceLinked="1"/>
        <c:majorTickMark val="out"/>
        <c:minorTickMark val="none"/>
        <c:tickLblPos val="nextTo"/>
        <c:spPr>
          <a:ln>
            <a:noFill/>
          </a:ln>
        </c:spPr>
        <c:txPr>
          <a:bodyPr/>
          <a:lstStyle/>
          <a:p>
            <a:pPr>
              <a:defRPr sz="650">
                <a:solidFill>
                  <a:srgbClr val="666666"/>
                </a:solidFill>
                <a:latin typeface="Nationalbank"/>
                <a:ea typeface="Nationalbank"/>
                <a:cs typeface="Nationalbank"/>
              </a:defRPr>
            </a:pPr>
            <a:endParaRPr lang="da-DK"/>
          </a:p>
        </c:txPr>
        <c:crossAx val="245835264"/>
        <c:crosses val="autoZero"/>
        <c:crossBetween val="between"/>
        <c:majorUnit val="2"/>
      </c:valAx>
      <c:valAx>
        <c:axId val="2073099103"/>
        <c:scaling>
          <c:orientation val="minMax"/>
          <c:max val="5"/>
          <c:min val="-4"/>
        </c:scaling>
        <c:delete val="0"/>
        <c:axPos val="r"/>
        <c:numFmt formatCode="General" sourceLinked="1"/>
        <c:majorTickMark val="none"/>
        <c:minorTickMark val="none"/>
        <c:tickLblPos val="none"/>
        <c:spPr>
          <a:noFill/>
          <a:ln w="9525" cap="flat" cmpd="sng" algn="ctr">
            <a:noFill/>
            <a:prstDash val="solid"/>
            <a:round/>
          </a:ln>
          <a:effectLst/>
          <a:extLst>
            <a:ext uri="{91240B29-F687-4F45-9708-019B960494DF}">
              <a14:hiddenLine xmlns:a14="http://schemas.microsoft.com/office/drawing/2010/main" w="9525" cap="flat" cmpd="sng" algn="ctr">
                <a:solidFill>
                  <a:sysClr val="windowText" lastClr="000000">
                    <a:tint val="75000"/>
                    <a:shade val="95000"/>
                    <a:satMod val="105000"/>
                  </a:sysClr>
                </a:solidFill>
                <a:prstDash val="solid"/>
                <a:round/>
              </a14:hiddenLine>
            </a:ext>
          </a:extLst>
        </c:spPr>
        <c:crossAx val="1466149663"/>
        <c:crosses val="max"/>
        <c:crossBetween val="between"/>
        <c:majorUnit val="1"/>
      </c:valAx>
      <c:catAx>
        <c:axId val="1466149663"/>
        <c:scaling>
          <c:orientation val="minMax"/>
        </c:scaling>
        <c:delete val="0"/>
        <c:axPos val="b"/>
        <c:majorTickMark val="none"/>
        <c:minorTickMark val="none"/>
        <c:tickLblPos val="none"/>
        <c:spPr>
          <a:ln w="6350" cap="flat" cmpd="sng" algn="ctr">
            <a:solidFill>
              <a:srgbClr val="666666"/>
            </a:solidFill>
            <a:prstDash val="solid"/>
            <a:round/>
            <a:headEnd type="none" w="med" len="med"/>
            <a:tailEnd type="none" w="med" len="med"/>
          </a:ln>
        </c:spPr>
        <c:crossAx val="2073099103"/>
        <c:crossesAt val="0"/>
        <c:auto val="1"/>
        <c:lblAlgn val="ctr"/>
        <c:lblOffset val="100"/>
        <c:noMultiLvlLbl val="0"/>
      </c:catAx>
      <c:spPr>
        <a:noFill/>
        <a:ln>
          <a:noFill/>
        </a:ln>
      </c:spPr>
    </c:plotArea>
    <c:plotVisOnly val="1"/>
    <c:dispBlanksAs val="gap"/>
    <c:showDLblsOverMax val="0"/>
  </c:chart>
  <c:spPr>
    <a:noFill/>
    <a:ln>
      <a:noFill/>
    </a:ln>
  </c:spPr>
  <c:externalData r:id="rId2">
    <c:autoUpdate val="0"/>
  </c:externalData>
  <c:userShapes r:id="rId3"/>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xMode val="edge"/>
          <c:yMode val="edge"/>
          <c:x val="1.5558005635183144E-2"/>
          <c:y val="7.1809227185252705E-2"/>
          <c:w val="0.96499448732083792"/>
          <c:h val="0.84933986630203584"/>
        </c:manualLayout>
      </c:layout>
      <c:lineChart>
        <c:grouping val="standard"/>
        <c:varyColors val="0"/>
        <c:ser>
          <c:idx val="5"/>
          <c:order val="0"/>
          <c:tx>
            <c:strRef>
              <c:f>'Ark1'!$G$4</c:f>
              <c:strCache>
                <c:ptCount val="1"/>
                <c:pt idx="0">
                  <c:v>United States</c:v>
                </c:pt>
              </c:strCache>
            </c:strRef>
          </c:tx>
          <c:spPr>
            <a:ln w="28575">
              <a:solidFill>
                <a:srgbClr val="007BD1"/>
              </a:solidFill>
            </a:ln>
          </c:spPr>
          <c:marker>
            <c:symbol val="none"/>
          </c:marker>
          <c:cat>
            <c:numRef>
              <c:f>'Ark1'!$A$5:$A$636</c:f>
              <c:numCache>
                <c:formatCode>m/d/yyyy</c:formatCode>
                <c:ptCount val="632"/>
                <c:pt idx="0">
                  <c:v>25569</c:v>
                </c:pt>
                <c:pt idx="1">
                  <c:v>25600</c:v>
                </c:pt>
                <c:pt idx="2">
                  <c:v>25628</c:v>
                </c:pt>
                <c:pt idx="3">
                  <c:v>25659</c:v>
                </c:pt>
                <c:pt idx="4">
                  <c:v>25689</c:v>
                </c:pt>
                <c:pt idx="5">
                  <c:v>25720</c:v>
                </c:pt>
                <c:pt idx="6">
                  <c:v>25750</c:v>
                </c:pt>
                <c:pt idx="7">
                  <c:v>25781</c:v>
                </c:pt>
                <c:pt idx="8">
                  <c:v>25812</c:v>
                </c:pt>
                <c:pt idx="9">
                  <c:v>25842</c:v>
                </c:pt>
                <c:pt idx="10">
                  <c:v>25873</c:v>
                </c:pt>
                <c:pt idx="11">
                  <c:v>25903</c:v>
                </c:pt>
                <c:pt idx="12">
                  <c:v>25934</c:v>
                </c:pt>
                <c:pt idx="13">
                  <c:v>25965</c:v>
                </c:pt>
                <c:pt idx="14">
                  <c:v>25993</c:v>
                </c:pt>
                <c:pt idx="15">
                  <c:v>26024</c:v>
                </c:pt>
                <c:pt idx="16">
                  <c:v>26054</c:v>
                </c:pt>
                <c:pt idx="17">
                  <c:v>26085</c:v>
                </c:pt>
                <c:pt idx="18">
                  <c:v>26115</c:v>
                </c:pt>
                <c:pt idx="19">
                  <c:v>26146</c:v>
                </c:pt>
                <c:pt idx="20">
                  <c:v>26177</c:v>
                </c:pt>
                <c:pt idx="21">
                  <c:v>26207</c:v>
                </c:pt>
                <c:pt idx="22">
                  <c:v>26238</c:v>
                </c:pt>
                <c:pt idx="23">
                  <c:v>26268</c:v>
                </c:pt>
                <c:pt idx="24">
                  <c:v>26299</c:v>
                </c:pt>
                <c:pt idx="25">
                  <c:v>26330</c:v>
                </c:pt>
                <c:pt idx="26">
                  <c:v>26359</c:v>
                </c:pt>
                <c:pt idx="27">
                  <c:v>26390</c:v>
                </c:pt>
                <c:pt idx="28">
                  <c:v>26420</c:v>
                </c:pt>
                <c:pt idx="29">
                  <c:v>26451</c:v>
                </c:pt>
                <c:pt idx="30">
                  <c:v>26481</c:v>
                </c:pt>
                <c:pt idx="31">
                  <c:v>26512</c:v>
                </c:pt>
                <c:pt idx="32">
                  <c:v>26543</c:v>
                </c:pt>
                <c:pt idx="33">
                  <c:v>26573</c:v>
                </c:pt>
                <c:pt idx="34">
                  <c:v>26604</c:v>
                </c:pt>
                <c:pt idx="35">
                  <c:v>26634</c:v>
                </c:pt>
                <c:pt idx="36">
                  <c:v>26665</c:v>
                </c:pt>
                <c:pt idx="37">
                  <c:v>26696</c:v>
                </c:pt>
                <c:pt idx="38">
                  <c:v>26724</c:v>
                </c:pt>
                <c:pt idx="39">
                  <c:v>26755</c:v>
                </c:pt>
                <c:pt idx="40">
                  <c:v>26785</c:v>
                </c:pt>
                <c:pt idx="41">
                  <c:v>26816</c:v>
                </c:pt>
                <c:pt idx="42">
                  <c:v>26846</c:v>
                </c:pt>
                <c:pt idx="43">
                  <c:v>26877</c:v>
                </c:pt>
                <c:pt idx="44">
                  <c:v>26908</c:v>
                </c:pt>
                <c:pt idx="45">
                  <c:v>26938</c:v>
                </c:pt>
                <c:pt idx="46">
                  <c:v>26969</c:v>
                </c:pt>
                <c:pt idx="47">
                  <c:v>26999</c:v>
                </c:pt>
                <c:pt idx="48">
                  <c:v>27030</c:v>
                </c:pt>
                <c:pt idx="49">
                  <c:v>27061</c:v>
                </c:pt>
                <c:pt idx="50">
                  <c:v>27089</c:v>
                </c:pt>
                <c:pt idx="51">
                  <c:v>27120</c:v>
                </c:pt>
                <c:pt idx="52">
                  <c:v>27150</c:v>
                </c:pt>
                <c:pt idx="53">
                  <c:v>27181</c:v>
                </c:pt>
                <c:pt idx="54">
                  <c:v>27211</c:v>
                </c:pt>
                <c:pt idx="55">
                  <c:v>27242</c:v>
                </c:pt>
                <c:pt idx="56">
                  <c:v>27273</c:v>
                </c:pt>
                <c:pt idx="57">
                  <c:v>27303</c:v>
                </c:pt>
                <c:pt idx="58">
                  <c:v>27334</c:v>
                </c:pt>
                <c:pt idx="59">
                  <c:v>27364</c:v>
                </c:pt>
                <c:pt idx="60">
                  <c:v>27395</c:v>
                </c:pt>
                <c:pt idx="61">
                  <c:v>27426</c:v>
                </c:pt>
                <c:pt idx="62">
                  <c:v>27454</c:v>
                </c:pt>
                <c:pt idx="63">
                  <c:v>27485</c:v>
                </c:pt>
                <c:pt idx="64">
                  <c:v>27515</c:v>
                </c:pt>
                <c:pt idx="65">
                  <c:v>27546</c:v>
                </c:pt>
                <c:pt idx="66">
                  <c:v>27576</c:v>
                </c:pt>
                <c:pt idx="67">
                  <c:v>27607</c:v>
                </c:pt>
                <c:pt idx="68">
                  <c:v>27638</c:v>
                </c:pt>
                <c:pt idx="69">
                  <c:v>27668</c:v>
                </c:pt>
                <c:pt idx="70">
                  <c:v>27699</c:v>
                </c:pt>
                <c:pt idx="71">
                  <c:v>27729</c:v>
                </c:pt>
                <c:pt idx="72">
                  <c:v>27760</c:v>
                </c:pt>
                <c:pt idx="73">
                  <c:v>27791</c:v>
                </c:pt>
                <c:pt idx="74">
                  <c:v>27820</c:v>
                </c:pt>
                <c:pt idx="75">
                  <c:v>27851</c:v>
                </c:pt>
                <c:pt idx="76">
                  <c:v>27881</c:v>
                </c:pt>
                <c:pt idx="77">
                  <c:v>27912</c:v>
                </c:pt>
                <c:pt idx="78">
                  <c:v>27942</c:v>
                </c:pt>
                <c:pt idx="79">
                  <c:v>27973</c:v>
                </c:pt>
                <c:pt idx="80">
                  <c:v>28004</c:v>
                </c:pt>
                <c:pt idx="81">
                  <c:v>28034</c:v>
                </c:pt>
                <c:pt idx="82">
                  <c:v>28065</c:v>
                </c:pt>
                <c:pt idx="83">
                  <c:v>28095</c:v>
                </c:pt>
                <c:pt idx="84">
                  <c:v>28126</c:v>
                </c:pt>
                <c:pt idx="85">
                  <c:v>28157</c:v>
                </c:pt>
                <c:pt idx="86">
                  <c:v>28185</c:v>
                </c:pt>
                <c:pt idx="87">
                  <c:v>28216</c:v>
                </c:pt>
                <c:pt idx="88">
                  <c:v>28246</c:v>
                </c:pt>
                <c:pt idx="89">
                  <c:v>28277</c:v>
                </c:pt>
                <c:pt idx="90">
                  <c:v>28307</c:v>
                </c:pt>
                <c:pt idx="91">
                  <c:v>28338</c:v>
                </c:pt>
                <c:pt idx="92">
                  <c:v>28369</c:v>
                </c:pt>
                <c:pt idx="93">
                  <c:v>28399</c:v>
                </c:pt>
                <c:pt idx="94">
                  <c:v>28430</c:v>
                </c:pt>
                <c:pt idx="95">
                  <c:v>28460</c:v>
                </c:pt>
                <c:pt idx="96">
                  <c:v>28491</c:v>
                </c:pt>
                <c:pt idx="97">
                  <c:v>28522</c:v>
                </c:pt>
                <c:pt idx="98">
                  <c:v>28550</c:v>
                </c:pt>
                <c:pt idx="99">
                  <c:v>28581</c:v>
                </c:pt>
                <c:pt idx="100">
                  <c:v>28611</c:v>
                </c:pt>
                <c:pt idx="101">
                  <c:v>28642</c:v>
                </c:pt>
                <c:pt idx="102">
                  <c:v>28672</c:v>
                </c:pt>
                <c:pt idx="103">
                  <c:v>28703</c:v>
                </c:pt>
                <c:pt idx="104">
                  <c:v>28734</c:v>
                </c:pt>
                <c:pt idx="105">
                  <c:v>28764</c:v>
                </c:pt>
                <c:pt idx="106">
                  <c:v>28795</c:v>
                </c:pt>
                <c:pt idx="107">
                  <c:v>28825</c:v>
                </c:pt>
                <c:pt idx="108">
                  <c:v>28856</c:v>
                </c:pt>
                <c:pt idx="109">
                  <c:v>28887</c:v>
                </c:pt>
                <c:pt idx="110">
                  <c:v>28915</c:v>
                </c:pt>
                <c:pt idx="111">
                  <c:v>28946</c:v>
                </c:pt>
                <c:pt idx="112">
                  <c:v>28976</c:v>
                </c:pt>
                <c:pt idx="113">
                  <c:v>29007</c:v>
                </c:pt>
                <c:pt idx="114">
                  <c:v>29037</c:v>
                </c:pt>
                <c:pt idx="115">
                  <c:v>29068</c:v>
                </c:pt>
                <c:pt idx="116">
                  <c:v>29099</c:v>
                </c:pt>
                <c:pt idx="117">
                  <c:v>29129</c:v>
                </c:pt>
                <c:pt idx="118">
                  <c:v>29160</c:v>
                </c:pt>
                <c:pt idx="119">
                  <c:v>29190</c:v>
                </c:pt>
                <c:pt idx="120">
                  <c:v>29221</c:v>
                </c:pt>
                <c:pt idx="121">
                  <c:v>29252</c:v>
                </c:pt>
                <c:pt idx="122">
                  <c:v>29281</c:v>
                </c:pt>
                <c:pt idx="123">
                  <c:v>29312</c:v>
                </c:pt>
                <c:pt idx="124">
                  <c:v>29342</c:v>
                </c:pt>
                <c:pt idx="125">
                  <c:v>29373</c:v>
                </c:pt>
                <c:pt idx="126">
                  <c:v>29403</c:v>
                </c:pt>
                <c:pt idx="127">
                  <c:v>29434</c:v>
                </c:pt>
                <c:pt idx="128">
                  <c:v>29465</c:v>
                </c:pt>
                <c:pt idx="129">
                  <c:v>29495</c:v>
                </c:pt>
                <c:pt idx="130">
                  <c:v>29526</c:v>
                </c:pt>
                <c:pt idx="131">
                  <c:v>29556</c:v>
                </c:pt>
                <c:pt idx="132">
                  <c:v>29587</c:v>
                </c:pt>
                <c:pt idx="133">
                  <c:v>29618</c:v>
                </c:pt>
                <c:pt idx="134">
                  <c:v>29646</c:v>
                </c:pt>
                <c:pt idx="135">
                  <c:v>29677</c:v>
                </c:pt>
                <c:pt idx="136">
                  <c:v>29707</c:v>
                </c:pt>
                <c:pt idx="137">
                  <c:v>29738</c:v>
                </c:pt>
                <c:pt idx="138">
                  <c:v>29768</c:v>
                </c:pt>
                <c:pt idx="139">
                  <c:v>29799</c:v>
                </c:pt>
                <c:pt idx="140">
                  <c:v>29830</c:v>
                </c:pt>
                <c:pt idx="141">
                  <c:v>29860</c:v>
                </c:pt>
                <c:pt idx="142">
                  <c:v>29891</c:v>
                </c:pt>
                <c:pt idx="143">
                  <c:v>29921</c:v>
                </c:pt>
                <c:pt idx="144">
                  <c:v>29952</c:v>
                </c:pt>
                <c:pt idx="145">
                  <c:v>29983</c:v>
                </c:pt>
                <c:pt idx="146">
                  <c:v>30011</c:v>
                </c:pt>
                <c:pt idx="147">
                  <c:v>30042</c:v>
                </c:pt>
                <c:pt idx="148">
                  <c:v>30072</c:v>
                </c:pt>
                <c:pt idx="149">
                  <c:v>30103</c:v>
                </c:pt>
                <c:pt idx="150">
                  <c:v>30133</c:v>
                </c:pt>
                <c:pt idx="151">
                  <c:v>30164</c:v>
                </c:pt>
                <c:pt idx="152">
                  <c:v>30195</c:v>
                </c:pt>
                <c:pt idx="153">
                  <c:v>30225</c:v>
                </c:pt>
                <c:pt idx="154">
                  <c:v>30256</c:v>
                </c:pt>
                <c:pt idx="155">
                  <c:v>30286</c:v>
                </c:pt>
                <c:pt idx="156">
                  <c:v>30317</c:v>
                </c:pt>
                <c:pt idx="157">
                  <c:v>30348</c:v>
                </c:pt>
                <c:pt idx="158">
                  <c:v>30376</c:v>
                </c:pt>
                <c:pt idx="159">
                  <c:v>30407</c:v>
                </c:pt>
                <c:pt idx="160">
                  <c:v>30437</c:v>
                </c:pt>
                <c:pt idx="161">
                  <c:v>30468</c:v>
                </c:pt>
                <c:pt idx="162">
                  <c:v>30498</c:v>
                </c:pt>
                <c:pt idx="163">
                  <c:v>30529</c:v>
                </c:pt>
                <c:pt idx="164">
                  <c:v>30560</c:v>
                </c:pt>
                <c:pt idx="165">
                  <c:v>30590</c:v>
                </c:pt>
                <c:pt idx="166">
                  <c:v>30621</c:v>
                </c:pt>
                <c:pt idx="167">
                  <c:v>30651</c:v>
                </c:pt>
                <c:pt idx="168">
                  <c:v>30682</c:v>
                </c:pt>
                <c:pt idx="169">
                  <c:v>30713</c:v>
                </c:pt>
                <c:pt idx="170">
                  <c:v>30742</c:v>
                </c:pt>
                <c:pt idx="171">
                  <c:v>30773</c:v>
                </c:pt>
                <c:pt idx="172">
                  <c:v>30803</c:v>
                </c:pt>
                <c:pt idx="173">
                  <c:v>30834</c:v>
                </c:pt>
                <c:pt idx="174">
                  <c:v>30864</c:v>
                </c:pt>
                <c:pt idx="175">
                  <c:v>30895</c:v>
                </c:pt>
                <c:pt idx="176">
                  <c:v>30926</c:v>
                </c:pt>
                <c:pt idx="177">
                  <c:v>30956</c:v>
                </c:pt>
                <c:pt idx="178">
                  <c:v>30987</c:v>
                </c:pt>
                <c:pt idx="179">
                  <c:v>31017</c:v>
                </c:pt>
                <c:pt idx="180">
                  <c:v>31048</c:v>
                </c:pt>
                <c:pt idx="181">
                  <c:v>31079</c:v>
                </c:pt>
                <c:pt idx="182">
                  <c:v>31107</c:v>
                </c:pt>
                <c:pt idx="183">
                  <c:v>31138</c:v>
                </c:pt>
                <c:pt idx="184">
                  <c:v>31168</c:v>
                </c:pt>
                <c:pt idx="185">
                  <c:v>31199</c:v>
                </c:pt>
                <c:pt idx="186">
                  <c:v>31229</c:v>
                </c:pt>
                <c:pt idx="187">
                  <c:v>31260</c:v>
                </c:pt>
                <c:pt idx="188">
                  <c:v>31291</c:v>
                </c:pt>
                <c:pt idx="189">
                  <c:v>31321</c:v>
                </c:pt>
                <c:pt idx="190">
                  <c:v>31352</c:v>
                </c:pt>
                <c:pt idx="191">
                  <c:v>31382</c:v>
                </c:pt>
                <c:pt idx="192">
                  <c:v>31413</c:v>
                </c:pt>
                <c:pt idx="193">
                  <c:v>31444</c:v>
                </c:pt>
                <c:pt idx="194">
                  <c:v>31472</c:v>
                </c:pt>
                <c:pt idx="195">
                  <c:v>31503</c:v>
                </c:pt>
                <c:pt idx="196">
                  <c:v>31533</c:v>
                </c:pt>
                <c:pt idx="197">
                  <c:v>31564</c:v>
                </c:pt>
                <c:pt idx="198">
                  <c:v>31594</c:v>
                </c:pt>
                <c:pt idx="199">
                  <c:v>31625</c:v>
                </c:pt>
                <c:pt idx="200">
                  <c:v>31656</c:v>
                </c:pt>
                <c:pt idx="201">
                  <c:v>31686</c:v>
                </c:pt>
                <c:pt idx="202">
                  <c:v>31717</c:v>
                </c:pt>
                <c:pt idx="203">
                  <c:v>31747</c:v>
                </c:pt>
                <c:pt idx="204">
                  <c:v>31778</c:v>
                </c:pt>
                <c:pt idx="205">
                  <c:v>31809</c:v>
                </c:pt>
                <c:pt idx="206">
                  <c:v>31837</c:v>
                </c:pt>
                <c:pt idx="207">
                  <c:v>31868</c:v>
                </c:pt>
                <c:pt idx="208">
                  <c:v>31898</c:v>
                </c:pt>
                <c:pt idx="209">
                  <c:v>31929</c:v>
                </c:pt>
                <c:pt idx="210">
                  <c:v>31959</c:v>
                </c:pt>
                <c:pt idx="211">
                  <c:v>31990</c:v>
                </c:pt>
                <c:pt idx="212">
                  <c:v>32021</c:v>
                </c:pt>
                <c:pt idx="213">
                  <c:v>32051</c:v>
                </c:pt>
                <c:pt idx="214">
                  <c:v>32082</c:v>
                </c:pt>
                <c:pt idx="215">
                  <c:v>32112</c:v>
                </c:pt>
                <c:pt idx="216">
                  <c:v>32143</c:v>
                </c:pt>
                <c:pt idx="217">
                  <c:v>32174</c:v>
                </c:pt>
                <c:pt idx="218">
                  <c:v>32203</c:v>
                </c:pt>
                <c:pt idx="219">
                  <c:v>32234</c:v>
                </c:pt>
                <c:pt idx="220">
                  <c:v>32264</c:v>
                </c:pt>
                <c:pt idx="221">
                  <c:v>32295</c:v>
                </c:pt>
                <c:pt idx="222">
                  <c:v>32325</c:v>
                </c:pt>
                <c:pt idx="223">
                  <c:v>32356</c:v>
                </c:pt>
                <c:pt idx="224">
                  <c:v>32387</c:v>
                </c:pt>
                <c:pt idx="225">
                  <c:v>32417</c:v>
                </c:pt>
                <c:pt idx="226">
                  <c:v>32448</c:v>
                </c:pt>
                <c:pt idx="227">
                  <c:v>32478</c:v>
                </c:pt>
                <c:pt idx="228">
                  <c:v>32509</c:v>
                </c:pt>
                <c:pt idx="229">
                  <c:v>32540</c:v>
                </c:pt>
                <c:pt idx="230">
                  <c:v>32568</c:v>
                </c:pt>
                <c:pt idx="231">
                  <c:v>32599</c:v>
                </c:pt>
                <c:pt idx="232">
                  <c:v>32629</c:v>
                </c:pt>
                <c:pt idx="233">
                  <c:v>32660</c:v>
                </c:pt>
                <c:pt idx="234">
                  <c:v>32690</c:v>
                </c:pt>
                <c:pt idx="235">
                  <c:v>32721</c:v>
                </c:pt>
                <c:pt idx="236">
                  <c:v>32752</c:v>
                </c:pt>
                <c:pt idx="237">
                  <c:v>32782</c:v>
                </c:pt>
                <c:pt idx="238">
                  <c:v>32813</c:v>
                </c:pt>
                <c:pt idx="239">
                  <c:v>32843</c:v>
                </c:pt>
                <c:pt idx="240">
                  <c:v>32874</c:v>
                </c:pt>
                <c:pt idx="241">
                  <c:v>32905</c:v>
                </c:pt>
                <c:pt idx="242">
                  <c:v>32933</c:v>
                </c:pt>
                <c:pt idx="243">
                  <c:v>32964</c:v>
                </c:pt>
                <c:pt idx="244">
                  <c:v>32994</c:v>
                </c:pt>
                <c:pt idx="245">
                  <c:v>33025</c:v>
                </c:pt>
                <c:pt idx="246">
                  <c:v>33055</c:v>
                </c:pt>
                <c:pt idx="247">
                  <c:v>33086</c:v>
                </c:pt>
                <c:pt idx="248">
                  <c:v>33117</c:v>
                </c:pt>
                <c:pt idx="249">
                  <c:v>33147</c:v>
                </c:pt>
                <c:pt idx="250">
                  <c:v>33178</c:v>
                </c:pt>
                <c:pt idx="251">
                  <c:v>33208</c:v>
                </c:pt>
                <c:pt idx="252">
                  <c:v>33239</c:v>
                </c:pt>
                <c:pt idx="253">
                  <c:v>33270</c:v>
                </c:pt>
                <c:pt idx="254">
                  <c:v>33298</c:v>
                </c:pt>
                <c:pt idx="255">
                  <c:v>33329</c:v>
                </c:pt>
                <c:pt idx="256">
                  <c:v>33359</c:v>
                </c:pt>
                <c:pt idx="257">
                  <c:v>33390</c:v>
                </c:pt>
                <c:pt idx="258">
                  <c:v>33420</c:v>
                </c:pt>
                <c:pt idx="259">
                  <c:v>33451</c:v>
                </c:pt>
                <c:pt idx="260">
                  <c:v>33482</c:v>
                </c:pt>
                <c:pt idx="261">
                  <c:v>33512</c:v>
                </c:pt>
                <c:pt idx="262">
                  <c:v>33543</c:v>
                </c:pt>
                <c:pt idx="263">
                  <c:v>33573</c:v>
                </c:pt>
                <c:pt idx="264">
                  <c:v>33604</c:v>
                </c:pt>
                <c:pt idx="265">
                  <c:v>33635</c:v>
                </c:pt>
                <c:pt idx="266">
                  <c:v>33664</c:v>
                </c:pt>
                <c:pt idx="267">
                  <c:v>33695</c:v>
                </c:pt>
                <c:pt idx="268">
                  <c:v>33725</c:v>
                </c:pt>
                <c:pt idx="269">
                  <c:v>33756</c:v>
                </c:pt>
                <c:pt idx="270">
                  <c:v>33786</c:v>
                </c:pt>
                <c:pt idx="271">
                  <c:v>33817</c:v>
                </c:pt>
                <c:pt idx="272">
                  <c:v>33848</c:v>
                </c:pt>
                <c:pt idx="273">
                  <c:v>33878</c:v>
                </c:pt>
                <c:pt idx="274">
                  <c:v>33909</c:v>
                </c:pt>
                <c:pt idx="275">
                  <c:v>33939</c:v>
                </c:pt>
                <c:pt idx="276">
                  <c:v>33970</c:v>
                </c:pt>
                <c:pt idx="277">
                  <c:v>34001</c:v>
                </c:pt>
                <c:pt idx="278">
                  <c:v>34029</c:v>
                </c:pt>
                <c:pt idx="279">
                  <c:v>34060</c:v>
                </c:pt>
                <c:pt idx="280">
                  <c:v>34090</c:v>
                </c:pt>
                <c:pt idx="281">
                  <c:v>34121</c:v>
                </c:pt>
                <c:pt idx="282">
                  <c:v>34151</c:v>
                </c:pt>
                <c:pt idx="283">
                  <c:v>34182</c:v>
                </c:pt>
                <c:pt idx="284">
                  <c:v>34213</c:v>
                </c:pt>
                <c:pt idx="285">
                  <c:v>34243</c:v>
                </c:pt>
                <c:pt idx="286">
                  <c:v>34274</c:v>
                </c:pt>
                <c:pt idx="287">
                  <c:v>34304</c:v>
                </c:pt>
                <c:pt idx="288">
                  <c:v>34335</c:v>
                </c:pt>
                <c:pt idx="289">
                  <c:v>34366</c:v>
                </c:pt>
                <c:pt idx="290">
                  <c:v>34394</c:v>
                </c:pt>
                <c:pt idx="291">
                  <c:v>34425</c:v>
                </c:pt>
                <c:pt idx="292">
                  <c:v>34455</c:v>
                </c:pt>
                <c:pt idx="293">
                  <c:v>34486</c:v>
                </c:pt>
                <c:pt idx="294">
                  <c:v>34516</c:v>
                </c:pt>
                <c:pt idx="295">
                  <c:v>34547</c:v>
                </c:pt>
                <c:pt idx="296">
                  <c:v>34578</c:v>
                </c:pt>
                <c:pt idx="297">
                  <c:v>34608</c:v>
                </c:pt>
                <c:pt idx="298">
                  <c:v>34639</c:v>
                </c:pt>
                <c:pt idx="299">
                  <c:v>34669</c:v>
                </c:pt>
                <c:pt idx="300">
                  <c:v>34700</c:v>
                </c:pt>
                <c:pt idx="301">
                  <c:v>34731</c:v>
                </c:pt>
                <c:pt idx="302">
                  <c:v>34759</c:v>
                </c:pt>
                <c:pt idx="303">
                  <c:v>34790</c:v>
                </c:pt>
                <c:pt idx="304">
                  <c:v>34820</c:v>
                </c:pt>
                <c:pt idx="305">
                  <c:v>34851</c:v>
                </c:pt>
                <c:pt idx="306">
                  <c:v>34881</c:v>
                </c:pt>
                <c:pt idx="307">
                  <c:v>34912</c:v>
                </c:pt>
                <c:pt idx="308">
                  <c:v>34943</c:v>
                </c:pt>
                <c:pt idx="309">
                  <c:v>34973</c:v>
                </c:pt>
                <c:pt idx="310">
                  <c:v>35004</c:v>
                </c:pt>
                <c:pt idx="311">
                  <c:v>35034</c:v>
                </c:pt>
                <c:pt idx="312">
                  <c:v>35065</c:v>
                </c:pt>
                <c:pt idx="313">
                  <c:v>35096</c:v>
                </c:pt>
                <c:pt idx="314">
                  <c:v>35125</c:v>
                </c:pt>
                <c:pt idx="315">
                  <c:v>35156</c:v>
                </c:pt>
                <c:pt idx="316">
                  <c:v>35186</c:v>
                </c:pt>
                <c:pt idx="317">
                  <c:v>35217</c:v>
                </c:pt>
                <c:pt idx="318">
                  <c:v>35247</c:v>
                </c:pt>
                <c:pt idx="319">
                  <c:v>35278</c:v>
                </c:pt>
                <c:pt idx="320">
                  <c:v>35309</c:v>
                </c:pt>
                <c:pt idx="321">
                  <c:v>35339</c:v>
                </c:pt>
                <c:pt idx="322">
                  <c:v>35370</c:v>
                </c:pt>
                <c:pt idx="323">
                  <c:v>35400</c:v>
                </c:pt>
                <c:pt idx="324">
                  <c:v>35431</c:v>
                </c:pt>
                <c:pt idx="325">
                  <c:v>35462</c:v>
                </c:pt>
                <c:pt idx="326">
                  <c:v>35490</c:v>
                </c:pt>
                <c:pt idx="327">
                  <c:v>35521</c:v>
                </c:pt>
                <c:pt idx="328">
                  <c:v>35551</c:v>
                </c:pt>
                <c:pt idx="329">
                  <c:v>35582</c:v>
                </c:pt>
                <c:pt idx="330">
                  <c:v>35612</c:v>
                </c:pt>
                <c:pt idx="331">
                  <c:v>35643</c:v>
                </c:pt>
                <c:pt idx="332">
                  <c:v>35674</c:v>
                </c:pt>
                <c:pt idx="333">
                  <c:v>35704</c:v>
                </c:pt>
                <c:pt idx="334">
                  <c:v>35735</c:v>
                </c:pt>
                <c:pt idx="335">
                  <c:v>35765</c:v>
                </c:pt>
                <c:pt idx="336">
                  <c:v>35796</c:v>
                </c:pt>
                <c:pt idx="337">
                  <c:v>35827</c:v>
                </c:pt>
                <c:pt idx="338">
                  <c:v>35855</c:v>
                </c:pt>
                <c:pt idx="339">
                  <c:v>35886</c:v>
                </c:pt>
                <c:pt idx="340">
                  <c:v>35916</c:v>
                </c:pt>
                <c:pt idx="341">
                  <c:v>35947</c:v>
                </c:pt>
                <c:pt idx="342">
                  <c:v>35977</c:v>
                </c:pt>
                <c:pt idx="343">
                  <c:v>36008</c:v>
                </c:pt>
                <c:pt idx="344">
                  <c:v>36039</c:v>
                </c:pt>
                <c:pt idx="345">
                  <c:v>36069</c:v>
                </c:pt>
                <c:pt idx="346">
                  <c:v>36100</c:v>
                </c:pt>
                <c:pt idx="347">
                  <c:v>36130</c:v>
                </c:pt>
                <c:pt idx="348">
                  <c:v>36161</c:v>
                </c:pt>
                <c:pt idx="349">
                  <c:v>36192</c:v>
                </c:pt>
                <c:pt idx="350">
                  <c:v>36220</c:v>
                </c:pt>
                <c:pt idx="351">
                  <c:v>36251</c:v>
                </c:pt>
                <c:pt idx="352">
                  <c:v>36281</c:v>
                </c:pt>
                <c:pt idx="353">
                  <c:v>36312</c:v>
                </c:pt>
                <c:pt idx="354">
                  <c:v>36342</c:v>
                </c:pt>
                <c:pt idx="355">
                  <c:v>36373</c:v>
                </c:pt>
                <c:pt idx="356">
                  <c:v>36404</c:v>
                </c:pt>
                <c:pt idx="357">
                  <c:v>36434</c:v>
                </c:pt>
                <c:pt idx="358">
                  <c:v>36465</c:v>
                </c:pt>
                <c:pt idx="359">
                  <c:v>36495</c:v>
                </c:pt>
                <c:pt idx="360">
                  <c:v>36526</c:v>
                </c:pt>
                <c:pt idx="361">
                  <c:v>36557</c:v>
                </c:pt>
                <c:pt idx="362">
                  <c:v>36586</c:v>
                </c:pt>
                <c:pt idx="363">
                  <c:v>36617</c:v>
                </c:pt>
                <c:pt idx="364">
                  <c:v>36647</c:v>
                </c:pt>
                <c:pt idx="365">
                  <c:v>36678</c:v>
                </c:pt>
                <c:pt idx="366">
                  <c:v>36708</c:v>
                </c:pt>
                <c:pt idx="367">
                  <c:v>36739</c:v>
                </c:pt>
                <c:pt idx="368">
                  <c:v>36770</c:v>
                </c:pt>
                <c:pt idx="369">
                  <c:v>36800</c:v>
                </c:pt>
                <c:pt idx="370">
                  <c:v>36831</c:v>
                </c:pt>
                <c:pt idx="371">
                  <c:v>36861</c:v>
                </c:pt>
                <c:pt idx="372">
                  <c:v>36892</c:v>
                </c:pt>
                <c:pt idx="373">
                  <c:v>36923</c:v>
                </c:pt>
                <c:pt idx="374">
                  <c:v>36951</c:v>
                </c:pt>
                <c:pt idx="375">
                  <c:v>36982</c:v>
                </c:pt>
                <c:pt idx="376">
                  <c:v>37012</c:v>
                </c:pt>
                <c:pt idx="377">
                  <c:v>37043</c:v>
                </c:pt>
                <c:pt idx="378">
                  <c:v>37073</c:v>
                </c:pt>
                <c:pt idx="379">
                  <c:v>37104</c:v>
                </c:pt>
                <c:pt idx="380">
                  <c:v>37135</c:v>
                </c:pt>
                <c:pt idx="381">
                  <c:v>37165</c:v>
                </c:pt>
                <c:pt idx="382">
                  <c:v>37196</c:v>
                </c:pt>
                <c:pt idx="383">
                  <c:v>37226</c:v>
                </c:pt>
                <c:pt idx="384">
                  <c:v>37257</c:v>
                </c:pt>
                <c:pt idx="385">
                  <c:v>37288</c:v>
                </c:pt>
                <c:pt idx="386">
                  <c:v>37316</c:v>
                </c:pt>
                <c:pt idx="387">
                  <c:v>37347</c:v>
                </c:pt>
                <c:pt idx="388">
                  <c:v>37377</c:v>
                </c:pt>
                <c:pt idx="389">
                  <c:v>37408</c:v>
                </c:pt>
                <c:pt idx="390">
                  <c:v>37438</c:v>
                </c:pt>
                <c:pt idx="391">
                  <c:v>37469</c:v>
                </c:pt>
                <c:pt idx="392">
                  <c:v>37500</c:v>
                </c:pt>
                <c:pt idx="393">
                  <c:v>37530</c:v>
                </c:pt>
                <c:pt idx="394">
                  <c:v>37561</c:v>
                </c:pt>
                <c:pt idx="395">
                  <c:v>37591</c:v>
                </c:pt>
                <c:pt idx="396">
                  <c:v>37622</c:v>
                </c:pt>
                <c:pt idx="397">
                  <c:v>37653</c:v>
                </c:pt>
                <c:pt idx="398">
                  <c:v>37681</c:v>
                </c:pt>
                <c:pt idx="399">
                  <c:v>37712</c:v>
                </c:pt>
                <c:pt idx="400">
                  <c:v>37742</c:v>
                </c:pt>
                <c:pt idx="401">
                  <c:v>37773</c:v>
                </c:pt>
                <c:pt idx="402">
                  <c:v>37803</c:v>
                </c:pt>
                <c:pt idx="403">
                  <c:v>37834</c:v>
                </c:pt>
                <c:pt idx="404">
                  <c:v>37865</c:v>
                </c:pt>
                <c:pt idx="405">
                  <c:v>37895</c:v>
                </c:pt>
                <c:pt idx="406">
                  <c:v>37926</c:v>
                </c:pt>
                <c:pt idx="407">
                  <c:v>37956</c:v>
                </c:pt>
                <c:pt idx="408">
                  <c:v>37987</c:v>
                </c:pt>
                <c:pt idx="409">
                  <c:v>38018</c:v>
                </c:pt>
                <c:pt idx="410">
                  <c:v>38047</c:v>
                </c:pt>
                <c:pt idx="411">
                  <c:v>38078</c:v>
                </c:pt>
                <c:pt idx="412">
                  <c:v>38108</c:v>
                </c:pt>
                <c:pt idx="413">
                  <c:v>38139</c:v>
                </c:pt>
                <c:pt idx="414">
                  <c:v>38169</c:v>
                </c:pt>
                <c:pt idx="415">
                  <c:v>38200</c:v>
                </c:pt>
                <c:pt idx="416">
                  <c:v>38231</c:v>
                </c:pt>
                <c:pt idx="417">
                  <c:v>38261</c:v>
                </c:pt>
                <c:pt idx="418">
                  <c:v>38292</c:v>
                </c:pt>
                <c:pt idx="419">
                  <c:v>38322</c:v>
                </c:pt>
                <c:pt idx="420">
                  <c:v>38353</c:v>
                </c:pt>
                <c:pt idx="421">
                  <c:v>38384</c:v>
                </c:pt>
                <c:pt idx="422">
                  <c:v>38412</c:v>
                </c:pt>
                <c:pt idx="423">
                  <c:v>38443</c:v>
                </c:pt>
                <c:pt idx="424">
                  <c:v>38473</c:v>
                </c:pt>
                <c:pt idx="425">
                  <c:v>38504</c:v>
                </c:pt>
                <c:pt idx="426">
                  <c:v>38534</c:v>
                </c:pt>
                <c:pt idx="427">
                  <c:v>38565</c:v>
                </c:pt>
                <c:pt idx="428">
                  <c:v>38596</c:v>
                </c:pt>
                <c:pt idx="429">
                  <c:v>38626</c:v>
                </c:pt>
                <c:pt idx="430">
                  <c:v>38657</c:v>
                </c:pt>
                <c:pt idx="431">
                  <c:v>38687</c:v>
                </c:pt>
                <c:pt idx="432">
                  <c:v>38718</c:v>
                </c:pt>
                <c:pt idx="433">
                  <c:v>38749</c:v>
                </c:pt>
                <c:pt idx="434">
                  <c:v>38777</c:v>
                </c:pt>
                <c:pt idx="435">
                  <c:v>38808</c:v>
                </c:pt>
                <c:pt idx="436">
                  <c:v>38838</c:v>
                </c:pt>
                <c:pt idx="437">
                  <c:v>38869</c:v>
                </c:pt>
                <c:pt idx="438">
                  <c:v>38899</c:v>
                </c:pt>
                <c:pt idx="439">
                  <c:v>38930</c:v>
                </c:pt>
                <c:pt idx="440">
                  <c:v>38961</c:v>
                </c:pt>
                <c:pt idx="441">
                  <c:v>38991</c:v>
                </c:pt>
                <c:pt idx="442">
                  <c:v>39022</c:v>
                </c:pt>
                <c:pt idx="443">
                  <c:v>39052</c:v>
                </c:pt>
                <c:pt idx="444">
                  <c:v>39083</c:v>
                </c:pt>
                <c:pt idx="445">
                  <c:v>39114</c:v>
                </c:pt>
                <c:pt idx="446">
                  <c:v>39142</c:v>
                </c:pt>
                <c:pt idx="447">
                  <c:v>39173</c:v>
                </c:pt>
                <c:pt idx="448">
                  <c:v>39203</c:v>
                </c:pt>
                <c:pt idx="449">
                  <c:v>39234</c:v>
                </c:pt>
                <c:pt idx="450">
                  <c:v>39264</c:v>
                </c:pt>
                <c:pt idx="451">
                  <c:v>39295</c:v>
                </c:pt>
                <c:pt idx="452">
                  <c:v>39326</c:v>
                </c:pt>
                <c:pt idx="453">
                  <c:v>39356</c:v>
                </c:pt>
                <c:pt idx="454">
                  <c:v>39387</c:v>
                </c:pt>
                <c:pt idx="455">
                  <c:v>39417</c:v>
                </c:pt>
                <c:pt idx="456">
                  <c:v>39448</c:v>
                </c:pt>
                <c:pt idx="457">
                  <c:v>39479</c:v>
                </c:pt>
                <c:pt idx="458">
                  <c:v>39508</c:v>
                </c:pt>
                <c:pt idx="459">
                  <c:v>39539</c:v>
                </c:pt>
                <c:pt idx="460">
                  <c:v>39569</c:v>
                </c:pt>
                <c:pt idx="461">
                  <c:v>39600</c:v>
                </c:pt>
                <c:pt idx="462">
                  <c:v>39630</c:v>
                </c:pt>
                <c:pt idx="463">
                  <c:v>39661</c:v>
                </c:pt>
                <c:pt idx="464">
                  <c:v>39692</c:v>
                </c:pt>
                <c:pt idx="465">
                  <c:v>39722</c:v>
                </c:pt>
                <c:pt idx="466">
                  <c:v>39753</c:v>
                </c:pt>
                <c:pt idx="467">
                  <c:v>39783</c:v>
                </c:pt>
                <c:pt idx="468">
                  <c:v>39814</c:v>
                </c:pt>
                <c:pt idx="469">
                  <c:v>39845</c:v>
                </c:pt>
                <c:pt idx="470">
                  <c:v>39873</c:v>
                </c:pt>
                <c:pt idx="471">
                  <c:v>39904</c:v>
                </c:pt>
                <c:pt idx="472">
                  <c:v>39934</c:v>
                </c:pt>
                <c:pt idx="473">
                  <c:v>39965</c:v>
                </c:pt>
                <c:pt idx="474">
                  <c:v>39995</c:v>
                </c:pt>
                <c:pt idx="475">
                  <c:v>40026</c:v>
                </c:pt>
                <c:pt idx="476">
                  <c:v>40057</c:v>
                </c:pt>
                <c:pt idx="477">
                  <c:v>40087</c:v>
                </c:pt>
                <c:pt idx="478">
                  <c:v>40118</c:v>
                </c:pt>
                <c:pt idx="479">
                  <c:v>40148</c:v>
                </c:pt>
                <c:pt idx="480">
                  <c:v>40179</c:v>
                </c:pt>
                <c:pt idx="481">
                  <c:v>40210</c:v>
                </c:pt>
                <c:pt idx="482">
                  <c:v>40238</c:v>
                </c:pt>
                <c:pt idx="483">
                  <c:v>40269</c:v>
                </c:pt>
                <c:pt idx="484">
                  <c:v>40299</c:v>
                </c:pt>
                <c:pt idx="485">
                  <c:v>40330</c:v>
                </c:pt>
                <c:pt idx="486">
                  <c:v>40360</c:v>
                </c:pt>
                <c:pt idx="487">
                  <c:v>40391</c:v>
                </c:pt>
                <c:pt idx="488">
                  <c:v>40422</c:v>
                </c:pt>
                <c:pt idx="489">
                  <c:v>40452</c:v>
                </c:pt>
                <c:pt idx="490">
                  <c:v>40483</c:v>
                </c:pt>
                <c:pt idx="491">
                  <c:v>40513</c:v>
                </c:pt>
                <c:pt idx="492">
                  <c:v>40544</c:v>
                </c:pt>
                <c:pt idx="493">
                  <c:v>40575</c:v>
                </c:pt>
                <c:pt idx="494">
                  <c:v>40603</c:v>
                </c:pt>
                <c:pt idx="495">
                  <c:v>40634</c:v>
                </c:pt>
                <c:pt idx="496">
                  <c:v>40664</c:v>
                </c:pt>
                <c:pt idx="497">
                  <c:v>40695</c:v>
                </c:pt>
                <c:pt idx="498">
                  <c:v>40725</c:v>
                </c:pt>
                <c:pt idx="499">
                  <c:v>40756</c:v>
                </c:pt>
                <c:pt idx="500">
                  <c:v>40787</c:v>
                </c:pt>
                <c:pt idx="501">
                  <c:v>40817</c:v>
                </c:pt>
                <c:pt idx="502">
                  <c:v>40848</c:v>
                </c:pt>
                <c:pt idx="503">
                  <c:v>40878</c:v>
                </c:pt>
                <c:pt idx="504">
                  <c:v>40909</c:v>
                </c:pt>
                <c:pt idx="505">
                  <c:v>40940</c:v>
                </c:pt>
                <c:pt idx="506">
                  <c:v>40969</c:v>
                </c:pt>
                <c:pt idx="507">
                  <c:v>41000</c:v>
                </c:pt>
                <c:pt idx="508">
                  <c:v>41030</c:v>
                </c:pt>
                <c:pt idx="509">
                  <c:v>41061</c:v>
                </c:pt>
                <c:pt idx="510">
                  <c:v>41091</c:v>
                </c:pt>
                <c:pt idx="511">
                  <c:v>41122</c:v>
                </c:pt>
                <c:pt idx="512">
                  <c:v>41153</c:v>
                </c:pt>
                <c:pt idx="513">
                  <c:v>41183</c:v>
                </c:pt>
                <c:pt idx="514">
                  <c:v>41214</c:v>
                </c:pt>
                <c:pt idx="515">
                  <c:v>41244</c:v>
                </c:pt>
                <c:pt idx="516">
                  <c:v>41275</c:v>
                </c:pt>
                <c:pt idx="517">
                  <c:v>41306</c:v>
                </c:pt>
                <c:pt idx="518">
                  <c:v>41334</c:v>
                </c:pt>
                <c:pt idx="519">
                  <c:v>41365</c:v>
                </c:pt>
                <c:pt idx="520">
                  <c:v>41395</c:v>
                </c:pt>
                <c:pt idx="521">
                  <c:v>41426</c:v>
                </c:pt>
                <c:pt idx="522">
                  <c:v>41456</c:v>
                </c:pt>
                <c:pt idx="523">
                  <c:v>41487</c:v>
                </c:pt>
                <c:pt idx="524">
                  <c:v>41518</c:v>
                </c:pt>
                <c:pt idx="525">
                  <c:v>41548</c:v>
                </c:pt>
                <c:pt idx="526">
                  <c:v>41579</c:v>
                </c:pt>
                <c:pt idx="527">
                  <c:v>41609</c:v>
                </c:pt>
                <c:pt idx="528">
                  <c:v>41640</c:v>
                </c:pt>
                <c:pt idx="529">
                  <c:v>41671</c:v>
                </c:pt>
                <c:pt idx="530">
                  <c:v>41699</c:v>
                </c:pt>
                <c:pt idx="531">
                  <c:v>41730</c:v>
                </c:pt>
                <c:pt idx="532">
                  <c:v>41760</c:v>
                </c:pt>
                <c:pt idx="533">
                  <c:v>41791</c:v>
                </c:pt>
                <c:pt idx="534">
                  <c:v>41821</c:v>
                </c:pt>
                <c:pt idx="535">
                  <c:v>41852</c:v>
                </c:pt>
                <c:pt idx="536">
                  <c:v>41883</c:v>
                </c:pt>
                <c:pt idx="537">
                  <c:v>41913</c:v>
                </c:pt>
                <c:pt idx="538">
                  <c:v>41944</c:v>
                </c:pt>
                <c:pt idx="539">
                  <c:v>41974</c:v>
                </c:pt>
                <c:pt idx="540">
                  <c:v>42005</c:v>
                </c:pt>
                <c:pt idx="541">
                  <c:v>42036</c:v>
                </c:pt>
                <c:pt idx="542">
                  <c:v>42064</c:v>
                </c:pt>
                <c:pt idx="543">
                  <c:v>42095</c:v>
                </c:pt>
                <c:pt idx="544">
                  <c:v>42125</c:v>
                </c:pt>
                <c:pt idx="545">
                  <c:v>42156</c:v>
                </c:pt>
                <c:pt idx="546">
                  <c:v>42186</c:v>
                </c:pt>
                <c:pt idx="547">
                  <c:v>42217</c:v>
                </c:pt>
                <c:pt idx="548">
                  <c:v>42248</c:v>
                </c:pt>
                <c:pt idx="549">
                  <c:v>42278</c:v>
                </c:pt>
                <c:pt idx="550">
                  <c:v>42309</c:v>
                </c:pt>
                <c:pt idx="551">
                  <c:v>42339</c:v>
                </c:pt>
                <c:pt idx="552">
                  <c:v>42370</c:v>
                </c:pt>
                <c:pt idx="553">
                  <c:v>42401</c:v>
                </c:pt>
                <c:pt idx="554">
                  <c:v>42430</c:v>
                </c:pt>
                <c:pt idx="555">
                  <c:v>42461</c:v>
                </c:pt>
                <c:pt idx="556">
                  <c:v>42491</c:v>
                </c:pt>
                <c:pt idx="557">
                  <c:v>42522</c:v>
                </c:pt>
                <c:pt idx="558">
                  <c:v>42552</c:v>
                </c:pt>
                <c:pt idx="559">
                  <c:v>42583</c:v>
                </c:pt>
                <c:pt idx="560">
                  <c:v>42614</c:v>
                </c:pt>
                <c:pt idx="561">
                  <c:v>42644</c:v>
                </c:pt>
                <c:pt idx="562">
                  <c:v>42675</c:v>
                </c:pt>
                <c:pt idx="563">
                  <c:v>42705</c:v>
                </c:pt>
                <c:pt idx="564">
                  <c:v>42736</c:v>
                </c:pt>
                <c:pt idx="565">
                  <c:v>42767</c:v>
                </c:pt>
                <c:pt idx="566">
                  <c:v>42795</c:v>
                </c:pt>
                <c:pt idx="567">
                  <c:v>42826</c:v>
                </c:pt>
                <c:pt idx="568">
                  <c:v>42856</c:v>
                </c:pt>
                <c:pt idx="569">
                  <c:v>42887</c:v>
                </c:pt>
                <c:pt idx="570">
                  <c:v>42917</c:v>
                </c:pt>
                <c:pt idx="571">
                  <c:v>42948</c:v>
                </c:pt>
                <c:pt idx="572">
                  <c:v>42979</c:v>
                </c:pt>
                <c:pt idx="573">
                  <c:v>43009</c:v>
                </c:pt>
                <c:pt idx="574">
                  <c:v>43040</c:v>
                </c:pt>
                <c:pt idx="575">
                  <c:v>43070</c:v>
                </c:pt>
                <c:pt idx="576">
                  <c:v>43101</c:v>
                </c:pt>
                <c:pt idx="577">
                  <c:v>43132</c:v>
                </c:pt>
                <c:pt idx="578">
                  <c:v>43160</c:v>
                </c:pt>
                <c:pt idx="579">
                  <c:v>43191</c:v>
                </c:pt>
                <c:pt idx="580">
                  <c:v>43221</c:v>
                </c:pt>
                <c:pt idx="581">
                  <c:v>43252</c:v>
                </c:pt>
                <c:pt idx="582">
                  <c:v>43282</c:v>
                </c:pt>
                <c:pt idx="583">
                  <c:v>43313</c:v>
                </c:pt>
                <c:pt idx="584">
                  <c:v>43344</c:v>
                </c:pt>
                <c:pt idx="585">
                  <c:v>43374</c:v>
                </c:pt>
                <c:pt idx="586">
                  <c:v>43405</c:v>
                </c:pt>
                <c:pt idx="587">
                  <c:v>43435</c:v>
                </c:pt>
                <c:pt idx="588">
                  <c:v>43466</c:v>
                </c:pt>
                <c:pt idx="589">
                  <c:v>43497</c:v>
                </c:pt>
                <c:pt idx="590">
                  <c:v>43525</c:v>
                </c:pt>
                <c:pt idx="591">
                  <c:v>43556</c:v>
                </c:pt>
                <c:pt idx="592">
                  <c:v>43586</c:v>
                </c:pt>
                <c:pt idx="593">
                  <c:v>43617</c:v>
                </c:pt>
                <c:pt idx="594">
                  <c:v>43647</c:v>
                </c:pt>
                <c:pt idx="595">
                  <c:v>43678</c:v>
                </c:pt>
                <c:pt idx="596">
                  <c:v>43709</c:v>
                </c:pt>
                <c:pt idx="597">
                  <c:v>43739</c:v>
                </c:pt>
                <c:pt idx="598">
                  <c:v>43770</c:v>
                </c:pt>
                <c:pt idx="599">
                  <c:v>43800</c:v>
                </c:pt>
                <c:pt idx="600">
                  <c:v>43831</c:v>
                </c:pt>
                <c:pt idx="601">
                  <c:v>43862</c:v>
                </c:pt>
                <c:pt idx="602">
                  <c:v>43891</c:v>
                </c:pt>
                <c:pt idx="603">
                  <c:v>43922</c:v>
                </c:pt>
                <c:pt idx="604">
                  <c:v>43952</c:v>
                </c:pt>
                <c:pt idx="605">
                  <c:v>43983</c:v>
                </c:pt>
                <c:pt idx="606">
                  <c:v>44013</c:v>
                </c:pt>
                <c:pt idx="607">
                  <c:v>44044</c:v>
                </c:pt>
                <c:pt idx="608">
                  <c:v>44075</c:v>
                </c:pt>
                <c:pt idx="609">
                  <c:v>44105</c:v>
                </c:pt>
                <c:pt idx="610">
                  <c:v>44136</c:v>
                </c:pt>
                <c:pt idx="611">
                  <c:v>44166</c:v>
                </c:pt>
                <c:pt idx="612">
                  <c:v>44197</c:v>
                </c:pt>
                <c:pt idx="613">
                  <c:v>44228</c:v>
                </c:pt>
                <c:pt idx="614">
                  <c:v>44256</c:v>
                </c:pt>
                <c:pt idx="615">
                  <c:v>44287</c:v>
                </c:pt>
                <c:pt idx="616">
                  <c:v>44317</c:v>
                </c:pt>
                <c:pt idx="617">
                  <c:v>44348</c:v>
                </c:pt>
                <c:pt idx="618">
                  <c:v>44378</c:v>
                </c:pt>
                <c:pt idx="619">
                  <c:v>44409</c:v>
                </c:pt>
                <c:pt idx="620">
                  <c:v>44440</c:v>
                </c:pt>
                <c:pt idx="621">
                  <c:v>44470</c:v>
                </c:pt>
                <c:pt idx="622">
                  <c:v>44501</c:v>
                </c:pt>
                <c:pt idx="623">
                  <c:v>44531</c:v>
                </c:pt>
                <c:pt idx="624">
                  <c:v>44562</c:v>
                </c:pt>
                <c:pt idx="625">
                  <c:v>44593</c:v>
                </c:pt>
                <c:pt idx="626">
                  <c:v>44621</c:v>
                </c:pt>
                <c:pt idx="627">
                  <c:v>44652</c:v>
                </c:pt>
                <c:pt idx="628">
                  <c:v>44682</c:v>
                </c:pt>
                <c:pt idx="629">
                  <c:v>44713</c:v>
                </c:pt>
                <c:pt idx="630">
                  <c:v>44743</c:v>
                </c:pt>
                <c:pt idx="631">
                  <c:v>44774</c:v>
                </c:pt>
              </c:numCache>
            </c:numRef>
          </c:cat>
          <c:val>
            <c:numRef>
              <c:f>'Ark1'!$G$5:$G$636</c:f>
              <c:numCache>
                <c:formatCode>General</c:formatCode>
                <c:ptCount val="632"/>
                <c:pt idx="0">
                  <c:v>6.1797750000000002</c:v>
                </c:pt>
                <c:pt idx="1">
                  <c:v>6.145251</c:v>
                </c:pt>
                <c:pt idx="2">
                  <c:v>5.8171749999999998</c:v>
                </c:pt>
                <c:pt idx="3">
                  <c:v>6.0606059999999999</c:v>
                </c:pt>
                <c:pt idx="4">
                  <c:v>6.0439559999999997</c:v>
                </c:pt>
                <c:pt idx="5">
                  <c:v>6.010929</c:v>
                </c:pt>
                <c:pt idx="6">
                  <c:v>5.9782609999999998</c:v>
                </c:pt>
                <c:pt idx="7">
                  <c:v>5.405405</c:v>
                </c:pt>
                <c:pt idx="8">
                  <c:v>5.6603770000000004</c:v>
                </c:pt>
                <c:pt idx="9">
                  <c:v>5.6300270000000001</c:v>
                </c:pt>
                <c:pt idx="10">
                  <c:v>5.6</c:v>
                </c:pt>
                <c:pt idx="11">
                  <c:v>5.5702920000000002</c:v>
                </c:pt>
                <c:pt idx="12">
                  <c:v>5.2910050000000002</c:v>
                </c:pt>
                <c:pt idx="13">
                  <c:v>5</c:v>
                </c:pt>
                <c:pt idx="14">
                  <c:v>4.7120420000000003</c:v>
                </c:pt>
                <c:pt idx="15">
                  <c:v>4.1558440000000001</c:v>
                </c:pt>
                <c:pt idx="16">
                  <c:v>4.4041449999999998</c:v>
                </c:pt>
                <c:pt idx="17">
                  <c:v>4.6391749999999998</c:v>
                </c:pt>
                <c:pt idx="18">
                  <c:v>4.3589739999999999</c:v>
                </c:pt>
                <c:pt idx="19">
                  <c:v>4.6153849999999998</c:v>
                </c:pt>
                <c:pt idx="20">
                  <c:v>4.0816330000000001</c:v>
                </c:pt>
                <c:pt idx="21">
                  <c:v>3.8071069999999998</c:v>
                </c:pt>
                <c:pt idx="22">
                  <c:v>3.2828279999999999</c:v>
                </c:pt>
                <c:pt idx="23">
                  <c:v>3.2663319999999998</c:v>
                </c:pt>
                <c:pt idx="24">
                  <c:v>3.2663319999999998</c:v>
                </c:pt>
                <c:pt idx="25">
                  <c:v>3.508772</c:v>
                </c:pt>
                <c:pt idx="26">
                  <c:v>3.5</c:v>
                </c:pt>
                <c:pt idx="27">
                  <c:v>3.4912719999999999</c:v>
                </c:pt>
                <c:pt idx="28">
                  <c:v>3.225806</c:v>
                </c:pt>
                <c:pt idx="29">
                  <c:v>2.7093600000000002</c:v>
                </c:pt>
                <c:pt idx="30">
                  <c:v>2.9484029999999999</c:v>
                </c:pt>
                <c:pt idx="31">
                  <c:v>2.941176</c:v>
                </c:pt>
                <c:pt idx="32">
                  <c:v>3.1862750000000002</c:v>
                </c:pt>
                <c:pt idx="33">
                  <c:v>3.4229829999999999</c:v>
                </c:pt>
                <c:pt idx="34">
                  <c:v>3.6674820000000001</c:v>
                </c:pt>
                <c:pt idx="35">
                  <c:v>3.406326</c:v>
                </c:pt>
                <c:pt idx="36">
                  <c:v>3.649635</c:v>
                </c:pt>
                <c:pt idx="37">
                  <c:v>3.8740920000000001</c:v>
                </c:pt>
                <c:pt idx="38">
                  <c:v>4.589372</c:v>
                </c:pt>
                <c:pt idx="39">
                  <c:v>5.0602410000000004</c:v>
                </c:pt>
                <c:pt idx="40">
                  <c:v>5.5288459999999997</c:v>
                </c:pt>
                <c:pt idx="41">
                  <c:v>5.9952040000000002</c:v>
                </c:pt>
                <c:pt idx="42">
                  <c:v>5.7279239999999998</c:v>
                </c:pt>
                <c:pt idx="43">
                  <c:v>7.3809519999999997</c:v>
                </c:pt>
                <c:pt idx="44">
                  <c:v>7.3634199999999996</c:v>
                </c:pt>
                <c:pt idx="45">
                  <c:v>7.801418</c:v>
                </c:pt>
                <c:pt idx="46">
                  <c:v>8.2547169999999994</c:v>
                </c:pt>
                <c:pt idx="47">
                  <c:v>8.7058820000000008</c:v>
                </c:pt>
                <c:pt idx="48">
                  <c:v>9.3896709999999999</c:v>
                </c:pt>
                <c:pt idx="49">
                  <c:v>10.02331</c:v>
                </c:pt>
                <c:pt idx="50">
                  <c:v>10.392609999999999</c:v>
                </c:pt>
                <c:pt idx="51">
                  <c:v>10.091742999999999</c:v>
                </c:pt>
                <c:pt idx="52">
                  <c:v>10.706149999999999</c:v>
                </c:pt>
                <c:pt idx="53">
                  <c:v>10.859729</c:v>
                </c:pt>
                <c:pt idx="54">
                  <c:v>11.512415000000001</c:v>
                </c:pt>
                <c:pt idx="55">
                  <c:v>10.864744999999999</c:v>
                </c:pt>
                <c:pt idx="56">
                  <c:v>11.946903000000001</c:v>
                </c:pt>
                <c:pt idx="57">
                  <c:v>12.061404</c:v>
                </c:pt>
                <c:pt idx="58">
                  <c:v>12.200436</c:v>
                </c:pt>
                <c:pt idx="59">
                  <c:v>12.337662</c:v>
                </c:pt>
                <c:pt idx="60">
                  <c:v>11.802574999999999</c:v>
                </c:pt>
                <c:pt idx="61">
                  <c:v>11.228814</c:v>
                </c:pt>
                <c:pt idx="62">
                  <c:v>10.251046000000001</c:v>
                </c:pt>
                <c:pt idx="63">
                  <c:v>10.208333</c:v>
                </c:pt>
                <c:pt idx="64">
                  <c:v>9.4650210000000001</c:v>
                </c:pt>
                <c:pt idx="65">
                  <c:v>9.3877550000000003</c:v>
                </c:pt>
                <c:pt idx="66">
                  <c:v>9.7165990000000004</c:v>
                </c:pt>
                <c:pt idx="67">
                  <c:v>8.6</c:v>
                </c:pt>
                <c:pt idx="68">
                  <c:v>7.905138</c:v>
                </c:pt>
                <c:pt idx="69">
                  <c:v>7.4363989999999998</c:v>
                </c:pt>
                <c:pt idx="70">
                  <c:v>7.378641</c:v>
                </c:pt>
                <c:pt idx="71">
                  <c:v>6.9364160000000004</c:v>
                </c:pt>
                <c:pt idx="72">
                  <c:v>6.7178500000000003</c:v>
                </c:pt>
                <c:pt idx="73">
                  <c:v>6.2857139999999996</c:v>
                </c:pt>
                <c:pt idx="74">
                  <c:v>6.0721059999999998</c:v>
                </c:pt>
                <c:pt idx="75">
                  <c:v>6.0491489999999999</c:v>
                </c:pt>
                <c:pt idx="76">
                  <c:v>6.2030079999999996</c:v>
                </c:pt>
                <c:pt idx="77">
                  <c:v>5.9701490000000002</c:v>
                </c:pt>
                <c:pt idx="78">
                  <c:v>5.3505539999999998</c:v>
                </c:pt>
                <c:pt idx="79">
                  <c:v>5.7090240000000003</c:v>
                </c:pt>
                <c:pt idx="80">
                  <c:v>5.4945050000000002</c:v>
                </c:pt>
                <c:pt idx="81">
                  <c:v>5.4644810000000001</c:v>
                </c:pt>
                <c:pt idx="82">
                  <c:v>4.8824589999999999</c:v>
                </c:pt>
                <c:pt idx="83">
                  <c:v>4.864865</c:v>
                </c:pt>
                <c:pt idx="84">
                  <c:v>5.215827</c:v>
                </c:pt>
                <c:pt idx="85">
                  <c:v>5.9139780000000002</c:v>
                </c:pt>
                <c:pt idx="86">
                  <c:v>6.4400719999999998</c:v>
                </c:pt>
                <c:pt idx="87">
                  <c:v>6.9518719999999998</c:v>
                </c:pt>
                <c:pt idx="88">
                  <c:v>6.7256640000000001</c:v>
                </c:pt>
                <c:pt idx="89">
                  <c:v>6.8661969999999997</c:v>
                </c:pt>
                <c:pt idx="90">
                  <c:v>6.8301230000000004</c:v>
                </c:pt>
                <c:pt idx="91">
                  <c:v>6.620209</c:v>
                </c:pt>
                <c:pt idx="92">
                  <c:v>6.5972220000000004</c:v>
                </c:pt>
                <c:pt idx="93">
                  <c:v>6.3903280000000002</c:v>
                </c:pt>
                <c:pt idx="94">
                  <c:v>6.7241379999999999</c:v>
                </c:pt>
                <c:pt idx="95">
                  <c:v>6.7010310000000004</c:v>
                </c:pt>
                <c:pt idx="96">
                  <c:v>6.8376070000000002</c:v>
                </c:pt>
                <c:pt idx="97">
                  <c:v>6.4297800000000001</c:v>
                </c:pt>
                <c:pt idx="98">
                  <c:v>6.5546220000000002</c:v>
                </c:pt>
                <c:pt idx="99">
                  <c:v>6.5</c:v>
                </c:pt>
                <c:pt idx="100">
                  <c:v>6.9651740000000002</c:v>
                </c:pt>
                <c:pt idx="101">
                  <c:v>7.4135090000000003</c:v>
                </c:pt>
                <c:pt idx="102">
                  <c:v>7.7049180000000002</c:v>
                </c:pt>
                <c:pt idx="103">
                  <c:v>7.8431369999999996</c:v>
                </c:pt>
                <c:pt idx="104">
                  <c:v>8.3061889999999998</c:v>
                </c:pt>
                <c:pt idx="105">
                  <c:v>8.9285709999999998</c:v>
                </c:pt>
                <c:pt idx="106">
                  <c:v>8.8852989999999998</c:v>
                </c:pt>
                <c:pt idx="107">
                  <c:v>9.0177130000000005</c:v>
                </c:pt>
                <c:pt idx="108">
                  <c:v>9.2799999999999994</c:v>
                </c:pt>
                <c:pt idx="109">
                  <c:v>9.856916</c:v>
                </c:pt>
                <c:pt idx="110">
                  <c:v>10.094637000000001</c:v>
                </c:pt>
                <c:pt idx="111">
                  <c:v>10.485132999999999</c:v>
                </c:pt>
                <c:pt idx="112">
                  <c:v>10.852713</c:v>
                </c:pt>
                <c:pt idx="113">
                  <c:v>10.889571</c:v>
                </c:pt>
                <c:pt idx="114">
                  <c:v>11.263318</c:v>
                </c:pt>
                <c:pt idx="115">
                  <c:v>11.818182</c:v>
                </c:pt>
                <c:pt idx="116">
                  <c:v>12.180451</c:v>
                </c:pt>
                <c:pt idx="117">
                  <c:v>12.071535000000001</c:v>
                </c:pt>
                <c:pt idx="118">
                  <c:v>12.611276</c:v>
                </c:pt>
                <c:pt idx="119">
                  <c:v>13.293944</c:v>
                </c:pt>
                <c:pt idx="120">
                  <c:v>13.909224</c:v>
                </c:pt>
                <c:pt idx="121">
                  <c:v>14.182344000000001</c:v>
                </c:pt>
                <c:pt idx="122">
                  <c:v>14.756447</c:v>
                </c:pt>
                <c:pt idx="123">
                  <c:v>14.730878000000001</c:v>
                </c:pt>
                <c:pt idx="124">
                  <c:v>14.405594000000001</c:v>
                </c:pt>
                <c:pt idx="125">
                  <c:v>14.384509</c:v>
                </c:pt>
                <c:pt idx="126">
                  <c:v>13.132695</c:v>
                </c:pt>
                <c:pt idx="127">
                  <c:v>12.872629</c:v>
                </c:pt>
                <c:pt idx="128">
                  <c:v>12.600536</c:v>
                </c:pt>
                <c:pt idx="129">
                  <c:v>12.765957</c:v>
                </c:pt>
                <c:pt idx="130">
                  <c:v>12.648220999999999</c:v>
                </c:pt>
                <c:pt idx="131">
                  <c:v>12.516297</c:v>
                </c:pt>
                <c:pt idx="132">
                  <c:v>11.825193000000001</c:v>
                </c:pt>
                <c:pt idx="133">
                  <c:v>11.406844</c:v>
                </c:pt>
                <c:pt idx="134">
                  <c:v>10.486891</c:v>
                </c:pt>
                <c:pt idx="135">
                  <c:v>10</c:v>
                </c:pt>
                <c:pt idx="136">
                  <c:v>9.7799510000000005</c:v>
                </c:pt>
                <c:pt idx="137">
                  <c:v>9.5526</c:v>
                </c:pt>
                <c:pt idx="138">
                  <c:v>10.76179</c:v>
                </c:pt>
                <c:pt idx="139">
                  <c:v>10.804322000000001</c:v>
                </c:pt>
                <c:pt idx="140">
                  <c:v>10.952381000000001</c:v>
                </c:pt>
                <c:pt idx="141">
                  <c:v>10.141508999999999</c:v>
                </c:pt>
                <c:pt idx="142">
                  <c:v>9.590643</c:v>
                </c:pt>
                <c:pt idx="143">
                  <c:v>8.922364</c:v>
                </c:pt>
                <c:pt idx="144">
                  <c:v>8.3908050000000003</c:v>
                </c:pt>
                <c:pt idx="145">
                  <c:v>7.6222979999999998</c:v>
                </c:pt>
                <c:pt idx="146">
                  <c:v>6.7796609999999999</c:v>
                </c:pt>
                <c:pt idx="147">
                  <c:v>6.5095400000000003</c:v>
                </c:pt>
                <c:pt idx="148">
                  <c:v>6.681514</c:v>
                </c:pt>
                <c:pt idx="149">
                  <c:v>7.0640179999999999</c:v>
                </c:pt>
                <c:pt idx="150">
                  <c:v>6.4410480000000003</c:v>
                </c:pt>
                <c:pt idx="151">
                  <c:v>5.8504880000000004</c:v>
                </c:pt>
                <c:pt idx="152">
                  <c:v>5.0429180000000002</c:v>
                </c:pt>
                <c:pt idx="153">
                  <c:v>5.1391859999999996</c:v>
                </c:pt>
                <c:pt idx="154">
                  <c:v>4.5891140000000004</c:v>
                </c:pt>
                <c:pt idx="155">
                  <c:v>3.8297870000000001</c:v>
                </c:pt>
                <c:pt idx="156">
                  <c:v>3.7115589999999998</c:v>
                </c:pt>
                <c:pt idx="157">
                  <c:v>3.488372</c:v>
                </c:pt>
                <c:pt idx="158">
                  <c:v>3.5978840000000001</c:v>
                </c:pt>
                <c:pt idx="159">
                  <c:v>3.898841</c:v>
                </c:pt>
                <c:pt idx="160">
                  <c:v>3.549061</c:v>
                </c:pt>
                <c:pt idx="161">
                  <c:v>2.5773199999999998</c:v>
                </c:pt>
                <c:pt idx="162">
                  <c:v>2.461538</c:v>
                </c:pt>
                <c:pt idx="163">
                  <c:v>2.5588540000000002</c:v>
                </c:pt>
                <c:pt idx="164">
                  <c:v>2.860061</c:v>
                </c:pt>
                <c:pt idx="165">
                  <c:v>2.851324</c:v>
                </c:pt>
                <c:pt idx="166">
                  <c:v>3.2653059999999998</c:v>
                </c:pt>
                <c:pt idx="167">
                  <c:v>3.7909839999999999</c:v>
                </c:pt>
                <c:pt idx="168">
                  <c:v>4.1922290000000002</c:v>
                </c:pt>
                <c:pt idx="169">
                  <c:v>4.596527</c:v>
                </c:pt>
                <c:pt idx="170">
                  <c:v>4.8008170000000003</c:v>
                </c:pt>
                <c:pt idx="171">
                  <c:v>4.5638949999999996</c:v>
                </c:pt>
                <c:pt idx="172">
                  <c:v>4.2338709999999997</c:v>
                </c:pt>
                <c:pt idx="173">
                  <c:v>4.2211059999999998</c:v>
                </c:pt>
                <c:pt idx="174">
                  <c:v>4.2042039999999998</c:v>
                </c:pt>
                <c:pt idx="175">
                  <c:v>4.291417</c:v>
                </c:pt>
                <c:pt idx="176">
                  <c:v>4.2701089999999997</c:v>
                </c:pt>
                <c:pt idx="177">
                  <c:v>4.2574259999999997</c:v>
                </c:pt>
                <c:pt idx="178">
                  <c:v>4.0513830000000004</c:v>
                </c:pt>
                <c:pt idx="179">
                  <c:v>3.9486669999999999</c:v>
                </c:pt>
                <c:pt idx="180">
                  <c:v>3.5328750000000002</c:v>
                </c:pt>
                <c:pt idx="181">
                  <c:v>3.515625</c:v>
                </c:pt>
                <c:pt idx="182">
                  <c:v>3.7037040000000001</c:v>
                </c:pt>
                <c:pt idx="183">
                  <c:v>3.6857419999999999</c:v>
                </c:pt>
                <c:pt idx="184">
                  <c:v>3.77176</c:v>
                </c:pt>
                <c:pt idx="185">
                  <c:v>3.7608489999999999</c:v>
                </c:pt>
                <c:pt idx="186">
                  <c:v>3.5542750000000001</c:v>
                </c:pt>
                <c:pt idx="187">
                  <c:v>3.3492820000000001</c:v>
                </c:pt>
                <c:pt idx="188">
                  <c:v>3.1428569999999998</c:v>
                </c:pt>
                <c:pt idx="189">
                  <c:v>3.2288700000000001</c:v>
                </c:pt>
                <c:pt idx="190">
                  <c:v>3.5137700000000001</c:v>
                </c:pt>
                <c:pt idx="191">
                  <c:v>3.79867</c:v>
                </c:pt>
                <c:pt idx="192">
                  <c:v>3.8862559999999999</c:v>
                </c:pt>
                <c:pt idx="193">
                  <c:v>3.1132080000000002</c:v>
                </c:pt>
                <c:pt idx="194">
                  <c:v>2.2556389999999999</c:v>
                </c:pt>
                <c:pt idx="195">
                  <c:v>1.590271</c:v>
                </c:pt>
                <c:pt idx="196">
                  <c:v>1.4911460000000001</c:v>
                </c:pt>
                <c:pt idx="197">
                  <c:v>1.7657989999999999</c:v>
                </c:pt>
                <c:pt idx="198">
                  <c:v>1.576994</c:v>
                </c:pt>
                <c:pt idx="199">
                  <c:v>1.574074</c:v>
                </c:pt>
                <c:pt idx="200">
                  <c:v>1.754386</c:v>
                </c:pt>
                <c:pt idx="201">
                  <c:v>1.4719409999999999</c:v>
                </c:pt>
                <c:pt idx="202">
                  <c:v>1.2844040000000001</c:v>
                </c:pt>
                <c:pt idx="203">
                  <c:v>1.097896</c:v>
                </c:pt>
                <c:pt idx="204">
                  <c:v>1.459854</c:v>
                </c:pt>
                <c:pt idx="205">
                  <c:v>2.1042999999999998</c:v>
                </c:pt>
                <c:pt idx="206">
                  <c:v>3.0330879999999998</c:v>
                </c:pt>
                <c:pt idx="207">
                  <c:v>3.7753220000000001</c:v>
                </c:pt>
                <c:pt idx="208">
                  <c:v>3.8567490000000002</c:v>
                </c:pt>
                <c:pt idx="209">
                  <c:v>3.652968</c:v>
                </c:pt>
                <c:pt idx="210">
                  <c:v>3.9269409999999998</c:v>
                </c:pt>
                <c:pt idx="211">
                  <c:v>4.2844119999999997</c:v>
                </c:pt>
                <c:pt idx="212">
                  <c:v>4.3557170000000003</c:v>
                </c:pt>
                <c:pt idx="213">
                  <c:v>4.5330919999999999</c:v>
                </c:pt>
                <c:pt idx="214">
                  <c:v>4.5289859999999997</c:v>
                </c:pt>
                <c:pt idx="215">
                  <c:v>4.4343890000000004</c:v>
                </c:pt>
                <c:pt idx="216">
                  <c:v>4.0467630000000003</c:v>
                </c:pt>
                <c:pt idx="217">
                  <c:v>3.9426519999999998</c:v>
                </c:pt>
                <c:pt idx="218">
                  <c:v>3.9250669999999999</c:v>
                </c:pt>
                <c:pt idx="219">
                  <c:v>3.9041700000000001</c:v>
                </c:pt>
                <c:pt idx="220">
                  <c:v>3.8903629999999998</c:v>
                </c:pt>
                <c:pt idx="221">
                  <c:v>3.9647579999999998</c:v>
                </c:pt>
                <c:pt idx="222">
                  <c:v>4.1300530000000002</c:v>
                </c:pt>
                <c:pt idx="223">
                  <c:v>4.0209789999999996</c:v>
                </c:pt>
                <c:pt idx="224">
                  <c:v>4.1739129999999998</c:v>
                </c:pt>
                <c:pt idx="225">
                  <c:v>4.2497829999999999</c:v>
                </c:pt>
                <c:pt idx="226">
                  <c:v>4.2461010000000003</c:v>
                </c:pt>
                <c:pt idx="227">
                  <c:v>4.4194110000000002</c:v>
                </c:pt>
                <c:pt idx="228">
                  <c:v>4.667243</c:v>
                </c:pt>
                <c:pt idx="229">
                  <c:v>4.8275860000000002</c:v>
                </c:pt>
                <c:pt idx="230">
                  <c:v>4.9785409999999999</c:v>
                </c:pt>
                <c:pt idx="231">
                  <c:v>5.1238260000000002</c:v>
                </c:pt>
                <c:pt idx="232">
                  <c:v>5.3617020000000002</c:v>
                </c:pt>
                <c:pt idx="233">
                  <c:v>5.169492</c:v>
                </c:pt>
                <c:pt idx="234">
                  <c:v>4.9789029999999999</c:v>
                </c:pt>
                <c:pt idx="235">
                  <c:v>4.7058819999999999</c:v>
                </c:pt>
                <c:pt idx="236">
                  <c:v>4.3405680000000002</c:v>
                </c:pt>
                <c:pt idx="237">
                  <c:v>4.4925119999999996</c:v>
                </c:pt>
                <c:pt idx="238">
                  <c:v>4.6550289999999999</c:v>
                </c:pt>
                <c:pt idx="239">
                  <c:v>4.647303</c:v>
                </c:pt>
                <c:pt idx="240">
                  <c:v>5.202312</c:v>
                </c:pt>
                <c:pt idx="241">
                  <c:v>5.2631579999999998</c:v>
                </c:pt>
                <c:pt idx="242">
                  <c:v>5.233034</c:v>
                </c:pt>
                <c:pt idx="243">
                  <c:v>4.7116170000000004</c:v>
                </c:pt>
                <c:pt idx="244">
                  <c:v>4.3618740000000003</c:v>
                </c:pt>
                <c:pt idx="245">
                  <c:v>4.6736500000000003</c:v>
                </c:pt>
                <c:pt idx="246">
                  <c:v>4.8231510000000002</c:v>
                </c:pt>
                <c:pt idx="247">
                  <c:v>5.6179779999999999</c:v>
                </c:pt>
                <c:pt idx="248">
                  <c:v>6.16</c:v>
                </c:pt>
                <c:pt idx="249">
                  <c:v>6.289809</c:v>
                </c:pt>
                <c:pt idx="250">
                  <c:v>6.2748210000000002</c:v>
                </c:pt>
                <c:pt idx="251">
                  <c:v>6.1062649999999996</c:v>
                </c:pt>
                <c:pt idx="252">
                  <c:v>5.651491</c:v>
                </c:pt>
                <c:pt idx="253">
                  <c:v>5.3125</c:v>
                </c:pt>
                <c:pt idx="254">
                  <c:v>4.895105</c:v>
                </c:pt>
                <c:pt idx="255">
                  <c:v>4.8875099999999998</c:v>
                </c:pt>
                <c:pt idx="256">
                  <c:v>4.9535600000000004</c:v>
                </c:pt>
                <c:pt idx="257">
                  <c:v>4.6959200000000001</c:v>
                </c:pt>
                <c:pt idx="258">
                  <c:v>4.4478530000000003</c:v>
                </c:pt>
                <c:pt idx="259">
                  <c:v>3.7993920000000001</c:v>
                </c:pt>
                <c:pt idx="260">
                  <c:v>3.391108</c:v>
                </c:pt>
                <c:pt idx="261">
                  <c:v>2.9213480000000001</c:v>
                </c:pt>
                <c:pt idx="262">
                  <c:v>2.9895369999999999</c:v>
                </c:pt>
                <c:pt idx="263">
                  <c:v>3.0642749999999999</c:v>
                </c:pt>
                <c:pt idx="264">
                  <c:v>2.6002969999999999</c:v>
                </c:pt>
                <c:pt idx="265">
                  <c:v>2.818991</c:v>
                </c:pt>
                <c:pt idx="266">
                  <c:v>3.1851850000000002</c:v>
                </c:pt>
                <c:pt idx="267">
                  <c:v>3.1804730000000001</c:v>
                </c:pt>
                <c:pt idx="268">
                  <c:v>3.0235989999999999</c:v>
                </c:pt>
                <c:pt idx="269">
                  <c:v>3.0882350000000001</c:v>
                </c:pt>
                <c:pt idx="270">
                  <c:v>3.1571220000000002</c:v>
                </c:pt>
                <c:pt idx="271">
                  <c:v>3.1478769999999998</c:v>
                </c:pt>
                <c:pt idx="272">
                  <c:v>2.9883380000000002</c:v>
                </c:pt>
                <c:pt idx="273">
                  <c:v>3.2023290000000002</c:v>
                </c:pt>
                <c:pt idx="274">
                  <c:v>3.0478960000000002</c:v>
                </c:pt>
                <c:pt idx="275">
                  <c:v>2.9006530000000001</c:v>
                </c:pt>
                <c:pt idx="276">
                  <c:v>3.258508</c:v>
                </c:pt>
                <c:pt idx="277">
                  <c:v>3.246753</c:v>
                </c:pt>
                <c:pt idx="278">
                  <c:v>3.0868630000000001</c:v>
                </c:pt>
                <c:pt idx="279">
                  <c:v>3.225806</c:v>
                </c:pt>
                <c:pt idx="280">
                  <c:v>3.2211880000000002</c:v>
                </c:pt>
                <c:pt idx="281">
                  <c:v>2.9957199999999999</c:v>
                </c:pt>
                <c:pt idx="282">
                  <c:v>2.775801</c:v>
                </c:pt>
                <c:pt idx="283">
                  <c:v>2.7679209999999999</c:v>
                </c:pt>
                <c:pt idx="284">
                  <c:v>2.689314</c:v>
                </c:pt>
                <c:pt idx="285">
                  <c:v>2.750353</c:v>
                </c:pt>
                <c:pt idx="286">
                  <c:v>2.676056</c:v>
                </c:pt>
                <c:pt idx="287">
                  <c:v>2.7484139999999999</c:v>
                </c:pt>
                <c:pt idx="288">
                  <c:v>2.5245440000000001</c:v>
                </c:pt>
                <c:pt idx="289">
                  <c:v>2.5157229999999999</c:v>
                </c:pt>
                <c:pt idx="290">
                  <c:v>2.506964</c:v>
                </c:pt>
                <c:pt idx="291">
                  <c:v>2.3611110000000002</c:v>
                </c:pt>
                <c:pt idx="292">
                  <c:v>2.2884880000000001</c:v>
                </c:pt>
                <c:pt idx="293">
                  <c:v>2.4930750000000002</c:v>
                </c:pt>
                <c:pt idx="294">
                  <c:v>2.7700830000000001</c:v>
                </c:pt>
                <c:pt idx="295">
                  <c:v>2.9005519999999998</c:v>
                </c:pt>
                <c:pt idx="296">
                  <c:v>2.963473</c:v>
                </c:pt>
                <c:pt idx="297">
                  <c:v>2.6080990000000002</c:v>
                </c:pt>
                <c:pt idx="298">
                  <c:v>2.6748970000000001</c:v>
                </c:pt>
                <c:pt idx="299">
                  <c:v>2.6748970000000001</c:v>
                </c:pt>
                <c:pt idx="300">
                  <c:v>2.8043779999999998</c:v>
                </c:pt>
                <c:pt idx="301">
                  <c:v>2.8629859999999998</c:v>
                </c:pt>
                <c:pt idx="302">
                  <c:v>2.8532609999999998</c:v>
                </c:pt>
                <c:pt idx="303">
                  <c:v>3.0529169999999999</c:v>
                </c:pt>
                <c:pt idx="304">
                  <c:v>3.1864409999999999</c:v>
                </c:pt>
                <c:pt idx="305">
                  <c:v>3.0405410000000002</c:v>
                </c:pt>
                <c:pt idx="306">
                  <c:v>2.7628029999999999</c:v>
                </c:pt>
                <c:pt idx="307">
                  <c:v>2.6174499999999998</c:v>
                </c:pt>
                <c:pt idx="308">
                  <c:v>2.543507</c:v>
                </c:pt>
                <c:pt idx="309">
                  <c:v>2.8093650000000001</c:v>
                </c:pt>
                <c:pt idx="310">
                  <c:v>2.60521</c:v>
                </c:pt>
                <c:pt idx="311">
                  <c:v>2.5384099999999998</c:v>
                </c:pt>
                <c:pt idx="312">
                  <c:v>2.727878</c:v>
                </c:pt>
                <c:pt idx="313">
                  <c:v>2.6507619999999998</c:v>
                </c:pt>
                <c:pt idx="314">
                  <c:v>2.8401589999999999</c:v>
                </c:pt>
                <c:pt idx="315">
                  <c:v>2.8966430000000001</c:v>
                </c:pt>
                <c:pt idx="316">
                  <c:v>2.890933</c:v>
                </c:pt>
                <c:pt idx="317">
                  <c:v>2.7540979999999999</c:v>
                </c:pt>
                <c:pt idx="318">
                  <c:v>2.9508200000000002</c:v>
                </c:pt>
                <c:pt idx="319">
                  <c:v>2.8776980000000001</c:v>
                </c:pt>
                <c:pt idx="320">
                  <c:v>3.0026109999999999</c:v>
                </c:pt>
                <c:pt idx="321">
                  <c:v>2.9928430000000001</c:v>
                </c:pt>
                <c:pt idx="322">
                  <c:v>3.2552080000000001</c:v>
                </c:pt>
                <c:pt idx="323">
                  <c:v>3.322476</c:v>
                </c:pt>
                <c:pt idx="324">
                  <c:v>3.044041</c:v>
                </c:pt>
                <c:pt idx="325">
                  <c:v>3.0342159999999998</c:v>
                </c:pt>
                <c:pt idx="326">
                  <c:v>2.7617210000000001</c:v>
                </c:pt>
                <c:pt idx="327">
                  <c:v>2.4952019999999999</c:v>
                </c:pt>
                <c:pt idx="328">
                  <c:v>2.2349939999999999</c:v>
                </c:pt>
                <c:pt idx="329">
                  <c:v>2.2973840000000001</c:v>
                </c:pt>
                <c:pt idx="330">
                  <c:v>2.2292990000000001</c:v>
                </c:pt>
                <c:pt idx="331">
                  <c:v>2.2250480000000001</c:v>
                </c:pt>
                <c:pt idx="332">
                  <c:v>2.1546259999999999</c:v>
                </c:pt>
                <c:pt idx="333">
                  <c:v>2.0846490000000002</c:v>
                </c:pt>
                <c:pt idx="334">
                  <c:v>1.8284990000000001</c:v>
                </c:pt>
                <c:pt idx="335">
                  <c:v>1.702396</c:v>
                </c:pt>
                <c:pt idx="336">
                  <c:v>1.571339</c:v>
                </c:pt>
                <c:pt idx="337">
                  <c:v>1.441103</c:v>
                </c:pt>
                <c:pt idx="338">
                  <c:v>1.375</c:v>
                </c:pt>
                <c:pt idx="339">
                  <c:v>1.435705</c:v>
                </c:pt>
                <c:pt idx="340">
                  <c:v>1.6864459999999999</c:v>
                </c:pt>
                <c:pt idx="341">
                  <c:v>1.684342</c:v>
                </c:pt>
                <c:pt idx="342">
                  <c:v>1.6822429999999999</c:v>
                </c:pt>
                <c:pt idx="343">
                  <c:v>1.6169150000000001</c:v>
                </c:pt>
                <c:pt idx="344">
                  <c:v>1.488834</c:v>
                </c:pt>
                <c:pt idx="345">
                  <c:v>1.4851490000000001</c:v>
                </c:pt>
                <c:pt idx="346">
                  <c:v>1.5479879999999999</c:v>
                </c:pt>
                <c:pt idx="347">
                  <c:v>1.6119030000000001</c:v>
                </c:pt>
                <c:pt idx="348">
                  <c:v>1.6707920000000001</c:v>
                </c:pt>
                <c:pt idx="349">
                  <c:v>1.6059300000000001</c:v>
                </c:pt>
                <c:pt idx="350">
                  <c:v>1.726264</c:v>
                </c:pt>
                <c:pt idx="351">
                  <c:v>2.276923</c:v>
                </c:pt>
                <c:pt idx="352">
                  <c:v>2.0884520000000002</c:v>
                </c:pt>
                <c:pt idx="353">
                  <c:v>1.96319</c:v>
                </c:pt>
                <c:pt idx="354">
                  <c:v>2.1446079999999998</c:v>
                </c:pt>
                <c:pt idx="355">
                  <c:v>2.2643819999999999</c:v>
                </c:pt>
                <c:pt idx="356">
                  <c:v>2.6283620000000001</c:v>
                </c:pt>
                <c:pt idx="357">
                  <c:v>2.5609760000000001</c:v>
                </c:pt>
                <c:pt idx="358">
                  <c:v>2.6219510000000001</c:v>
                </c:pt>
                <c:pt idx="359">
                  <c:v>2.684564</c:v>
                </c:pt>
                <c:pt idx="360">
                  <c:v>2.7388919999999999</c:v>
                </c:pt>
                <c:pt idx="361">
                  <c:v>3.2218840000000002</c:v>
                </c:pt>
                <c:pt idx="362">
                  <c:v>3.7575759999999998</c:v>
                </c:pt>
                <c:pt idx="363">
                  <c:v>3.0685920000000002</c:v>
                </c:pt>
                <c:pt idx="364">
                  <c:v>3.1889289999999999</c:v>
                </c:pt>
                <c:pt idx="365">
                  <c:v>3.730445</c:v>
                </c:pt>
                <c:pt idx="366">
                  <c:v>3.659268</c:v>
                </c:pt>
                <c:pt idx="367">
                  <c:v>3.4111310000000001</c:v>
                </c:pt>
                <c:pt idx="368">
                  <c:v>3.454437</c:v>
                </c:pt>
                <c:pt idx="369">
                  <c:v>3.4482759999999999</c:v>
                </c:pt>
                <c:pt idx="370">
                  <c:v>3.4462269999999999</c:v>
                </c:pt>
                <c:pt idx="371">
                  <c:v>3.386809</c:v>
                </c:pt>
                <c:pt idx="372">
                  <c:v>3.732227</c:v>
                </c:pt>
                <c:pt idx="373">
                  <c:v>3.533569</c:v>
                </c:pt>
                <c:pt idx="374">
                  <c:v>2.9205610000000002</c:v>
                </c:pt>
                <c:pt idx="375">
                  <c:v>3.2691189999999999</c:v>
                </c:pt>
                <c:pt idx="376">
                  <c:v>3.6151599999999999</c:v>
                </c:pt>
                <c:pt idx="377">
                  <c:v>3.2482600000000001</c:v>
                </c:pt>
                <c:pt idx="378">
                  <c:v>2.7199070000000001</c:v>
                </c:pt>
                <c:pt idx="379">
                  <c:v>2.7199070000000001</c:v>
                </c:pt>
                <c:pt idx="380">
                  <c:v>2.648244</c:v>
                </c:pt>
                <c:pt idx="381">
                  <c:v>2.1264370000000001</c:v>
                </c:pt>
                <c:pt idx="382">
                  <c:v>1.895462</c:v>
                </c:pt>
                <c:pt idx="383">
                  <c:v>1.5517240000000001</c:v>
                </c:pt>
                <c:pt idx="384">
                  <c:v>1.142204</c:v>
                </c:pt>
                <c:pt idx="385">
                  <c:v>1.137656</c:v>
                </c:pt>
                <c:pt idx="386">
                  <c:v>1.4755959999999999</c:v>
                </c:pt>
                <c:pt idx="387">
                  <c:v>1.6393439999999999</c:v>
                </c:pt>
                <c:pt idx="388">
                  <c:v>1.181767</c:v>
                </c:pt>
                <c:pt idx="389">
                  <c:v>1.0674159999999999</c:v>
                </c:pt>
                <c:pt idx="390">
                  <c:v>1.4647889999999999</c:v>
                </c:pt>
                <c:pt idx="391">
                  <c:v>1.8028169999999999</c:v>
                </c:pt>
                <c:pt idx="392">
                  <c:v>1.514302</c:v>
                </c:pt>
                <c:pt idx="393">
                  <c:v>2.0258859999999999</c:v>
                </c:pt>
                <c:pt idx="394">
                  <c:v>2.1984219999999999</c:v>
                </c:pt>
                <c:pt idx="395">
                  <c:v>2.3769100000000001</c:v>
                </c:pt>
                <c:pt idx="396">
                  <c:v>2.5974029999999999</c:v>
                </c:pt>
                <c:pt idx="397">
                  <c:v>2.980877</c:v>
                </c:pt>
                <c:pt idx="398">
                  <c:v>3.0201340000000001</c:v>
                </c:pt>
                <c:pt idx="399">
                  <c:v>2.2246939999999999</c:v>
                </c:pt>
                <c:pt idx="400">
                  <c:v>2.0578419999999999</c:v>
                </c:pt>
                <c:pt idx="401">
                  <c:v>2.112285</c:v>
                </c:pt>
                <c:pt idx="402">
                  <c:v>2.1099389999999998</c:v>
                </c:pt>
                <c:pt idx="403">
                  <c:v>2.1582729999999999</c:v>
                </c:pt>
                <c:pt idx="404">
                  <c:v>2.3204419999999999</c:v>
                </c:pt>
                <c:pt idx="405">
                  <c:v>2.040816</c:v>
                </c:pt>
                <c:pt idx="406">
                  <c:v>1.7650300000000001</c:v>
                </c:pt>
                <c:pt idx="407">
                  <c:v>1.879491</c:v>
                </c:pt>
                <c:pt idx="408">
                  <c:v>1.9262520000000001</c:v>
                </c:pt>
                <c:pt idx="409">
                  <c:v>1.6930639999999999</c:v>
                </c:pt>
                <c:pt idx="410">
                  <c:v>1.737242</c:v>
                </c:pt>
                <c:pt idx="411">
                  <c:v>2.2850920000000001</c:v>
                </c:pt>
                <c:pt idx="412">
                  <c:v>3.051771</c:v>
                </c:pt>
                <c:pt idx="413">
                  <c:v>3.2661950000000002</c:v>
                </c:pt>
                <c:pt idx="414">
                  <c:v>2.9907560000000002</c:v>
                </c:pt>
                <c:pt idx="415">
                  <c:v>2.654388</c:v>
                </c:pt>
                <c:pt idx="416">
                  <c:v>2.5377969999999999</c:v>
                </c:pt>
                <c:pt idx="417">
                  <c:v>3.1891889999999998</c:v>
                </c:pt>
                <c:pt idx="418">
                  <c:v>3.5230350000000001</c:v>
                </c:pt>
                <c:pt idx="419">
                  <c:v>3.2555619999999998</c:v>
                </c:pt>
                <c:pt idx="420">
                  <c:v>2.9697619999999998</c:v>
                </c:pt>
                <c:pt idx="421">
                  <c:v>3.0075189999999998</c:v>
                </c:pt>
                <c:pt idx="422">
                  <c:v>3.1483460000000001</c:v>
                </c:pt>
                <c:pt idx="423">
                  <c:v>3.5106380000000001</c:v>
                </c:pt>
                <c:pt idx="424">
                  <c:v>2.8027500000000001</c:v>
                </c:pt>
                <c:pt idx="425">
                  <c:v>2.5303110000000002</c:v>
                </c:pt>
                <c:pt idx="426">
                  <c:v>3.1678989999999998</c:v>
                </c:pt>
                <c:pt idx="427">
                  <c:v>3.6411609999999999</c:v>
                </c:pt>
                <c:pt idx="428">
                  <c:v>4.6866770000000004</c:v>
                </c:pt>
                <c:pt idx="429">
                  <c:v>4.3478260000000004</c:v>
                </c:pt>
                <c:pt idx="430">
                  <c:v>3.4554969999999998</c:v>
                </c:pt>
                <c:pt idx="431">
                  <c:v>3.4156589999999998</c:v>
                </c:pt>
                <c:pt idx="432">
                  <c:v>3.9853170000000002</c:v>
                </c:pt>
                <c:pt idx="433">
                  <c:v>3.5974970000000002</c:v>
                </c:pt>
                <c:pt idx="434">
                  <c:v>3.3626490000000002</c:v>
                </c:pt>
                <c:pt idx="435">
                  <c:v>3.5457350000000001</c:v>
                </c:pt>
                <c:pt idx="436">
                  <c:v>4.1666670000000003</c:v>
                </c:pt>
                <c:pt idx="437">
                  <c:v>4.3187660000000001</c:v>
                </c:pt>
                <c:pt idx="438">
                  <c:v>4.1453430000000004</c:v>
                </c:pt>
                <c:pt idx="439">
                  <c:v>3.818737</c:v>
                </c:pt>
                <c:pt idx="440">
                  <c:v>2.0623740000000002</c:v>
                </c:pt>
                <c:pt idx="441">
                  <c:v>1.305221</c:v>
                </c:pt>
                <c:pt idx="442">
                  <c:v>1.973684</c:v>
                </c:pt>
                <c:pt idx="443">
                  <c:v>2.5406499999999999</c:v>
                </c:pt>
                <c:pt idx="444">
                  <c:v>2.0756429999999999</c:v>
                </c:pt>
                <c:pt idx="445">
                  <c:v>2.4151989999999999</c:v>
                </c:pt>
                <c:pt idx="446">
                  <c:v>2.7787790000000001</c:v>
                </c:pt>
                <c:pt idx="447">
                  <c:v>2.5736970000000001</c:v>
                </c:pt>
                <c:pt idx="448">
                  <c:v>2.6908639999999999</c:v>
                </c:pt>
                <c:pt idx="449">
                  <c:v>2.6870379999999998</c:v>
                </c:pt>
                <c:pt idx="450">
                  <c:v>2.358231</c:v>
                </c:pt>
                <c:pt idx="451">
                  <c:v>1.970083</c:v>
                </c:pt>
                <c:pt idx="452">
                  <c:v>2.7550520000000001</c:v>
                </c:pt>
                <c:pt idx="453">
                  <c:v>3.5361739999999999</c:v>
                </c:pt>
                <c:pt idx="454">
                  <c:v>4.306203</c:v>
                </c:pt>
                <c:pt idx="455">
                  <c:v>4.0812689999999998</c:v>
                </c:pt>
                <c:pt idx="456">
                  <c:v>4.2802939999999996</c:v>
                </c:pt>
                <c:pt idx="457">
                  <c:v>4.0265550000000001</c:v>
                </c:pt>
                <c:pt idx="458">
                  <c:v>3.9814560000000001</c:v>
                </c:pt>
                <c:pt idx="459">
                  <c:v>3.93689</c:v>
                </c:pt>
                <c:pt idx="460">
                  <c:v>4.1755430000000002</c:v>
                </c:pt>
                <c:pt idx="461">
                  <c:v>5.0217900000000002</c:v>
                </c:pt>
                <c:pt idx="462">
                  <c:v>5.600123</c:v>
                </c:pt>
                <c:pt idx="463">
                  <c:v>5.371855</c:v>
                </c:pt>
                <c:pt idx="464">
                  <c:v>4.9369269999999998</c:v>
                </c:pt>
                <c:pt idx="465">
                  <c:v>3.655186</c:v>
                </c:pt>
                <c:pt idx="466">
                  <c:v>1.0695749999999999</c:v>
                </c:pt>
                <c:pt idx="467">
                  <c:v>9.1412999999999994E-2</c:v>
                </c:pt>
                <c:pt idx="468">
                  <c:v>2.9846999999999999E-2</c:v>
                </c:pt>
                <c:pt idx="469">
                  <c:v>0.23619100000000001</c:v>
                </c:pt>
                <c:pt idx="470">
                  <c:v>-0.38355600000000001</c:v>
                </c:pt>
                <c:pt idx="471">
                  <c:v>-0.73688600000000004</c:v>
                </c:pt>
                <c:pt idx="472">
                  <c:v>-1.281436</c:v>
                </c:pt>
                <c:pt idx="473">
                  <c:v>-1.426776</c:v>
                </c:pt>
                <c:pt idx="474">
                  <c:v>-2.0971609999999998</c:v>
                </c:pt>
                <c:pt idx="475">
                  <c:v>-1.4843489999999999</c:v>
                </c:pt>
                <c:pt idx="476">
                  <c:v>-1.286206</c:v>
                </c:pt>
                <c:pt idx="477">
                  <c:v>-0.18284800000000001</c:v>
                </c:pt>
                <c:pt idx="478">
                  <c:v>1.8382959999999999</c:v>
                </c:pt>
                <c:pt idx="479">
                  <c:v>2.7213310000000002</c:v>
                </c:pt>
                <c:pt idx="480">
                  <c:v>2.6257090000000001</c:v>
                </c:pt>
                <c:pt idx="481">
                  <c:v>2.143332</c:v>
                </c:pt>
                <c:pt idx="482">
                  <c:v>2.3139590000000001</c:v>
                </c:pt>
                <c:pt idx="483">
                  <c:v>2.2364470000000001</c:v>
                </c:pt>
                <c:pt idx="484">
                  <c:v>2.0209860000000002</c:v>
                </c:pt>
                <c:pt idx="485">
                  <c:v>1.0533490000000001</c:v>
                </c:pt>
                <c:pt idx="486">
                  <c:v>1.235193</c:v>
                </c:pt>
                <c:pt idx="487">
                  <c:v>1.1481049999999999</c:v>
                </c:pt>
                <c:pt idx="488">
                  <c:v>1.143683</c:v>
                </c:pt>
                <c:pt idx="489">
                  <c:v>1.172188</c:v>
                </c:pt>
                <c:pt idx="490">
                  <c:v>1.1431610000000001</c:v>
                </c:pt>
                <c:pt idx="491">
                  <c:v>1.4957240000000001</c:v>
                </c:pt>
                <c:pt idx="492">
                  <c:v>1.631847</c:v>
                </c:pt>
                <c:pt idx="493">
                  <c:v>2.1075849999999998</c:v>
                </c:pt>
                <c:pt idx="494">
                  <c:v>2.681603</c:v>
                </c:pt>
                <c:pt idx="495">
                  <c:v>3.1636310000000001</c:v>
                </c:pt>
                <c:pt idx="496">
                  <c:v>3.5686460000000002</c:v>
                </c:pt>
                <c:pt idx="497">
                  <c:v>3.5588280000000001</c:v>
                </c:pt>
                <c:pt idx="498">
                  <c:v>3.6287159999999998</c:v>
                </c:pt>
                <c:pt idx="499">
                  <c:v>3.7712080000000001</c:v>
                </c:pt>
                <c:pt idx="500">
                  <c:v>3.868357</c:v>
                </c:pt>
                <c:pt idx="501">
                  <c:v>3.5251999999999999</c:v>
                </c:pt>
                <c:pt idx="502">
                  <c:v>3.3943780000000001</c:v>
                </c:pt>
                <c:pt idx="503">
                  <c:v>2.9624190000000001</c:v>
                </c:pt>
                <c:pt idx="504">
                  <c:v>2.925217</c:v>
                </c:pt>
                <c:pt idx="505">
                  <c:v>2.8710990000000001</c:v>
                </c:pt>
                <c:pt idx="506">
                  <c:v>2.6513979999999999</c:v>
                </c:pt>
                <c:pt idx="507">
                  <c:v>2.30274</c:v>
                </c:pt>
                <c:pt idx="508">
                  <c:v>1.7042539999999999</c:v>
                </c:pt>
                <c:pt idx="509">
                  <c:v>1.663994</c:v>
                </c:pt>
                <c:pt idx="510">
                  <c:v>1.4084509999999999</c:v>
                </c:pt>
                <c:pt idx="511">
                  <c:v>1.6923790000000001</c:v>
                </c:pt>
                <c:pt idx="512">
                  <c:v>1.991282</c:v>
                </c:pt>
                <c:pt idx="513">
                  <c:v>2.162344</c:v>
                </c:pt>
                <c:pt idx="514">
                  <c:v>1.7641340000000001</c:v>
                </c:pt>
                <c:pt idx="515">
                  <c:v>1.7410220000000001</c:v>
                </c:pt>
                <c:pt idx="516">
                  <c:v>1.594865</c:v>
                </c:pt>
                <c:pt idx="517">
                  <c:v>1.977924</c:v>
                </c:pt>
                <c:pt idx="518">
                  <c:v>1.4738960000000001</c:v>
                </c:pt>
                <c:pt idx="519">
                  <c:v>1.0630850000000001</c:v>
                </c:pt>
                <c:pt idx="520">
                  <c:v>1.3619650000000001</c:v>
                </c:pt>
                <c:pt idx="521">
                  <c:v>1.7544169999999999</c:v>
                </c:pt>
                <c:pt idx="522">
                  <c:v>1.960682</c:v>
                </c:pt>
                <c:pt idx="523">
                  <c:v>1.5183679999999999</c:v>
                </c:pt>
                <c:pt idx="524">
                  <c:v>1.184925</c:v>
                </c:pt>
                <c:pt idx="525">
                  <c:v>0.96361300000000005</c:v>
                </c:pt>
                <c:pt idx="526">
                  <c:v>1.2370719999999999</c:v>
                </c:pt>
                <c:pt idx="527">
                  <c:v>1.501736</c:v>
                </c:pt>
                <c:pt idx="528">
                  <c:v>1.5789470000000001</c:v>
                </c:pt>
                <c:pt idx="529">
                  <c:v>1.126349</c:v>
                </c:pt>
                <c:pt idx="530">
                  <c:v>1.512203</c:v>
                </c:pt>
                <c:pt idx="531">
                  <c:v>1.952858</c:v>
                </c:pt>
                <c:pt idx="532">
                  <c:v>2.1271119999999999</c:v>
                </c:pt>
                <c:pt idx="533">
                  <c:v>2.0723410000000002</c:v>
                </c:pt>
                <c:pt idx="534">
                  <c:v>1.992329</c:v>
                </c:pt>
                <c:pt idx="535">
                  <c:v>1.699611</c:v>
                </c:pt>
                <c:pt idx="536">
                  <c:v>1.6579189999999999</c:v>
                </c:pt>
                <c:pt idx="537">
                  <c:v>1.6643399999999999</c:v>
                </c:pt>
                <c:pt idx="538">
                  <c:v>1.3223549999999999</c:v>
                </c:pt>
                <c:pt idx="539">
                  <c:v>0.75649299999999997</c:v>
                </c:pt>
                <c:pt idx="540">
                  <c:v>-8.9347999999999997E-2</c:v>
                </c:pt>
                <c:pt idx="541">
                  <c:v>-2.513E-2</c:v>
                </c:pt>
                <c:pt idx="542">
                  <c:v>-7.3636999999999994E-2</c:v>
                </c:pt>
                <c:pt idx="543">
                  <c:v>-0.199517</c:v>
                </c:pt>
                <c:pt idx="544">
                  <c:v>-3.9933000000000003E-2</c:v>
                </c:pt>
                <c:pt idx="545">
                  <c:v>0.12377100000000001</c:v>
                </c:pt>
                <c:pt idx="546">
                  <c:v>0.16957</c:v>
                </c:pt>
                <c:pt idx="547">
                  <c:v>0.195079</c:v>
                </c:pt>
                <c:pt idx="548">
                  <c:v>-3.6130000000000002E-2</c:v>
                </c:pt>
                <c:pt idx="549">
                  <c:v>0.170574</c:v>
                </c:pt>
                <c:pt idx="550">
                  <c:v>0.50179799999999997</c:v>
                </c:pt>
                <c:pt idx="551">
                  <c:v>0.72951999999999995</c:v>
                </c:pt>
                <c:pt idx="552">
                  <c:v>1.3730869999999999</c:v>
                </c:pt>
                <c:pt idx="553">
                  <c:v>1.0178</c:v>
                </c:pt>
                <c:pt idx="554">
                  <c:v>0.85253599999999996</c:v>
                </c:pt>
                <c:pt idx="555">
                  <c:v>1.1251100000000001</c:v>
                </c:pt>
                <c:pt idx="556">
                  <c:v>1.019323</c:v>
                </c:pt>
                <c:pt idx="557">
                  <c:v>0.99732600000000005</c:v>
                </c:pt>
                <c:pt idx="558">
                  <c:v>0.82713899999999996</c:v>
                </c:pt>
                <c:pt idx="559">
                  <c:v>1.062875</c:v>
                </c:pt>
                <c:pt idx="560">
                  <c:v>1.463784</c:v>
                </c:pt>
                <c:pt idx="561">
                  <c:v>1.635988</c:v>
                </c:pt>
                <c:pt idx="562">
                  <c:v>1.692537</c:v>
                </c:pt>
                <c:pt idx="563">
                  <c:v>2.0746220000000002</c:v>
                </c:pt>
                <c:pt idx="564">
                  <c:v>2.5000420000000001</c:v>
                </c:pt>
                <c:pt idx="565">
                  <c:v>2.7379579999999999</c:v>
                </c:pt>
                <c:pt idx="566">
                  <c:v>2.3806120000000002</c:v>
                </c:pt>
                <c:pt idx="567">
                  <c:v>2.1996899999999999</c:v>
                </c:pt>
                <c:pt idx="568">
                  <c:v>1.874878</c:v>
                </c:pt>
                <c:pt idx="569">
                  <c:v>1.6334880000000001</c:v>
                </c:pt>
                <c:pt idx="570">
                  <c:v>1.727978</c:v>
                </c:pt>
                <c:pt idx="571">
                  <c:v>1.938974</c:v>
                </c:pt>
                <c:pt idx="572">
                  <c:v>2.2329639999999999</c:v>
                </c:pt>
                <c:pt idx="573">
                  <c:v>2.0411290000000002</c:v>
                </c:pt>
                <c:pt idx="574">
                  <c:v>2.2025830000000002</c:v>
                </c:pt>
                <c:pt idx="575">
                  <c:v>2.1090819999999999</c:v>
                </c:pt>
                <c:pt idx="576">
                  <c:v>2.0705079999999998</c:v>
                </c:pt>
                <c:pt idx="577">
                  <c:v>2.211795</c:v>
                </c:pt>
                <c:pt idx="578">
                  <c:v>2.3597109999999999</c:v>
                </c:pt>
                <c:pt idx="579">
                  <c:v>2.4627439999999998</c:v>
                </c:pt>
                <c:pt idx="580">
                  <c:v>2.8010120000000001</c:v>
                </c:pt>
                <c:pt idx="581">
                  <c:v>2.8715480000000002</c:v>
                </c:pt>
                <c:pt idx="582">
                  <c:v>2.9495149999999999</c:v>
                </c:pt>
                <c:pt idx="583">
                  <c:v>2.6991800000000001</c:v>
                </c:pt>
                <c:pt idx="584">
                  <c:v>2.2769720000000002</c:v>
                </c:pt>
                <c:pt idx="585">
                  <c:v>2.5224700000000002</c:v>
                </c:pt>
                <c:pt idx="586">
                  <c:v>2.1766009999999998</c:v>
                </c:pt>
                <c:pt idx="587">
                  <c:v>1.9101589999999999</c:v>
                </c:pt>
                <c:pt idx="588">
                  <c:v>1.5512349999999999</c:v>
                </c:pt>
                <c:pt idx="589">
                  <c:v>1.520135</c:v>
                </c:pt>
                <c:pt idx="590">
                  <c:v>1.8625229999999999</c:v>
                </c:pt>
                <c:pt idx="591">
                  <c:v>1.99644</c:v>
                </c:pt>
                <c:pt idx="592">
                  <c:v>1.7902279999999999</c:v>
                </c:pt>
                <c:pt idx="593">
                  <c:v>1.648485</c:v>
                </c:pt>
                <c:pt idx="594">
                  <c:v>1.8114650000000001</c:v>
                </c:pt>
                <c:pt idx="595">
                  <c:v>1.7497799999999999</c:v>
                </c:pt>
                <c:pt idx="596">
                  <c:v>1.7113050000000001</c:v>
                </c:pt>
                <c:pt idx="597">
                  <c:v>1.764043</c:v>
                </c:pt>
                <c:pt idx="598">
                  <c:v>2.0512779999999999</c:v>
                </c:pt>
                <c:pt idx="599">
                  <c:v>2.2851300000000001</c:v>
                </c:pt>
                <c:pt idx="600">
                  <c:v>2.4865719999999998</c:v>
                </c:pt>
                <c:pt idx="601">
                  <c:v>2.3348740000000001</c:v>
                </c:pt>
                <c:pt idx="602">
                  <c:v>1.5393269999999999</c:v>
                </c:pt>
                <c:pt idx="603">
                  <c:v>0.32909699999999997</c:v>
                </c:pt>
                <c:pt idx="604">
                  <c:v>0.117926</c:v>
                </c:pt>
                <c:pt idx="605">
                  <c:v>0.645733</c:v>
                </c:pt>
                <c:pt idx="606">
                  <c:v>0.98608200000000001</c:v>
                </c:pt>
                <c:pt idx="607">
                  <c:v>1.3096449999999999</c:v>
                </c:pt>
                <c:pt idx="608">
                  <c:v>1.3713249999999999</c:v>
                </c:pt>
                <c:pt idx="609">
                  <c:v>1.1820660000000001</c:v>
                </c:pt>
                <c:pt idx="610">
                  <c:v>1.174536</c:v>
                </c:pt>
                <c:pt idx="611">
                  <c:v>1.3620049999999999</c:v>
                </c:pt>
                <c:pt idx="612">
                  <c:v>1.39977</c:v>
                </c:pt>
                <c:pt idx="613">
                  <c:v>1.676215</c:v>
                </c:pt>
                <c:pt idx="614">
                  <c:v>2.6197629999999998</c:v>
                </c:pt>
                <c:pt idx="615">
                  <c:v>4.1596950000000001</c:v>
                </c:pt>
                <c:pt idx="616">
                  <c:v>4.9927070000000002</c:v>
                </c:pt>
                <c:pt idx="617">
                  <c:v>5.391451</c:v>
                </c:pt>
                <c:pt idx="618">
                  <c:v>5.365475</c:v>
                </c:pt>
                <c:pt idx="619">
                  <c:v>5.2512720000000002</c:v>
                </c:pt>
                <c:pt idx="620">
                  <c:v>5.3903489999999996</c:v>
                </c:pt>
                <c:pt idx="621">
                  <c:v>6.2218689999999999</c:v>
                </c:pt>
                <c:pt idx="622">
                  <c:v>6.8090029999999997</c:v>
                </c:pt>
                <c:pt idx="623">
                  <c:v>7.036403</c:v>
                </c:pt>
                <c:pt idx="624">
                  <c:v>7.4798720000000003</c:v>
                </c:pt>
                <c:pt idx="625">
                  <c:v>7.8710639999999996</c:v>
                </c:pt>
                <c:pt idx="626">
                  <c:v>8.5424559999999996</c:v>
                </c:pt>
                <c:pt idx="627">
                  <c:v>8.2586290000000009</c:v>
                </c:pt>
                <c:pt idx="628">
                  <c:v>8.581512</c:v>
                </c:pt>
                <c:pt idx="629">
                  <c:v>9.0597580000000004</c:v>
                </c:pt>
                <c:pt idx="630">
                  <c:v>8.5248150000000003</c:v>
                </c:pt>
                <c:pt idx="631">
                  <c:v>8.2626930000000005</c:v>
                </c:pt>
              </c:numCache>
            </c:numRef>
          </c:val>
          <c:smooth val="0"/>
          <c:extLst>
            <c:ext xmlns:c16="http://schemas.microsoft.com/office/drawing/2014/chart" uri="{C3380CC4-5D6E-409C-BE32-E72D297353CC}">
              <c16:uniqueId val="{00000000-EAE7-47E4-91A0-3A1DE647FBB3}"/>
            </c:ext>
          </c:extLst>
        </c:ser>
        <c:ser>
          <c:idx val="1"/>
          <c:order val="2"/>
          <c:tx>
            <c:strRef>
              <c:f>'Ark1'!$H$4</c:f>
              <c:strCache>
                <c:ptCount val="1"/>
                <c:pt idx="0">
                  <c:v>MiddelV</c:v>
                </c:pt>
              </c:strCache>
            </c:strRef>
          </c:tx>
          <c:spPr>
            <a:ln w="28575">
              <a:solidFill>
                <a:srgbClr val="92229C"/>
              </a:solidFill>
              <a:prstDash val="dash"/>
            </a:ln>
          </c:spPr>
          <c:marker>
            <c:symbol val="none"/>
          </c:marker>
          <c:cat>
            <c:numRef>
              <c:f>'Ark1'!$A$5:$A$636</c:f>
              <c:numCache>
                <c:formatCode>m/d/yyyy</c:formatCode>
                <c:ptCount val="632"/>
                <c:pt idx="0">
                  <c:v>25569</c:v>
                </c:pt>
                <c:pt idx="1">
                  <c:v>25600</c:v>
                </c:pt>
                <c:pt idx="2">
                  <c:v>25628</c:v>
                </c:pt>
                <c:pt idx="3">
                  <c:v>25659</c:v>
                </c:pt>
                <c:pt idx="4">
                  <c:v>25689</c:v>
                </c:pt>
                <c:pt idx="5">
                  <c:v>25720</c:v>
                </c:pt>
                <c:pt idx="6">
                  <c:v>25750</c:v>
                </c:pt>
                <c:pt idx="7">
                  <c:v>25781</c:v>
                </c:pt>
                <c:pt idx="8">
                  <c:v>25812</c:v>
                </c:pt>
                <c:pt idx="9">
                  <c:v>25842</c:v>
                </c:pt>
                <c:pt idx="10">
                  <c:v>25873</c:v>
                </c:pt>
                <c:pt idx="11">
                  <c:v>25903</c:v>
                </c:pt>
                <c:pt idx="12">
                  <c:v>25934</c:v>
                </c:pt>
                <c:pt idx="13">
                  <c:v>25965</c:v>
                </c:pt>
                <c:pt idx="14">
                  <c:v>25993</c:v>
                </c:pt>
                <c:pt idx="15">
                  <c:v>26024</c:v>
                </c:pt>
                <c:pt idx="16">
                  <c:v>26054</c:v>
                </c:pt>
                <c:pt idx="17">
                  <c:v>26085</c:v>
                </c:pt>
                <c:pt idx="18">
                  <c:v>26115</c:v>
                </c:pt>
                <c:pt idx="19">
                  <c:v>26146</c:v>
                </c:pt>
                <c:pt idx="20">
                  <c:v>26177</c:v>
                </c:pt>
                <c:pt idx="21">
                  <c:v>26207</c:v>
                </c:pt>
                <c:pt idx="22">
                  <c:v>26238</c:v>
                </c:pt>
                <c:pt idx="23">
                  <c:v>26268</c:v>
                </c:pt>
                <c:pt idx="24">
                  <c:v>26299</c:v>
                </c:pt>
                <c:pt idx="25">
                  <c:v>26330</c:v>
                </c:pt>
                <c:pt idx="26">
                  <c:v>26359</c:v>
                </c:pt>
                <c:pt idx="27">
                  <c:v>26390</c:v>
                </c:pt>
                <c:pt idx="28">
                  <c:v>26420</c:v>
                </c:pt>
                <c:pt idx="29">
                  <c:v>26451</c:v>
                </c:pt>
                <c:pt idx="30">
                  <c:v>26481</c:v>
                </c:pt>
                <c:pt idx="31">
                  <c:v>26512</c:v>
                </c:pt>
                <c:pt idx="32">
                  <c:v>26543</c:v>
                </c:pt>
                <c:pt idx="33">
                  <c:v>26573</c:v>
                </c:pt>
                <c:pt idx="34">
                  <c:v>26604</c:v>
                </c:pt>
                <c:pt idx="35">
                  <c:v>26634</c:v>
                </c:pt>
                <c:pt idx="36">
                  <c:v>26665</c:v>
                </c:pt>
                <c:pt idx="37">
                  <c:v>26696</c:v>
                </c:pt>
                <c:pt idx="38">
                  <c:v>26724</c:v>
                </c:pt>
                <c:pt idx="39">
                  <c:v>26755</c:v>
                </c:pt>
                <c:pt idx="40">
                  <c:v>26785</c:v>
                </c:pt>
                <c:pt idx="41">
                  <c:v>26816</c:v>
                </c:pt>
                <c:pt idx="42">
                  <c:v>26846</c:v>
                </c:pt>
                <c:pt idx="43">
                  <c:v>26877</c:v>
                </c:pt>
                <c:pt idx="44">
                  <c:v>26908</c:v>
                </c:pt>
                <c:pt idx="45">
                  <c:v>26938</c:v>
                </c:pt>
                <c:pt idx="46">
                  <c:v>26969</c:v>
                </c:pt>
                <c:pt idx="47">
                  <c:v>26999</c:v>
                </c:pt>
                <c:pt idx="48">
                  <c:v>27030</c:v>
                </c:pt>
                <c:pt idx="49">
                  <c:v>27061</c:v>
                </c:pt>
                <c:pt idx="50">
                  <c:v>27089</c:v>
                </c:pt>
                <c:pt idx="51">
                  <c:v>27120</c:v>
                </c:pt>
                <c:pt idx="52">
                  <c:v>27150</c:v>
                </c:pt>
                <c:pt idx="53">
                  <c:v>27181</c:v>
                </c:pt>
                <c:pt idx="54">
                  <c:v>27211</c:v>
                </c:pt>
                <c:pt idx="55">
                  <c:v>27242</c:v>
                </c:pt>
                <c:pt idx="56">
                  <c:v>27273</c:v>
                </c:pt>
                <c:pt idx="57">
                  <c:v>27303</c:v>
                </c:pt>
                <c:pt idx="58">
                  <c:v>27334</c:v>
                </c:pt>
                <c:pt idx="59">
                  <c:v>27364</c:v>
                </c:pt>
                <c:pt idx="60">
                  <c:v>27395</c:v>
                </c:pt>
                <c:pt idx="61">
                  <c:v>27426</c:v>
                </c:pt>
                <c:pt idx="62">
                  <c:v>27454</c:v>
                </c:pt>
                <c:pt idx="63">
                  <c:v>27485</c:v>
                </c:pt>
                <c:pt idx="64">
                  <c:v>27515</c:v>
                </c:pt>
                <c:pt idx="65">
                  <c:v>27546</c:v>
                </c:pt>
                <c:pt idx="66">
                  <c:v>27576</c:v>
                </c:pt>
                <c:pt idx="67">
                  <c:v>27607</c:v>
                </c:pt>
                <c:pt idx="68">
                  <c:v>27638</c:v>
                </c:pt>
                <c:pt idx="69">
                  <c:v>27668</c:v>
                </c:pt>
                <c:pt idx="70">
                  <c:v>27699</c:v>
                </c:pt>
                <c:pt idx="71">
                  <c:v>27729</c:v>
                </c:pt>
                <c:pt idx="72">
                  <c:v>27760</c:v>
                </c:pt>
                <c:pt idx="73">
                  <c:v>27791</c:v>
                </c:pt>
                <c:pt idx="74">
                  <c:v>27820</c:v>
                </c:pt>
                <c:pt idx="75">
                  <c:v>27851</c:v>
                </c:pt>
                <c:pt idx="76">
                  <c:v>27881</c:v>
                </c:pt>
                <c:pt idx="77">
                  <c:v>27912</c:v>
                </c:pt>
                <c:pt idx="78">
                  <c:v>27942</c:v>
                </c:pt>
                <c:pt idx="79">
                  <c:v>27973</c:v>
                </c:pt>
                <c:pt idx="80">
                  <c:v>28004</c:v>
                </c:pt>
                <c:pt idx="81">
                  <c:v>28034</c:v>
                </c:pt>
                <c:pt idx="82">
                  <c:v>28065</c:v>
                </c:pt>
                <c:pt idx="83">
                  <c:v>28095</c:v>
                </c:pt>
                <c:pt idx="84">
                  <c:v>28126</c:v>
                </c:pt>
                <c:pt idx="85">
                  <c:v>28157</c:v>
                </c:pt>
                <c:pt idx="86">
                  <c:v>28185</c:v>
                </c:pt>
                <c:pt idx="87">
                  <c:v>28216</c:v>
                </c:pt>
                <c:pt idx="88">
                  <c:v>28246</c:v>
                </c:pt>
                <c:pt idx="89">
                  <c:v>28277</c:v>
                </c:pt>
                <c:pt idx="90">
                  <c:v>28307</c:v>
                </c:pt>
                <c:pt idx="91">
                  <c:v>28338</c:v>
                </c:pt>
                <c:pt idx="92">
                  <c:v>28369</c:v>
                </c:pt>
                <c:pt idx="93">
                  <c:v>28399</c:v>
                </c:pt>
                <c:pt idx="94">
                  <c:v>28430</c:v>
                </c:pt>
                <c:pt idx="95">
                  <c:v>28460</c:v>
                </c:pt>
                <c:pt idx="96">
                  <c:v>28491</c:v>
                </c:pt>
                <c:pt idx="97">
                  <c:v>28522</c:v>
                </c:pt>
                <c:pt idx="98">
                  <c:v>28550</c:v>
                </c:pt>
                <c:pt idx="99">
                  <c:v>28581</c:v>
                </c:pt>
                <c:pt idx="100">
                  <c:v>28611</c:v>
                </c:pt>
                <c:pt idx="101">
                  <c:v>28642</c:v>
                </c:pt>
                <c:pt idx="102">
                  <c:v>28672</c:v>
                </c:pt>
                <c:pt idx="103">
                  <c:v>28703</c:v>
                </c:pt>
                <c:pt idx="104">
                  <c:v>28734</c:v>
                </c:pt>
                <c:pt idx="105">
                  <c:v>28764</c:v>
                </c:pt>
                <c:pt idx="106">
                  <c:v>28795</c:v>
                </c:pt>
                <c:pt idx="107">
                  <c:v>28825</c:v>
                </c:pt>
                <c:pt idx="108">
                  <c:v>28856</c:v>
                </c:pt>
                <c:pt idx="109">
                  <c:v>28887</c:v>
                </c:pt>
                <c:pt idx="110">
                  <c:v>28915</c:v>
                </c:pt>
                <c:pt idx="111">
                  <c:v>28946</c:v>
                </c:pt>
                <c:pt idx="112">
                  <c:v>28976</c:v>
                </c:pt>
                <c:pt idx="113">
                  <c:v>29007</c:v>
                </c:pt>
                <c:pt idx="114">
                  <c:v>29037</c:v>
                </c:pt>
                <c:pt idx="115">
                  <c:v>29068</c:v>
                </c:pt>
                <c:pt idx="116">
                  <c:v>29099</c:v>
                </c:pt>
                <c:pt idx="117">
                  <c:v>29129</c:v>
                </c:pt>
                <c:pt idx="118">
                  <c:v>29160</c:v>
                </c:pt>
                <c:pt idx="119">
                  <c:v>29190</c:v>
                </c:pt>
                <c:pt idx="120">
                  <c:v>29221</c:v>
                </c:pt>
                <c:pt idx="121">
                  <c:v>29252</c:v>
                </c:pt>
                <c:pt idx="122">
                  <c:v>29281</c:v>
                </c:pt>
                <c:pt idx="123">
                  <c:v>29312</c:v>
                </c:pt>
                <c:pt idx="124">
                  <c:v>29342</c:v>
                </c:pt>
                <c:pt idx="125">
                  <c:v>29373</c:v>
                </c:pt>
                <c:pt idx="126">
                  <c:v>29403</c:v>
                </c:pt>
                <c:pt idx="127">
                  <c:v>29434</c:v>
                </c:pt>
                <c:pt idx="128">
                  <c:v>29465</c:v>
                </c:pt>
                <c:pt idx="129">
                  <c:v>29495</c:v>
                </c:pt>
                <c:pt idx="130">
                  <c:v>29526</c:v>
                </c:pt>
                <c:pt idx="131">
                  <c:v>29556</c:v>
                </c:pt>
                <c:pt idx="132">
                  <c:v>29587</c:v>
                </c:pt>
                <c:pt idx="133">
                  <c:v>29618</c:v>
                </c:pt>
                <c:pt idx="134">
                  <c:v>29646</c:v>
                </c:pt>
                <c:pt idx="135">
                  <c:v>29677</c:v>
                </c:pt>
                <c:pt idx="136">
                  <c:v>29707</c:v>
                </c:pt>
                <c:pt idx="137">
                  <c:v>29738</c:v>
                </c:pt>
                <c:pt idx="138">
                  <c:v>29768</c:v>
                </c:pt>
                <c:pt idx="139">
                  <c:v>29799</c:v>
                </c:pt>
                <c:pt idx="140">
                  <c:v>29830</c:v>
                </c:pt>
                <c:pt idx="141">
                  <c:v>29860</c:v>
                </c:pt>
                <c:pt idx="142">
                  <c:v>29891</c:v>
                </c:pt>
                <c:pt idx="143">
                  <c:v>29921</c:v>
                </c:pt>
                <c:pt idx="144">
                  <c:v>29952</c:v>
                </c:pt>
                <c:pt idx="145">
                  <c:v>29983</c:v>
                </c:pt>
                <c:pt idx="146">
                  <c:v>30011</c:v>
                </c:pt>
                <c:pt idx="147">
                  <c:v>30042</c:v>
                </c:pt>
                <c:pt idx="148">
                  <c:v>30072</c:v>
                </c:pt>
                <c:pt idx="149">
                  <c:v>30103</c:v>
                </c:pt>
                <c:pt idx="150">
                  <c:v>30133</c:v>
                </c:pt>
                <c:pt idx="151">
                  <c:v>30164</c:v>
                </c:pt>
                <c:pt idx="152">
                  <c:v>30195</c:v>
                </c:pt>
                <c:pt idx="153">
                  <c:v>30225</c:v>
                </c:pt>
                <c:pt idx="154">
                  <c:v>30256</c:v>
                </c:pt>
                <c:pt idx="155">
                  <c:v>30286</c:v>
                </c:pt>
                <c:pt idx="156">
                  <c:v>30317</c:v>
                </c:pt>
                <c:pt idx="157">
                  <c:v>30348</c:v>
                </c:pt>
                <c:pt idx="158">
                  <c:v>30376</c:v>
                </c:pt>
                <c:pt idx="159">
                  <c:v>30407</c:v>
                </c:pt>
                <c:pt idx="160">
                  <c:v>30437</c:v>
                </c:pt>
                <c:pt idx="161">
                  <c:v>30468</c:v>
                </c:pt>
                <c:pt idx="162">
                  <c:v>30498</c:v>
                </c:pt>
                <c:pt idx="163">
                  <c:v>30529</c:v>
                </c:pt>
                <c:pt idx="164">
                  <c:v>30560</c:v>
                </c:pt>
                <c:pt idx="165">
                  <c:v>30590</c:v>
                </c:pt>
                <c:pt idx="166">
                  <c:v>30621</c:v>
                </c:pt>
                <c:pt idx="167">
                  <c:v>30651</c:v>
                </c:pt>
                <c:pt idx="168">
                  <c:v>30682</c:v>
                </c:pt>
                <c:pt idx="169">
                  <c:v>30713</c:v>
                </c:pt>
                <c:pt idx="170">
                  <c:v>30742</c:v>
                </c:pt>
                <c:pt idx="171">
                  <c:v>30773</c:v>
                </c:pt>
                <c:pt idx="172">
                  <c:v>30803</c:v>
                </c:pt>
                <c:pt idx="173">
                  <c:v>30834</c:v>
                </c:pt>
                <c:pt idx="174">
                  <c:v>30864</c:v>
                </c:pt>
                <c:pt idx="175">
                  <c:v>30895</c:v>
                </c:pt>
                <c:pt idx="176">
                  <c:v>30926</c:v>
                </c:pt>
                <c:pt idx="177">
                  <c:v>30956</c:v>
                </c:pt>
                <c:pt idx="178">
                  <c:v>30987</c:v>
                </c:pt>
                <c:pt idx="179">
                  <c:v>31017</c:v>
                </c:pt>
                <c:pt idx="180">
                  <c:v>31048</c:v>
                </c:pt>
                <c:pt idx="181">
                  <c:v>31079</c:v>
                </c:pt>
                <c:pt idx="182">
                  <c:v>31107</c:v>
                </c:pt>
                <c:pt idx="183">
                  <c:v>31138</c:v>
                </c:pt>
                <c:pt idx="184">
                  <c:v>31168</c:v>
                </c:pt>
                <c:pt idx="185">
                  <c:v>31199</c:v>
                </c:pt>
                <c:pt idx="186">
                  <c:v>31229</c:v>
                </c:pt>
                <c:pt idx="187">
                  <c:v>31260</c:v>
                </c:pt>
                <c:pt idx="188">
                  <c:v>31291</c:v>
                </c:pt>
                <c:pt idx="189">
                  <c:v>31321</c:v>
                </c:pt>
                <c:pt idx="190">
                  <c:v>31352</c:v>
                </c:pt>
                <c:pt idx="191">
                  <c:v>31382</c:v>
                </c:pt>
                <c:pt idx="192">
                  <c:v>31413</c:v>
                </c:pt>
                <c:pt idx="193">
                  <c:v>31444</c:v>
                </c:pt>
                <c:pt idx="194">
                  <c:v>31472</c:v>
                </c:pt>
                <c:pt idx="195">
                  <c:v>31503</c:v>
                </c:pt>
                <c:pt idx="196">
                  <c:v>31533</c:v>
                </c:pt>
                <c:pt idx="197">
                  <c:v>31564</c:v>
                </c:pt>
                <c:pt idx="198">
                  <c:v>31594</c:v>
                </c:pt>
                <c:pt idx="199">
                  <c:v>31625</c:v>
                </c:pt>
                <c:pt idx="200">
                  <c:v>31656</c:v>
                </c:pt>
                <c:pt idx="201">
                  <c:v>31686</c:v>
                </c:pt>
                <c:pt idx="202">
                  <c:v>31717</c:v>
                </c:pt>
                <c:pt idx="203">
                  <c:v>31747</c:v>
                </c:pt>
                <c:pt idx="204">
                  <c:v>31778</c:v>
                </c:pt>
                <c:pt idx="205">
                  <c:v>31809</c:v>
                </c:pt>
                <c:pt idx="206">
                  <c:v>31837</c:v>
                </c:pt>
                <c:pt idx="207">
                  <c:v>31868</c:v>
                </c:pt>
                <c:pt idx="208">
                  <c:v>31898</c:v>
                </c:pt>
                <c:pt idx="209">
                  <c:v>31929</c:v>
                </c:pt>
                <c:pt idx="210">
                  <c:v>31959</c:v>
                </c:pt>
                <c:pt idx="211">
                  <c:v>31990</c:v>
                </c:pt>
                <c:pt idx="212">
                  <c:v>32021</c:v>
                </c:pt>
                <c:pt idx="213">
                  <c:v>32051</c:v>
                </c:pt>
                <c:pt idx="214">
                  <c:v>32082</c:v>
                </c:pt>
                <c:pt idx="215">
                  <c:v>32112</c:v>
                </c:pt>
                <c:pt idx="216">
                  <c:v>32143</c:v>
                </c:pt>
                <c:pt idx="217">
                  <c:v>32174</c:v>
                </c:pt>
                <c:pt idx="218">
                  <c:v>32203</c:v>
                </c:pt>
                <c:pt idx="219">
                  <c:v>32234</c:v>
                </c:pt>
                <c:pt idx="220">
                  <c:v>32264</c:v>
                </c:pt>
                <c:pt idx="221">
                  <c:v>32295</c:v>
                </c:pt>
                <c:pt idx="222">
                  <c:v>32325</c:v>
                </c:pt>
                <c:pt idx="223">
                  <c:v>32356</c:v>
                </c:pt>
                <c:pt idx="224">
                  <c:v>32387</c:v>
                </c:pt>
                <c:pt idx="225">
                  <c:v>32417</c:v>
                </c:pt>
                <c:pt idx="226">
                  <c:v>32448</c:v>
                </c:pt>
                <c:pt idx="227">
                  <c:v>32478</c:v>
                </c:pt>
                <c:pt idx="228">
                  <c:v>32509</c:v>
                </c:pt>
                <c:pt idx="229">
                  <c:v>32540</c:v>
                </c:pt>
                <c:pt idx="230">
                  <c:v>32568</c:v>
                </c:pt>
                <c:pt idx="231">
                  <c:v>32599</c:v>
                </c:pt>
                <c:pt idx="232">
                  <c:v>32629</c:v>
                </c:pt>
                <c:pt idx="233">
                  <c:v>32660</c:v>
                </c:pt>
                <c:pt idx="234">
                  <c:v>32690</c:v>
                </c:pt>
                <c:pt idx="235">
                  <c:v>32721</c:v>
                </c:pt>
                <c:pt idx="236">
                  <c:v>32752</c:v>
                </c:pt>
                <c:pt idx="237">
                  <c:v>32782</c:v>
                </c:pt>
                <c:pt idx="238">
                  <c:v>32813</c:v>
                </c:pt>
                <c:pt idx="239">
                  <c:v>32843</c:v>
                </c:pt>
                <c:pt idx="240">
                  <c:v>32874</c:v>
                </c:pt>
                <c:pt idx="241">
                  <c:v>32905</c:v>
                </c:pt>
                <c:pt idx="242">
                  <c:v>32933</c:v>
                </c:pt>
                <c:pt idx="243">
                  <c:v>32964</c:v>
                </c:pt>
                <c:pt idx="244">
                  <c:v>32994</c:v>
                </c:pt>
                <c:pt idx="245">
                  <c:v>33025</c:v>
                </c:pt>
                <c:pt idx="246">
                  <c:v>33055</c:v>
                </c:pt>
                <c:pt idx="247">
                  <c:v>33086</c:v>
                </c:pt>
                <c:pt idx="248">
                  <c:v>33117</c:v>
                </c:pt>
                <c:pt idx="249">
                  <c:v>33147</c:v>
                </c:pt>
                <c:pt idx="250">
                  <c:v>33178</c:v>
                </c:pt>
                <c:pt idx="251">
                  <c:v>33208</c:v>
                </c:pt>
                <c:pt idx="252">
                  <c:v>33239</c:v>
                </c:pt>
                <c:pt idx="253">
                  <c:v>33270</c:v>
                </c:pt>
                <c:pt idx="254">
                  <c:v>33298</c:v>
                </c:pt>
                <c:pt idx="255">
                  <c:v>33329</c:v>
                </c:pt>
                <c:pt idx="256">
                  <c:v>33359</c:v>
                </c:pt>
                <c:pt idx="257">
                  <c:v>33390</c:v>
                </c:pt>
                <c:pt idx="258">
                  <c:v>33420</c:v>
                </c:pt>
                <c:pt idx="259">
                  <c:v>33451</c:v>
                </c:pt>
                <c:pt idx="260">
                  <c:v>33482</c:v>
                </c:pt>
                <c:pt idx="261">
                  <c:v>33512</c:v>
                </c:pt>
                <c:pt idx="262">
                  <c:v>33543</c:v>
                </c:pt>
                <c:pt idx="263">
                  <c:v>33573</c:v>
                </c:pt>
                <c:pt idx="264">
                  <c:v>33604</c:v>
                </c:pt>
                <c:pt idx="265">
                  <c:v>33635</c:v>
                </c:pt>
                <c:pt idx="266">
                  <c:v>33664</c:v>
                </c:pt>
                <c:pt idx="267">
                  <c:v>33695</c:v>
                </c:pt>
                <c:pt idx="268">
                  <c:v>33725</c:v>
                </c:pt>
                <c:pt idx="269">
                  <c:v>33756</c:v>
                </c:pt>
                <c:pt idx="270">
                  <c:v>33786</c:v>
                </c:pt>
                <c:pt idx="271">
                  <c:v>33817</c:v>
                </c:pt>
                <c:pt idx="272">
                  <c:v>33848</c:v>
                </c:pt>
                <c:pt idx="273">
                  <c:v>33878</c:v>
                </c:pt>
                <c:pt idx="274">
                  <c:v>33909</c:v>
                </c:pt>
                <c:pt idx="275">
                  <c:v>33939</c:v>
                </c:pt>
                <c:pt idx="276">
                  <c:v>33970</c:v>
                </c:pt>
                <c:pt idx="277">
                  <c:v>34001</c:v>
                </c:pt>
                <c:pt idx="278">
                  <c:v>34029</c:v>
                </c:pt>
                <c:pt idx="279">
                  <c:v>34060</c:v>
                </c:pt>
                <c:pt idx="280">
                  <c:v>34090</c:v>
                </c:pt>
                <c:pt idx="281">
                  <c:v>34121</c:v>
                </c:pt>
                <c:pt idx="282">
                  <c:v>34151</c:v>
                </c:pt>
                <c:pt idx="283">
                  <c:v>34182</c:v>
                </c:pt>
                <c:pt idx="284">
                  <c:v>34213</c:v>
                </c:pt>
                <c:pt idx="285">
                  <c:v>34243</c:v>
                </c:pt>
                <c:pt idx="286">
                  <c:v>34274</c:v>
                </c:pt>
                <c:pt idx="287">
                  <c:v>34304</c:v>
                </c:pt>
                <c:pt idx="288">
                  <c:v>34335</c:v>
                </c:pt>
                <c:pt idx="289">
                  <c:v>34366</c:v>
                </c:pt>
                <c:pt idx="290">
                  <c:v>34394</c:v>
                </c:pt>
                <c:pt idx="291">
                  <c:v>34425</c:v>
                </c:pt>
                <c:pt idx="292">
                  <c:v>34455</c:v>
                </c:pt>
                <c:pt idx="293">
                  <c:v>34486</c:v>
                </c:pt>
                <c:pt idx="294">
                  <c:v>34516</c:v>
                </c:pt>
                <c:pt idx="295">
                  <c:v>34547</c:v>
                </c:pt>
                <c:pt idx="296">
                  <c:v>34578</c:v>
                </c:pt>
                <c:pt idx="297">
                  <c:v>34608</c:v>
                </c:pt>
                <c:pt idx="298">
                  <c:v>34639</c:v>
                </c:pt>
                <c:pt idx="299">
                  <c:v>34669</c:v>
                </c:pt>
                <c:pt idx="300">
                  <c:v>34700</c:v>
                </c:pt>
                <c:pt idx="301">
                  <c:v>34731</c:v>
                </c:pt>
                <c:pt idx="302">
                  <c:v>34759</c:v>
                </c:pt>
                <c:pt idx="303">
                  <c:v>34790</c:v>
                </c:pt>
                <c:pt idx="304">
                  <c:v>34820</c:v>
                </c:pt>
                <c:pt idx="305">
                  <c:v>34851</c:v>
                </c:pt>
                <c:pt idx="306">
                  <c:v>34881</c:v>
                </c:pt>
                <c:pt idx="307">
                  <c:v>34912</c:v>
                </c:pt>
                <c:pt idx="308">
                  <c:v>34943</c:v>
                </c:pt>
                <c:pt idx="309">
                  <c:v>34973</c:v>
                </c:pt>
                <c:pt idx="310">
                  <c:v>35004</c:v>
                </c:pt>
                <c:pt idx="311">
                  <c:v>35034</c:v>
                </c:pt>
                <c:pt idx="312">
                  <c:v>35065</c:v>
                </c:pt>
                <c:pt idx="313">
                  <c:v>35096</c:v>
                </c:pt>
                <c:pt idx="314">
                  <c:v>35125</c:v>
                </c:pt>
                <c:pt idx="315">
                  <c:v>35156</c:v>
                </c:pt>
                <c:pt idx="316">
                  <c:v>35186</c:v>
                </c:pt>
                <c:pt idx="317">
                  <c:v>35217</c:v>
                </c:pt>
                <c:pt idx="318">
                  <c:v>35247</c:v>
                </c:pt>
                <c:pt idx="319">
                  <c:v>35278</c:v>
                </c:pt>
                <c:pt idx="320">
                  <c:v>35309</c:v>
                </c:pt>
                <c:pt idx="321">
                  <c:v>35339</c:v>
                </c:pt>
                <c:pt idx="322">
                  <c:v>35370</c:v>
                </c:pt>
                <c:pt idx="323">
                  <c:v>35400</c:v>
                </c:pt>
                <c:pt idx="324">
                  <c:v>35431</c:v>
                </c:pt>
                <c:pt idx="325">
                  <c:v>35462</c:v>
                </c:pt>
                <c:pt idx="326">
                  <c:v>35490</c:v>
                </c:pt>
                <c:pt idx="327">
                  <c:v>35521</c:v>
                </c:pt>
                <c:pt idx="328">
                  <c:v>35551</c:v>
                </c:pt>
                <c:pt idx="329">
                  <c:v>35582</c:v>
                </c:pt>
                <c:pt idx="330">
                  <c:v>35612</c:v>
                </c:pt>
                <c:pt idx="331">
                  <c:v>35643</c:v>
                </c:pt>
                <c:pt idx="332">
                  <c:v>35674</c:v>
                </c:pt>
                <c:pt idx="333">
                  <c:v>35704</c:v>
                </c:pt>
                <c:pt idx="334">
                  <c:v>35735</c:v>
                </c:pt>
                <c:pt idx="335">
                  <c:v>35765</c:v>
                </c:pt>
                <c:pt idx="336">
                  <c:v>35796</c:v>
                </c:pt>
                <c:pt idx="337">
                  <c:v>35827</c:v>
                </c:pt>
                <c:pt idx="338">
                  <c:v>35855</c:v>
                </c:pt>
                <c:pt idx="339">
                  <c:v>35886</c:v>
                </c:pt>
                <c:pt idx="340">
                  <c:v>35916</c:v>
                </c:pt>
                <c:pt idx="341">
                  <c:v>35947</c:v>
                </c:pt>
                <c:pt idx="342">
                  <c:v>35977</c:v>
                </c:pt>
                <c:pt idx="343">
                  <c:v>36008</c:v>
                </c:pt>
                <c:pt idx="344">
                  <c:v>36039</c:v>
                </c:pt>
                <c:pt idx="345">
                  <c:v>36069</c:v>
                </c:pt>
                <c:pt idx="346">
                  <c:v>36100</c:v>
                </c:pt>
                <c:pt idx="347">
                  <c:v>36130</c:v>
                </c:pt>
                <c:pt idx="348">
                  <c:v>36161</c:v>
                </c:pt>
                <c:pt idx="349">
                  <c:v>36192</c:v>
                </c:pt>
                <c:pt idx="350">
                  <c:v>36220</c:v>
                </c:pt>
                <c:pt idx="351">
                  <c:v>36251</c:v>
                </c:pt>
                <c:pt idx="352">
                  <c:v>36281</c:v>
                </c:pt>
                <c:pt idx="353">
                  <c:v>36312</c:v>
                </c:pt>
                <c:pt idx="354">
                  <c:v>36342</c:v>
                </c:pt>
                <c:pt idx="355">
                  <c:v>36373</c:v>
                </c:pt>
                <c:pt idx="356">
                  <c:v>36404</c:v>
                </c:pt>
                <c:pt idx="357">
                  <c:v>36434</c:v>
                </c:pt>
                <c:pt idx="358">
                  <c:v>36465</c:v>
                </c:pt>
                <c:pt idx="359">
                  <c:v>36495</c:v>
                </c:pt>
                <c:pt idx="360">
                  <c:v>36526</c:v>
                </c:pt>
                <c:pt idx="361">
                  <c:v>36557</c:v>
                </c:pt>
                <c:pt idx="362">
                  <c:v>36586</c:v>
                </c:pt>
                <c:pt idx="363">
                  <c:v>36617</c:v>
                </c:pt>
                <c:pt idx="364">
                  <c:v>36647</c:v>
                </c:pt>
                <c:pt idx="365">
                  <c:v>36678</c:v>
                </c:pt>
                <c:pt idx="366">
                  <c:v>36708</c:v>
                </c:pt>
                <c:pt idx="367">
                  <c:v>36739</c:v>
                </c:pt>
                <c:pt idx="368">
                  <c:v>36770</c:v>
                </c:pt>
                <c:pt idx="369">
                  <c:v>36800</c:v>
                </c:pt>
                <c:pt idx="370">
                  <c:v>36831</c:v>
                </c:pt>
                <c:pt idx="371">
                  <c:v>36861</c:v>
                </c:pt>
                <c:pt idx="372">
                  <c:v>36892</c:v>
                </c:pt>
                <c:pt idx="373">
                  <c:v>36923</c:v>
                </c:pt>
                <c:pt idx="374">
                  <c:v>36951</c:v>
                </c:pt>
                <c:pt idx="375">
                  <c:v>36982</c:v>
                </c:pt>
                <c:pt idx="376">
                  <c:v>37012</c:v>
                </c:pt>
                <c:pt idx="377">
                  <c:v>37043</c:v>
                </c:pt>
                <c:pt idx="378">
                  <c:v>37073</c:v>
                </c:pt>
                <c:pt idx="379">
                  <c:v>37104</c:v>
                </c:pt>
                <c:pt idx="380">
                  <c:v>37135</c:v>
                </c:pt>
                <c:pt idx="381">
                  <c:v>37165</c:v>
                </c:pt>
                <c:pt idx="382">
                  <c:v>37196</c:v>
                </c:pt>
                <c:pt idx="383">
                  <c:v>37226</c:v>
                </c:pt>
                <c:pt idx="384">
                  <c:v>37257</c:v>
                </c:pt>
                <c:pt idx="385">
                  <c:v>37288</c:v>
                </c:pt>
                <c:pt idx="386">
                  <c:v>37316</c:v>
                </c:pt>
                <c:pt idx="387">
                  <c:v>37347</c:v>
                </c:pt>
                <c:pt idx="388">
                  <c:v>37377</c:v>
                </c:pt>
                <c:pt idx="389">
                  <c:v>37408</c:v>
                </c:pt>
                <c:pt idx="390">
                  <c:v>37438</c:v>
                </c:pt>
                <c:pt idx="391">
                  <c:v>37469</c:v>
                </c:pt>
                <c:pt idx="392">
                  <c:v>37500</c:v>
                </c:pt>
                <c:pt idx="393">
                  <c:v>37530</c:v>
                </c:pt>
                <c:pt idx="394">
                  <c:v>37561</c:v>
                </c:pt>
                <c:pt idx="395">
                  <c:v>37591</c:v>
                </c:pt>
                <c:pt idx="396">
                  <c:v>37622</c:v>
                </c:pt>
                <c:pt idx="397">
                  <c:v>37653</c:v>
                </c:pt>
                <c:pt idx="398">
                  <c:v>37681</c:v>
                </c:pt>
                <c:pt idx="399">
                  <c:v>37712</c:v>
                </c:pt>
                <c:pt idx="400">
                  <c:v>37742</c:v>
                </c:pt>
                <c:pt idx="401">
                  <c:v>37773</c:v>
                </c:pt>
                <c:pt idx="402">
                  <c:v>37803</c:v>
                </c:pt>
                <c:pt idx="403">
                  <c:v>37834</c:v>
                </c:pt>
                <c:pt idx="404">
                  <c:v>37865</c:v>
                </c:pt>
                <c:pt idx="405">
                  <c:v>37895</c:v>
                </c:pt>
                <c:pt idx="406">
                  <c:v>37926</c:v>
                </c:pt>
                <c:pt idx="407">
                  <c:v>37956</c:v>
                </c:pt>
                <c:pt idx="408">
                  <c:v>37987</c:v>
                </c:pt>
                <c:pt idx="409">
                  <c:v>38018</c:v>
                </c:pt>
                <c:pt idx="410">
                  <c:v>38047</c:v>
                </c:pt>
                <c:pt idx="411">
                  <c:v>38078</c:v>
                </c:pt>
                <c:pt idx="412">
                  <c:v>38108</c:v>
                </c:pt>
                <c:pt idx="413">
                  <c:v>38139</c:v>
                </c:pt>
                <c:pt idx="414">
                  <c:v>38169</c:v>
                </c:pt>
                <c:pt idx="415">
                  <c:v>38200</c:v>
                </c:pt>
                <c:pt idx="416">
                  <c:v>38231</c:v>
                </c:pt>
                <c:pt idx="417">
                  <c:v>38261</c:v>
                </c:pt>
                <c:pt idx="418">
                  <c:v>38292</c:v>
                </c:pt>
                <c:pt idx="419">
                  <c:v>38322</c:v>
                </c:pt>
                <c:pt idx="420">
                  <c:v>38353</c:v>
                </c:pt>
                <c:pt idx="421">
                  <c:v>38384</c:v>
                </c:pt>
                <c:pt idx="422">
                  <c:v>38412</c:v>
                </c:pt>
                <c:pt idx="423">
                  <c:v>38443</c:v>
                </c:pt>
                <c:pt idx="424">
                  <c:v>38473</c:v>
                </c:pt>
                <c:pt idx="425">
                  <c:v>38504</c:v>
                </c:pt>
                <c:pt idx="426">
                  <c:v>38534</c:v>
                </c:pt>
                <c:pt idx="427">
                  <c:v>38565</c:v>
                </c:pt>
                <c:pt idx="428">
                  <c:v>38596</c:v>
                </c:pt>
                <c:pt idx="429">
                  <c:v>38626</c:v>
                </c:pt>
                <c:pt idx="430">
                  <c:v>38657</c:v>
                </c:pt>
                <c:pt idx="431">
                  <c:v>38687</c:v>
                </c:pt>
                <c:pt idx="432">
                  <c:v>38718</c:v>
                </c:pt>
                <c:pt idx="433">
                  <c:v>38749</c:v>
                </c:pt>
                <c:pt idx="434">
                  <c:v>38777</c:v>
                </c:pt>
                <c:pt idx="435">
                  <c:v>38808</c:v>
                </c:pt>
                <c:pt idx="436">
                  <c:v>38838</c:v>
                </c:pt>
                <c:pt idx="437">
                  <c:v>38869</c:v>
                </c:pt>
                <c:pt idx="438">
                  <c:v>38899</c:v>
                </c:pt>
                <c:pt idx="439">
                  <c:v>38930</c:v>
                </c:pt>
                <c:pt idx="440">
                  <c:v>38961</c:v>
                </c:pt>
                <c:pt idx="441">
                  <c:v>38991</c:v>
                </c:pt>
                <c:pt idx="442">
                  <c:v>39022</c:v>
                </c:pt>
                <c:pt idx="443">
                  <c:v>39052</c:v>
                </c:pt>
                <c:pt idx="444">
                  <c:v>39083</c:v>
                </c:pt>
                <c:pt idx="445">
                  <c:v>39114</c:v>
                </c:pt>
                <c:pt idx="446">
                  <c:v>39142</c:v>
                </c:pt>
                <c:pt idx="447">
                  <c:v>39173</c:v>
                </c:pt>
                <c:pt idx="448">
                  <c:v>39203</c:v>
                </c:pt>
                <c:pt idx="449">
                  <c:v>39234</c:v>
                </c:pt>
                <c:pt idx="450">
                  <c:v>39264</c:v>
                </c:pt>
                <c:pt idx="451">
                  <c:v>39295</c:v>
                </c:pt>
                <c:pt idx="452">
                  <c:v>39326</c:v>
                </c:pt>
                <c:pt idx="453">
                  <c:v>39356</c:v>
                </c:pt>
                <c:pt idx="454">
                  <c:v>39387</c:v>
                </c:pt>
                <c:pt idx="455">
                  <c:v>39417</c:v>
                </c:pt>
                <c:pt idx="456">
                  <c:v>39448</c:v>
                </c:pt>
                <c:pt idx="457">
                  <c:v>39479</c:v>
                </c:pt>
                <c:pt idx="458">
                  <c:v>39508</c:v>
                </c:pt>
                <c:pt idx="459">
                  <c:v>39539</c:v>
                </c:pt>
                <c:pt idx="460">
                  <c:v>39569</c:v>
                </c:pt>
                <c:pt idx="461">
                  <c:v>39600</c:v>
                </c:pt>
                <c:pt idx="462">
                  <c:v>39630</c:v>
                </c:pt>
                <c:pt idx="463">
                  <c:v>39661</c:v>
                </c:pt>
                <c:pt idx="464">
                  <c:v>39692</c:v>
                </c:pt>
                <c:pt idx="465">
                  <c:v>39722</c:v>
                </c:pt>
                <c:pt idx="466">
                  <c:v>39753</c:v>
                </c:pt>
                <c:pt idx="467">
                  <c:v>39783</c:v>
                </c:pt>
                <c:pt idx="468">
                  <c:v>39814</c:v>
                </c:pt>
                <c:pt idx="469">
                  <c:v>39845</c:v>
                </c:pt>
                <c:pt idx="470">
                  <c:v>39873</c:v>
                </c:pt>
                <c:pt idx="471">
                  <c:v>39904</c:v>
                </c:pt>
                <c:pt idx="472">
                  <c:v>39934</c:v>
                </c:pt>
                <c:pt idx="473">
                  <c:v>39965</c:v>
                </c:pt>
                <c:pt idx="474">
                  <c:v>39995</c:v>
                </c:pt>
                <c:pt idx="475">
                  <c:v>40026</c:v>
                </c:pt>
                <c:pt idx="476">
                  <c:v>40057</c:v>
                </c:pt>
                <c:pt idx="477">
                  <c:v>40087</c:v>
                </c:pt>
                <c:pt idx="478">
                  <c:v>40118</c:v>
                </c:pt>
                <c:pt idx="479">
                  <c:v>40148</c:v>
                </c:pt>
                <c:pt idx="480">
                  <c:v>40179</c:v>
                </c:pt>
                <c:pt idx="481">
                  <c:v>40210</c:v>
                </c:pt>
                <c:pt idx="482">
                  <c:v>40238</c:v>
                </c:pt>
                <c:pt idx="483">
                  <c:v>40269</c:v>
                </c:pt>
                <c:pt idx="484">
                  <c:v>40299</c:v>
                </c:pt>
                <c:pt idx="485">
                  <c:v>40330</c:v>
                </c:pt>
                <c:pt idx="486">
                  <c:v>40360</c:v>
                </c:pt>
                <c:pt idx="487">
                  <c:v>40391</c:v>
                </c:pt>
                <c:pt idx="488">
                  <c:v>40422</c:v>
                </c:pt>
                <c:pt idx="489">
                  <c:v>40452</c:v>
                </c:pt>
                <c:pt idx="490">
                  <c:v>40483</c:v>
                </c:pt>
                <c:pt idx="491">
                  <c:v>40513</c:v>
                </c:pt>
                <c:pt idx="492">
                  <c:v>40544</c:v>
                </c:pt>
                <c:pt idx="493">
                  <c:v>40575</c:v>
                </c:pt>
                <c:pt idx="494">
                  <c:v>40603</c:v>
                </c:pt>
                <c:pt idx="495">
                  <c:v>40634</c:v>
                </c:pt>
                <c:pt idx="496">
                  <c:v>40664</c:v>
                </c:pt>
                <c:pt idx="497">
                  <c:v>40695</c:v>
                </c:pt>
                <c:pt idx="498">
                  <c:v>40725</c:v>
                </c:pt>
                <c:pt idx="499">
                  <c:v>40756</c:v>
                </c:pt>
                <c:pt idx="500">
                  <c:v>40787</c:v>
                </c:pt>
                <c:pt idx="501">
                  <c:v>40817</c:v>
                </c:pt>
                <c:pt idx="502">
                  <c:v>40848</c:v>
                </c:pt>
                <c:pt idx="503">
                  <c:v>40878</c:v>
                </c:pt>
                <c:pt idx="504">
                  <c:v>40909</c:v>
                </c:pt>
                <c:pt idx="505">
                  <c:v>40940</c:v>
                </c:pt>
                <c:pt idx="506">
                  <c:v>40969</c:v>
                </c:pt>
                <c:pt idx="507">
                  <c:v>41000</c:v>
                </c:pt>
                <c:pt idx="508">
                  <c:v>41030</c:v>
                </c:pt>
                <c:pt idx="509">
                  <c:v>41061</c:v>
                </c:pt>
                <c:pt idx="510">
                  <c:v>41091</c:v>
                </c:pt>
                <c:pt idx="511">
                  <c:v>41122</c:v>
                </c:pt>
                <c:pt idx="512">
                  <c:v>41153</c:v>
                </c:pt>
                <c:pt idx="513">
                  <c:v>41183</c:v>
                </c:pt>
                <c:pt idx="514">
                  <c:v>41214</c:v>
                </c:pt>
                <c:pt idx="515">
                  <c:v>41244</c:v>
                </c:pt>
                <c:pt idx="516">
                  <c:v>41275</c:v>
                </c:pt>
                <c:pt idx="517">
                  <c:v>41306</c:v>
                </c:pt>
                <c:pt idx="518">
                  <c:v>41334</c:v>
                </c:pt>
                <c:pt idx="519">
                  <c:v>41365</c:v>
                </c:pt>
                <c:pt idx="520">
                  <c:v>41395</c:v>
                </c:pt>
                <c:pt idx="521">
                  <c:v>41426</c:v>
                </c:pt>
                <c:pt idx="522">
                  <c:v>41456</c:v>
                </c:pt>
                <c:pt idx="523">
                  <c:v>41487</c:v>
                </c:pt>
                <c:pt idx="524">
                  <c:v>41518</c:v>
                </c:pt>
                <c:pt idx="525">
                  <c:v>41548</c:v>
                </c:pt>
                <c:pt idx="526">
                  <c:v>41579</c:v>
                </c:pt>
                <c:pt idx="527">
                  <c:v>41609</c:v>
                </c:pt>
                <c:pt idx="528">
                  <c:v>41640</c:v>
                </c:pt>
                <c:pt idx="529">
                  <c:v>41671</c:v>
                </c:pt>
                <c:pt idx="530">
                  <c:v>41699</c:v>
                </c:pt>
                <c:pt idx="531">
                  <c:v>41730</c:v>
                </c:pt>
                <c:pt idx="532">
                  <c:v>41760</c:v>
                </c:pt>
                <c:pt idx="533">
                  <c:v>41791</c:v>
                </c:pt>
                <c:pt idx="534">
                  <c:v>41821</c:v>
                </c:pt>
                <c:pt idx="535">
                  <c:v>41852</c:v>
                </c:pt>
                <c:pt idx="536">
                  <c:v>41883</c:v>
                </c:pt>
                <c:pt idx="537">
                  <c:v>41913</c:v>
                </c:pt>
                <c:pt idx="538">
                  <c:v>41944</c:v>
                </c:pt>
                <c:pt idx="539">
                  <c:v>41974</c:v>
                </c:pt>
                <c:pt idx="540">
                  <c:v>42005</c:v>
                </c:pt>
                <c:pt idx="541">
                  <c:v>42036</c:v>
                </c:pt>
                <c:pt idx="542">
                  <c:v>42064</c:v>
                </c:pt>
                <c:pt idx="543">
                  <c:v>42095</c:v>
                </c:pt>
                <c:pt idx="544">
                  <c:v>42125</c:v>
                </c:pt>
                <c:pt idx="545">
                  <c:v>42156</c:v>
                </c:pt>
                <c:pt idx="546">
                  <c:v>42186</c:v>
                </c:pt>
                <c:pt idx="547">
                  <c:v>42217</c:v>
                </c:pt>
                <c:pt idx="548">
                  <c:v>42248</c:v>
                </c:pt>
                <c:pt idx="549">
                  <c:v>42278</c:v>
                </c:pt>
                <c:pt idx="550">
                  <c:v>42309</c:v>
                </c:pt>
                <c:pt idx="551">
                  <c:v>42339</c:v>
                </c:pt>
                <c:pt idx="552">
                  <c:v>42370</c:v>
                </c:pt>
                <c:pt idx="553">
                  <c:v>42401</c:v>
                </c:pt>
                <c:pt idx="554">
                  <c:v>42430</c:v>
                </c:pt>
                <c:pt idx="555">
                  <c:v>42461</c:v>
                </c:pt>
                <c:pt idx="556">
                  <c:v>42491</c:v>
                </c:pt>
                <c:pt idx="557">
                  <c:v>42522</c:v>
                </c:pt>
                <c:pt idx="558">
                  <c:v>42552</c:v>
                </c:pt>
                <c:pt idx="559">
                  <c:v>42583</c:v>
                </c:pt>
                <c:pt idx="560">
                  <c:v>42614</c:v>
                </c:pt>
                <c:pt idx="561">
                  <c:v>42644</c:v>
                </c:pt>
                <c:pt idx="562">
                  <c:v>42675</c:v>
                </c:pt>
                <c:pt idx="563">
                  <c:v>42705</c:v>
                </c:pt>
                <c:pt idx="564">
                  <c:v>42736</c:v>
                </c:pt>
                <c:pt idx="565">
                  <c:v>42767</c:v>
                </c:pt>
                <c:pt idx="566">
                  <c:v>42795</c:v>
                </c:pt>
                <c:pt idx="567">
                  <c:v>42826</c:v>
                </c:pt>
                <c:pt idx="568">
                  <c:v>42856</c:v>
                </c:pt>
                <c:pt idx="569">
                  <c:v>42887</c:v>
                </c:pt>
                <c:pt idx="570">
                  <c:v>42917</c:v>
                </c:pt>
                <c:pt idx="571">
                  <c:v>42948</c:v>
                </c:pt>
                <c:pt idx="572">
                  <c:v>42979</c:v>
                </c:pt>
                <c:pt idx="573">
                  <c:v>43009</c:v>
                </c:pt>
                <c:pt idx="574">
                  <c:v>43040</c:v>
                </c:pt>
                <c:pt idx="575">
                  <c:v>43070</c:v>
                </c:pt>
                <c:pt idx="576">
                  <c:v>43101</c:v>
                </c:pt>
                <c:pt idx="577">
                  <c:v>43132</c:v>
                </c:pt>
                <c:pt idx="578">
                  <c:v>43160</c:v>
                </c:pt>
                <c:pt idx="579">
                  <c:v>43191</c:v>
                </c:pt>
                <c:pt idx="580">
                  <c:v>43221</c:v>
                </c:pt>
                <c:pt idx="581">
                  <c:v>43252</c:v>
                </c:pt>
                <c:pt idx="582">
                  <c:v>43282</c:v>
                </c:pt>
                <c:pt idx="583">
                  <c:v>43313</c:v>
                </c:pt>
                <c:pt idx="584">
                  <c:v>43344</c:v>
                </c:pt>
                <c:pt idx="585">
                  <c:v>43374</c:v>
                </c:pt>
                <c:pt idx="586">
                  <c:v>43405</c:v>
                </c:pt>
                <c:pt idx="587">
                  <c:v>43435</c:v>
                </c:pt>
                <c:pt idx="588">
                  <c:v>43466</c:v>
                </c:pt>
                <c:pt idx="589">
                  <c:v>43497</c:v>
                </c:pt>
                <c:pt idx="590">
                  <c:v>43525</c:v>
                </c:pt>
                <c:pt idx="591">
                  <c:v>43556</c:v>
                </c:pt>
                <c:pt idx="592">
                  <c:v>43586</c:v>
                </c:pt>
                <c:pt idx="593">
                  <c:v>43617</c:v>
                </c:pt>
                <c:pt idx="594">
                  <c:v>43647</c:v>
                </c:pt>
                <c:pt idx="595">
                  <c:v>43678</c:v>
                </c:pt>
                <c:pt idx="596">
                  <c:v>43709</c:v>
                </c:pt>
                <c:pt idx="597">
                  <c:v>43739</c:v>
                </c:pt>
                <c:pt idx="598">
                  <c:v>43770</c:v>
                </c:pt>
                <c:pt idx="599">
                  <c:v>43800</c:v>
                </c:pt>
                <c:pt idx="600">
                  <c:v>43831</c:v>
                </c:pt>
                <c:pt idx="601">
                  <c:v>43862</c:v>
                </c:pt>
                <c:pt idx="602">
                  <c:v>43891</c:v>
                </c:pt>
                <c:pt idx="603">
                  <c:v>43922</c:v>
                </c:pt>
                <c:pt idx="604">
                  <c:v>43952</c:v>
                </c:pt>
                <c:pt idx="605">
                  <c:v>43983</c:v>
                </c:pt>
                <c:pt idx="606">
                  <c:v>44013</c:v>
                </c:pt>
                <c:pt idx="607">
                  <c:v>44044</c:v>
                </c:pt>
                <c:pt idx="608">
                  <c:v>44075</c:v>
                </c:pt>
                <c:pt idx="609">
                  <c:v>44105</c:v>
                </c:pt>
                <c:pt idx="610">
                  <c:v>44136</c:v>
                </c:pt>
                <c:pt idx="611">
                  <c:v>44166</c:v>
                </c:pt>
                <c:pt idx="612">
                  <c:v>44197</c:v>
                </c:pt>
                <c:pt idx="613">
                  <c:v>44228</c:v>
                </c:pt>
                <c:pt idx="614">
                  <c:v>44256</c:v>
                </c:pt>
                <c:pt idx="615">
                  <c:v>44287</c:v>
                </c:pt>
                <c:pt idx="616">
                  <c:v>44317</c:v>
                </c:pt>
                <c:pt idx="617">
                  <c:v>44348</c:v>
                </c:pt>
                <c:pt idx="618">
                  <c:v>44378</c:v>
                </c:pt>
                <c:pt idx="619">
                  <c:v>44409</c:v>
                </c:pt>
                <c:pt idx="620">
                  <c:v>44440</c:v>
                </c:pt>
                <c:pt idx="621">
                  <c:v>44470</c:v>
                </c:pt>
                <c:pt idx="622">
                  <c:v>44501</c:v>
                </c:pt>
                <c:pt idx="623">
                  <c:v>44531</c:v>
                </c:pt>
                <c:pt idx="624">
                  <c:v>44562</c:v>
                </c:pt>
                <c:pt idx="625">
                  <c:v>44593</c:v>
                </c:pt>
                <c:pt idx="626">
                  <c:v>44621</c:v>
                </c:pt>
                <c:pt idx="627">
                  <c:v>44652</c:v>
                </c:pt>
                <c:pt idx="628">
                  <c:v>44682</c:v>
                </c:pt>
                <c:pt idx="629">
                  <c:v>44713</c:v>
                </c:pt>
                <c:pt idx="630">
                  <c:v>44743</c:v>
                </c:pt>
                <c:pt idx="631">
                  <c:v>44774</c:v>
                </c:pt>
              </c:numCache>
            </c:numRef>
          </c:cat>
          <c:val>
            <c:numRef>
              <c:f>'Ark1'!$H$5:$H$636</c:f>
              <c:numCache>
                <c:formatCode>General</c:formatCode>
                <c:ptCount val="632"/>
                <c:pt idx="0">
                  <c:v>7.0895887416666694</c:v>
                </c:pt>
                <c:pt idx="1">
                  <c:v>7.0895887416666694</c:v>
                </c:pt>
                <c:pt idx="2">
                  <c:v>7.0895887416666694</c:v>
                </c:pt>
                <c:pt idx="3">
                  <c:v>7.0895887416666694</c:v>
                </c:pt>
                <c:pt idx="4">
                  <c:v>7.0895887416666694</c:v>
                </c:pt>
                <c:pt idx="5">
                  <c:v>7.0895887416666694</c:v>
                </c:pt>
                <c:pt idx="6">
                  <c:v>7.0895887416666694</c:v>
                </c:pt>
                <c:pt idx="7">
                  <c:v>7.0895887416666694</c:v>
                </c:pt>
                <c:pt idx="8">
                  <c:v>7.0895887416666694</c:v>
                </c:pt>
                <c:pt idx="9">
                  <c:v>7.0895887416666694</c:v>
                </c:pt>
                <c:pt idx="10">
                  <c:v>7.0895887416666694</c:v>
                </c:pt>
                <c:pt idx="11">
                  <c:v>7.0895887416666694</c:v>
                </c:pt>
                <c:pt idx="12">
                  <c:v>7.0895887416666694</c:v>
                </c:pt>
                <c:pt idx="13">
                  <c:v>7.0895887416666694</c:v>
                </c:pt>
                <c:pt idx="14">
                  <c:v>7.0895887416666694</c:v>
                </c:pt>
                <c:pt idx="15">
                  <c:v>7.0895887416666694</c:v>
                </c:pt>
                <c:pt idx="16">
                  <c:v>7.0895887416666694</c:v>
                </c:pt>
                <c:pt idx="17">
                  <c:v>7.0895887416666694</c:v>
                </c:pt>
                <c:pt idx="18">
                  <c:v>7.0895887416666694</c:v>
                </c:pt>
                <c:pt idx="19">
                  <c:v>7.0895887416666694</c:v>
                </c:pt>
                <c:pt idx="20">
                  <c:v>7.0895887416666694</c:v>
                </c:pt>
                <c:pt idx="21">
                  <c:v>7.0895887416666694</c:v>
                </c:pt>
                <c:pt idx="22">
                  <c:v>7.0895887416666694</c:v>
                </c:pt>
                <c:pt idx="23">
                  <c:v>7.0895887416666694</c:v>
                </c:pt>
                <c:pt idx="24">
                  <c:v>7.0895887416666694</c:v>
                </c:pt>
                <c:pt idx="25">
                  <c:v>7.0895887416666694</c:v>
                </c:pt>
                <c:pt idx="26">
                  <c:v>7.0895887416666694</c:v>
                </c:pt>
                <c:pt idx="27">
                  <c:v>7.0895887416666694</c:v>
                </c:pt>
                <c:pt idx="28">
                  <c:v>7.0895887416666694</c:v>
                </c:pt>
                <c:pt idx="29">
                  <c:v>7.0895887416666694</c:v>
                </c:pt>
                <c:pt idx="30">
                  <c:v>7.0895887416666694</c:v>
                </c:pt>
                <c:pt idx="31">
                  <c:v>7.0895887416666694</c:v>
                </c:pt>
                <c:pt idx="32">
                  <c:v>7.0895887416666694</c:v>
                </c:pt>
                <c:pt idx="33">
                  <c:v>7.0895887416666694</c:v>
                </c:pt>
                <c:pt idx="34">
                  <c:v>7.0895887416666694</c:v>
                </c:pt>
                <c:pt idx="35">
                  <c:v>7.0895887416666694</c:v>
                </c:pt>
                <c:pt idx="36">
                  <c:v>7.0895887416666694</c:v>
                </c:pt>
                <c:pt idx="37">
                  <c:v>7.0895887416666694</c:v>
                </c:pt>
                <c:pt idx="38">
                  <c:v>7.0895887416666694</c:v>
                </c:pt>
                <c:pt idx="39">
                  <c:v>7.0895887416666694</c:v>
                </c:pt>
                <c:pt idx="40">
                  <c:v>7.0895887416666694</c:v>
                </c:pt>
                <c:pt idx="41">
                  <c:v>7.0895887416666694</c:v>
                </c:pt>
                <c:pt idx="42">
                  <c:v>7.0895887416666694</c:v>
                </c:pt>
                <c:pt idx="43">
                  <c:v>7.0895887416666694</c:v>
                </c:pt>
                <c:pt idx="44">
                  <c:v>7.0895887416666694</c:v>
                </c:pt>
                <c:pt idx="45">
                  <c:v>7.0895887416666694</c:v>
                </c:pt>
                <c:pt idx="46">
                  <c:v>7.0895887416666694</c:v>
                </c:pt>
                <c:pt idx="47">
                  <c:v>7.0895887416666694</c:v>
                </c:pt>
                <c:pt idx="48">
                  <c:v>7.0895887416666694</c:v>
                </c:pt>
                <c:pt idx="49">
                  <c:v>7.0895887416666694</c:v>
                </c:pt>
                <c:pt idx="50">
                  <c:v>7.0895887416666694</c:v>
                </c:pt>
                <c:pt idx="51">
                  <c:v>7.0895887416666694</c:v>
                </c:pt>
                <c:pt idx="52">
                  <c:v>7.0895887416666694</c:v>
                </c:pt>
                <c:pt idx="53">
                  <c:v>7.0895887416666694</c:v>
                </c:pt>
                <c:pt idx="54">
                  <c:v>7.0895887416666694</c:v>
                </c:pt>
                <c:pt idx="55">
                  <c:v>7.0895887416666694</c:v>
                </c:pt>
                <c:pt idx="56">
                  <c:v>7.0895887416666694</c:v>
                </c:pt>
                <c:pt idx="57">
                  <c:v>7.0895887416666694</c:v>
                </c:pt>
                <c:pt idx="58">
                  <c:v>7.0895887416666694</c:v>
                </c:pt>
                <c:pt idx="59">
                  <c:v>7.0895887416666694</c:v>
                </c:pt>
                <c:pt idx="60">
                  <c:v>7.0895887416666694</c:v>
                </c:pt>
                <c:pt idx="61">
                  <c:v>7.0895887416666694</c:v>
                </c:pt>
                <c:pt idx="62">
                  <c:v>7.0895887416666694</c:v>
                </c:pt>
                <c:pt idx="63">
                  <c:v>7.0895887416666694</c:v>
                </c:pt>
                <c:pt idx="64">
                  <c:v>7.0895887416666694</c:v>
                </c:pt>
                <c:pt idx="65">
                  <c:v>7.0895887416666694</c:v>
                </c:pt>
                <c:pt idx="66">
                  <c:v>7.0895887416666694</c:v>
                </c:pt>
                <c:pt idx="67">
                  <c:v>7.0895887416666694</c:v>
                </c:pt>
                <c:pt idx="68">
                  <c:v>7.0895887416666694</c:v>
                </c:pt>
                <c:pt idx="69">
                  <c:v>7.0895887416666694</c:v>
                </c:pt>
                <c:pt idx="70">
                  <c:v>7.0895887416666694</c:v>
                </c:pt>
                <c:pt idx="71">
                  <c:v>7.0895887416666694</c:v>
                </c:pt>
                <c:pt idx="72">
                  <c:v>7.0895887416666694</c:v>
                </c:pt>
                <c:pt idx="73">
                  <c:v>7.0895887416666694</c:v>
                </c:pt>
                <c:pt idx="74">
                  <c:v>7.0895887416666694</c:v>
                </c:pt>
                <c:pt idx="75">
                  <c:v>7.0895887416666694</c:v>
                </c:pt>
                <c:pt idx="76">
                  <c:v>7.0895887416666694</c:v>
                </c:pt>
                <c:pt idx="77">
                  <c:v>7.0895887416666694</c:v>
                </c:pt>
                <c:pt idx="78">
                  <c:v>7.0895887416666694</c:v>
                </c:pt>
                <c:pt idx="79">
                  <c:v>7.0895887416666694</c:v>
                </c:pt>
                <c:pt idx="80">
                  <c:v>7.0895887416666694</c:v>
                </c:pt>
                <c:pt idx="81">
                  <c:v>7.0895887416666694</c:v>
                </c:pt>
                <c:pt idx="82">
                  <c:v>7.0895887416666694</c:v>
                </c:pt>
                <c:pt idx="83">
                  <c:v>7.0895887416666694</c:v>
                </c:pt>
                <c:pt idx="84">
                  <c:v>7.0895887416666694</c:v>
                </c:pt>
                <c:pt idx="85">
                  <c:v>7.0895887416666694</c:v>
                </c:pt>
                <c:pt idx="86">
                  <c:v>7.0895887416666694</c:v>
                </c:pt>
                <c:pt idx="87">
                  <c:v>7.0895887416666694</c:v>
                </c:pt>
                <c:pt idx="88">
                  <c:v>7.0895887416666694</c:v>
                </c:pt>
                <c:pt idx="89">
                  <c:v>7.0895887416666694</c:v>
                </c:pt>
                <c:pt idx="90">
                  <c:v>7.0895887416666694</c:v>
                </c:pt>
                <c:pt idx="91">
                  <c:v>7.0895887416666694</c:v>
                </c:pt>
                <c:pt idx="92">
                  <c:v>7.0895887416666694</c:v>
                </c:pt>
                <c:pt idx="93">
                  <c:v>7.0895887416666694</c:v>
                </c:pt>
                <c:pt idx="94">
                  <c:v>7.0895887416666694</c:v>
                </c:pt>
                <c:pt idx="95">
                  <c:v>7.0895887416666694</c:v>
                </c:pt>
                <c:pt idx="96">
                  <c:v>7.0895887416666694</c:v>
                </c:pt>
                <c:pt idx="97">
                  <c:v>7.0895887416666694</c:v>
                </c:pt>
                <c:pt idx="98">
                  <c:v>7.0895887416666694</c:v>
                </c:pt>
                <c:pt idx="99">
                  <c:v>7.0895887416666694</c:v>
                </c:pt>
                <c:pt idx="100">
                  <c:v>7.0895887416666694</c:v>
                </c:pt>
                <c:pt idx="101">
                  <c:v>7.0895887416666694</c:v>
                </c:pt>
                <c:pt idx="102">
                  <c:v>7.0895887416666694</c:v>
                </c:pt>
                <c:pt idx="103">
                  <c:v>7.0895887416666694</c:v>
                </c:pt>
                <c:pt idx="104">
                  <c:v>7.0895887416666694</c:v>
                </c:pt>
                <c:pt idx="105">
                  <c:v>7.0895887416666694</c:v>
                </c:pt>
                <c:pt idx="106">
                  <c:v>7.0895887416666694</c:v>
                </c:pt>
                <c:pt idx="107">
                  <c:v>7.0895887416666694</c:v>
                </c:pt>
                <c:pt idx="108">
                  <c:v>7.0895887416666694</c:v>
                </c:pt>
                <c:pt idx="109">
                  <c:v>7.0895887416666694</c:v>
                </c:pt>
                <c:pt idx="110">
                  <c:v>7.0895887416666694</c:v>
                </c:pt>
                <c:pt idx="111">
                  <c:v>7.0895887416666694</c:v>
                </c:pt>
                <c:pt idx="112">
                  <c:v>7.0895887416666694</c:v>
                </c:pt>
                <c:pt idx="113">
                  <c:v>7.0895887416666694</c:v>
                </c:pt>
                <c:pt idx="114">
                  <c:v>7.0895887416666694</c:v>
                </c:pt>
                <c:pt idx="115">
                  <c:v>7.0895887416666694</c:v>
                </c:pt>
                <c:pt idx="116">
                  <c:v>7.0895887416666694</c:v>
                </c:pt>
                <c:pt idx="117">
                  <c:v>7.0895887416666694</c:v>
                </c:pt>
                <c:pt idx="118">
                  <c:v>7.0895887416666694</c:v>
                </c:pt>
                <c:pt idx="119">
                  <c:v>7.0895887416666694</c:v>
                </c:pt>
                <c:pt idx="120">
                  <c:v>7.0895887416666694</c:v>
                </c:pt>
                <c:pt idx="121">
                  <c:v>7.0895887416666694</c:v>
                </c:pt>
                <c:pt idx="122">
                  <c:v>7.0895887416666694</c:v>
                </c:pt>
                <c:pt idx="123">
                  <c:v>7.0895887416666694</c:v>
                </c:pt>
                <c:pt idx="124">
                  <c:v>7.0895887416666694</c:v>
                </c:pt>
                <c:pt idx="125">
                  <c:v>7.0895887416666694</c:v>
                </c:pt>
                <c:pt idx="126">
                  <c:v>7.0895887416666694</c:v>
                </c:pt>
                <c:pt idx="127">
                  <c:v>7.0895887416666694</c:v>
                </c:pt>
                <c:pt idx="128">
                  <c:v>7.0895887416666694</c:v>
                </c:pt>
                <c:pt idx="129">
                  <c:v>7.0895887416666694</c:v>
                </c:pt>
                <c:pt idx="130">
                  <c:v>7.0895887416666694</c:v>
                </c:pt>
                <c:pt idx="131">
                  <c:v>7.0895887416666694</c:v>
                </c:pt>
                <c:pt idx="132">
                  <c:v>7.0895887416666694</c:v>
                </c:pt>
                <c:pt idx="133">
                  <c:v>7.0895887416666694</c:v>
                </c:pt>
                <c:pt idx="134">
                  <c:v>7.0895887416666694</c:v>
                </c:pt>
                <c:pt idx="135">
                  <c:v>7.0895887416666694</c:v>
                </c:pt>
                <c:pt idx="136">
                  <c:v>7.0895887416666694</c:v>
                </c:pt>
                <c:pt idx="137">
                  <c:v>7.0895887416666694</c:v>
                </c:pt>
                <c:pt idx="138">
                  <c:v>7.0895887416666694</c:v>
                </c:pt>
                <c:pt idx="139">
                  <c:v>7.0895887416666694</c:v>
                </c:pt>
                <c:pt idx="140">
                  <c:v>7.0895887416666694</c:v>
                </c:pt>
                <c:pt idx="141">
                  <c:v>7.0895887416666694</c:v>
                </c:pt>
                <c:pt idx="142">
                  <c:v>7.0895887416666694</c:v>
                </c:pt>
                <c:pt idx="143">
                  <c:v>7.0895887416666694</c:v>
                </c:pt>
                <c:pt idx="144">
                  <c:v>7.0895887416666694</c:v>
                </c:pt>
                <c:pt idx="145">
                  <c:v>7.0895887416666694</c:v>
                </c:pt>
                <c:pt idx="146">
                  <c:v>7.0895887416666694</c:v>
                </c:pt>
                <c:pt idx="147">
                  <c:v>7.0895887416666694</c:v>
                </c:pt>
                <c:pt idx="148">
                  <c:v>7.0895887416666694</c:v>
                </c:pt>
                <c:pt idx="149">
                  <c:v>7.0895887416666694</c:v>
                </c:pt>
                <c:pt idx="150">
                  <c:v>7.0895887416666694</c:v>
                </c:pt>
                <c:pt idx="151">
                  <c:v>7.0895887416666694</c:v>
                </c:pt>
                <c:pt idx="152">
                  <c:v>7.0895887416666694</c:v>
                </c:pt>
                <c:pt idx="153">
                  <c:v>7.0895887416666694</c:v>
                </c:pt>
                <c:pt idx="154">
                  <c:v>7.0895887416666694</c:v>
                </c:pt>
                <c:pt idx="155">
                  <c:v>7.0895887416666694</c:v>
                </c:pt>
                <c:pt idx="156">
                  <c:v>7.0895887416666694</c:v>
                </c:pt>
                <c:pt idx="157">
                  <c:v>7.0895887416666694</c:v>
                </c:pt>
                <c:pt idx="158">
                  <c:v>7.0895887416666694</c:v>
                </c:pt>
                <c:pt idx="159">
                  <c:v>7.0895887416666694</c:v>
                </c:pt>
                <c:pt idx="160">
                  <c:v>7.0895887416666694</c:v>
                </c:pt>
                <c:pt idx="161">
                  <c:v>7.0895887416666694</c:v>
                </c:pt>
                <c:pt idx="162">
                  <c:v>7.0895887416666694</c:v>
                </c:pt>
                <c:pt idx="163">
                  <c:v>7.0895887416666694</c:v>
                </c:pt>
                <c:pt idx="164">
                  <c:v>7.0895887416666694</c:v>
                </c:pt>
                <c:pt idx="165">
                  <c:v>7.0895887416666694</c:v>
                </c:pt>
                <c:pt idx="166">
                  <c:v>7.0895887416666694</c:v>
                </c:pt>
                <c:pt idx="167">
                  <c:v>7.0895887416666694</c:v>
                </c:pt>
                <c:pt idx="168">
                  <c:v>7.0895887416666694</c:v>
                </c:pt>
                <c:pt idx="169">
                  <c:v>7.0895887416666694</c:v>
                </c:pt>
                <c:pt idx="170">
                  <c:v>7.0895887416666694</c:v>
                </c:pt>
                <c:pt idx="171">
                  <c:v>7.0895887416666694</c:v>
                </c:pt>
                <c:pt idx="172">
                  <c:v>7.0895887416666694</c:v>
                </c:pt>
                <c:pt idx="173">
                  <c:v>7.0895887416666694</c:v>
                </c:pt>
                <c:pt idx="174">
                  <c:v>7.0895887416666694</c:v>
                </c:pt>
                <c:pt idx="175">
                  <c:v>7.0895887416666694</c:v>
                </c:pt>
                <c:pt idx="176">
                  <c:v>7.0895887416666694</c:v>
                </c:pt>
                <c:pt idx="177">
                  <c:v>7.0895887416666694</c:v>
                </c:pt>
                <c:pt idx="178">
                  <c:v>7.0895887416666694</c:v>
                </c:pt>
                <c:pt idx="179">
                  <c:v>7.0895887416666694</c:v>
                </c:pt>
                <c:pt idx="180">
                  <c:v>7.0895887416666694</c:v>
                </c:pt>
                <c:pt idx="181">
                  <c:v>7.0895887416666694</c:v>
                </c:pt>
                <c:pt idx="182">
                  <c:v>7.0895887416666694</c:v>
                </c:pt>
                <c:pt idx="183">
                  <c:v>7.0895887416666694</c:v>
                </c:pt>
                <c:pt idx="184">
                  <c:v>7.0895887416666694</c:v>
                </c:pt>
                <c:pt idx="185">
                  <c:v>7.0895887416666694</c:v>
                </c:pt>
                <c:pt idx="186">
                  <c:v>7.0895887416666694</c:v>
                </c:pt>
                <c:pt idx="187">
                  <c:v>7.0895887416666694</c:v>
                </c:pt>
                <c:pt idx="188">
                  <c:v>7.0895887416666694</c:v>
                </c:pt>
                <c:pt idx="189">
                  <c:v>7.0895887416666694</c:v>
                </c:pt>
                <c:pt idx="190">
                  <c:v>7.0895887416666694</c:v>
                </c:pt>
                <c:pt idx="191">
                  <c:v>7.0895887416666694</c:v>
                </c:pt>
                <c:pt idx="192">
                  <c:v>7.0895887416666694</c:v>
                </c:pt>
                <c:pt idx="193">
                  <c:v>7.0895887416666694</c:v>
                </c:pt>
                <c:pt idx="194">
                  <c:v>7.0895887416666694</c:v>
                </c:pt>
                <c:pt idx="195">
                  <c:v>7.0895887416666694</c:v>
                </c:pt>
                <c:pt idx="196">
                  <c:v>7.0895887416666694</c:v>
                </c:pt>
                <c:pt idx="197">
                  <c:v>7.0895887416666694</c:v>
                </c:pt>
                <c:pt idx="198">
                  <c:v>7.0895887416666694</c:v>
                </c:pt>
                <c:pt idx="199">
                  <c:v>7.0895887416666694</c:v>
                </c:pt>
                <c:pt idx="200">
                  <c:v>7.0895887416666694</c:v>
                </c:pt>
                <c:pt idx="201">
                  <c:v>7.0895887416666694</c:v>
                </c:pt>
                <c:pt idx="202">
                  <c:v>7.0895887416666694</c:v>
                </c:pt>
                <c:pt idx="203">
                  <c:v>7.0895887416666694</c:v>
                </c:pt>
                <c:pt idx="204">
                  <c:v>7.0895887416666694</c:v>
                </c:pt>
                <c:pt idx="205">
                  <c:v>7.0895887416666694</c:v>
                </c:pt>
                <c:pt idx="206">
                  <c:v>7.0895887416666694</c:v>
                </c:pt>
                <c:pt idx="207">
                  <c:v>7.0895887416666694</c:v>
                </c:pt>
                <c:pt idx="208">
                  <c:v>7.0895887416666694</c:v>
                </c:pt>
                <c:pt idx="209">
                  <c:v>7.0895887416666694</c:v>
                </c:pt>
                <c:pt idx="210">
                  <c:v>7.0895887416666694</c:v>
                </c:pt>
                <c:pt idx="211">
                  <c:v>7.0895887416666694</c:v>
                </c:pt>
                <c:pt idx="212">
                  <c:v>7.0895887416666694</c:v>
                </c:pt>
                <c:pt idx="213">
                  <c:v>7.0895887416666694</c:v>
                </c:pt>
                <c:pt idx="214">
                  <c:v>7.0895887416666694</c:v>
                </c:pt>
                <c:pt idx="215">
                  <c:v>7.0895887416666694</c:v>
                </c:pt>
                <c:pt idx="216">
                  <c:v>7.0895887416666694</c:v>
                </c:pt>
                <c:pt idx="217">
                  <c:v>7.0895887416666694</c:v>
                </c:pt>
                <c:pt idx="218">
                  <c:v>7.0895887416666694</c:v>
                </c:pt>
                <c:pt idx="219">
                  <c:v>7.0895887416666694</c:v>
                </c:pt>
                <c:pt idx="220">
                  <c:v>7.0895887416666694</c:v>
                </c:pt>
                <c:pt idx="221">
                  <c:v>7.0895887416666694</c:v>
                </c:pt>
                <c:pt idx="222">
                  <c:v>7.0895887416666694</c:v>
                </c:pt>
                <c:pt idx="223">
                  <c:v>7.0895887416666694</c:v>
                </c:pt>
                <c:pt idx="224">
                  <c:v>7.0895887416666694</c:v>
                </c:pt>
                <c:pt idx="225">
                  <c:v>7.0895887416666694</c:v>
                </c:pt>
                <c:pt idx="226">
                  <c:v>7.0895887416666694</c:v>
                </c:pt>
                <c:pt idx="227">
                  <c:v>7.0895887416666694</c:v>
                </c:pt>
                <c:pt idx="228">
                  <c:v>7.0895887416666694</c:v>
                </c:pt>
                <c:pt idx="229">
                  <c:v>7.0895887416666694</c:v>
                </c:pt>
                <c:pt idx="230">
                  <c:v>7.0895887416666694</c:v>
                </c:pt>
                <c:pt idx="231">
                  <c:v>7.0895887416666694</c:v>
                </c:pt>
                <c:pt idx="232">
                  <c:v>7.0895887416666694</c:v>
                </c:pt>
                <c:pt idx="233">
                  <c:v>7.0895887416666694</c:v>
                </c:pt>
                <c:pt idx="234">
                  <c:v>7.0895887416666694</c:v>
                </c:pt>
                <c:pt idx="235">
                  <c:v>7.0895887416666694</c:v>
                </c:pt>
                <c:pt idx="236">
                  <c:v>7.0895887416666694</c:v>
                </c:pt>
                <c:pt idx="237">
                  <c:v>7.0895887416666694</c:v>
                </c:pt>
                <c:pt idx="238">
                  <c:v>7.0895887416666694</c:v>
                </c:pt>
                <c:pt idx="239">
                  <c:v>7.0895887416666694</c:v>
                </c:pt>
                <c:pt idx="240">
                  <c:v>7.0895887416666694</c:v>
                </c:pt>
                <c:pt idx="241">
                  <c:v>7.0895887416666694</c:v>
                </c:pt>
                <c:pt idx="242">
                  <c:v>7.0895887416666694</c:v>
                </c:pt>
                <c:pt idx="243">
                  <c:v>7.0895887416666694</c:v>
                </c:pt>
                <c:pt idx="244">
                  <c:v>7.0895887416666694</c:v>
                </c:pt>
                <c:pt idx="245">
                  <c:v>7.0895887416666694</c:v>
                </c:pt>
                <c:pt idx="246">
                  <c:v>7.0895887416666694</c:v>
                </c:pt>
                <c:pt idx="247">
                  <c:v>7.0895887416666694</c:v>
                </c:pt>
                <c:pt idx="248">
                  <c:v>7.0895887416666694</c:v>
                </c:pt>
                <c:pt idx="249">
                  <c:v>7.0895887416666694</c:v>
                </c:pt>
                <c:pt idx="250">
                  <c:v>7.0895887416666694</c:v>
                </c:pt>
                <c:pt idx="251">
                  <c:v>7.0895887416666694</c:v>
                </c:pt>
                <c:pt idx="252">
                  <c:v>7.0895887416666694</c:v>
                </c:pt>
                <c:pt idx="253">
                  <c:v>7.0895887416666694</c:v>
                </c:pt>
                <c:pt idx="254">
                  <c:v>7.0895887416666694</c:v>
                </c:pt>
                <c:pt idx="255">
                  <c:v>7.0895887416666694</c:v>
                </c:pt>
                <c:pt idx="256">
                  <c:v>7.0895887416666694</c:v>
                </c:pt>
                <c:pt idx="257">
                  <c:v>7.0895887416666694</c:v>
                </c:pt>
                <c:pt idx="258">
                  <c:v>7.0895887416666694</c:v>
                </c:pt>
                <c:pt idx="259">
                  <c:v>7.0895887416666694</c:v>
                </c:pt>
                <c:pt idx="260">
                  <c:v>7.0895887416666694</c:v>
                </c:pt>
                <c:pt idx="261">
                  <c:v>7.0895887416666694</c:v>
                </c:pt>
                <c:pt idx="262">
                  <c:v>7.0895887416666694</c:v>
                </c:pt>
                <c:pt idx="263">
                  <c:v>7.0895887416666694</c:v>
                </c:pt>
                <c:pt idx="264">
                  <c:v>7.0895887416666694</c:v>
                </c:pt>
                <c:pt idx="265">
                  <c:v>7.0895887416666694</c:v>
                </c:pt>
                <c:pt idx="266">
                  <c:v>7.0895887416666694</c:v>
                </c:pt>
                <c:pt idx="267">
                  <c:v>7.0895887416666694</c:v>
                </c:pt>
                <c:pt idx="268">
                  <c:v>7.0895887416666694</c:v>
                </c:pt>
                <c:pt idx="269">
                  <c:v>7.0895887416666694</c:v>
                </c:pt>
                <c:pt idx="270">
                  <c:v>7.0895887416666694</c:v>
                </c:pt>
                <c:pt idx="271">
                  <c:v>7.0895887416666694</c:v>
                </c:pt>
                <c:pt idx="272">
                  <c:v>7.0895887416666694</c:v>
                </c:pt>
                <c:pt idx="273">
                  <c:v>7.0895887416666694</c:v>
                </c:pt>
                <c:pt idx="274">
                  <c:v>7.0895887416666694</c:v>
                </c:pt>
                <c:pt idx="275">
                  <c:v>7.0895887416666694</c:v>
                </c:pt>
                <c:pt idx="276">
                  <c:v>7.0895887416666694</c:v>
                </c:pt>
                <c:pt idx="277">
                  <c:v>7.0895887416666694</c:v>
                </c:pt>
                <c:pt idx="278">
                  <c:v>7.0895887416666694</c:v>
                </c:pt>
                <c:pt idx="279">
                  <c:v>7.0895887416666694</c:v>
                </c:pt>
                <c:pt idx="280">
                  <c:v>7.0895887416666694</c:v>
                </c:pt>
                <c:pt idx="281">
                  <c:v>7.0895887416666694</c:v>
                </c:pt>
                <c:pt idx="282">
                  <c:v>7.0895887416666694</c:v>
                </c:pt>
                <c:pt idx="283">
                  <c:v>7.0895887416666694</c:v>
                </c:pt>
                <c:pt idx="284">
                  <c:v>7.0895887416666694</c:v>
                </c:pt>
                <c:pt idx="285">
                  <c:v>7.0895887416666694</c:v>
                </c:pt>
                <c:pt idx="286">
                  <c:v>7.0895887416666694</c:v>
                </c:pt>
                <c:pt idx="287">
                  <c:v>7.0895887416666694</c:v>
                </c:pt>
                <c:pt idx="288">
                  <c:v>7.0895887416666694</c:v>
                </c:pt>
                <c:pt idx="289">
                  <c:v>7.0895887416666694</c:v>
                </c:pt>
                <c:pt idx="290">
                  <c:v>7.0895887416666694</c:v>
                </c:pt>
                <c:pt idx="291">
                  <c:v>7.0895887416666694</c:v>
                </c:pt>
                <c:pt idx="292">
                  <c:v>7.0895887416666694</c:v>
                </c:pt>
                <c:pt idx="293">
                  <c:v>7.0895887416666694</c:v>
                </c:pt>
                <c:pt idx="294">
                  <c:v>7.0895887416666694</c:v>
                </c:pt>
                <c:pt idx="295">
                  <c:v>7.0895887416666694</c:v>
                </c:pt>
                <c:pt idx="296">
                  <c:v>7.0895887416666694</c:v>
                </c:pt>
                <c:pt idx="297">
                  <c:v>7.0895887416666694</c:v>
                </c:pt>
                <c:pt idx="298">
                  <c:v>7.0895887416666694</c:v>
                </c:pt>
                <c:pt idx="299">
                  <c:v>7.0895887416666694</c:v>
                </c:pt>
                <c:pt idx="300">
                  <c:v>7.0895887416666694</c:v>
                </c:pt>
                <c:pt idx="301">
                  <c:v>7.0895887416666694</c:v>
                </c:pt>
                <c:pt idx="302">
                  <c:v>7.0895887416666694</c:v>
                </c:pt>
                <c:pt idx="303">
                  <c:v>7.0895887416666694</c:v>
                </c:pt>
                <c:pt idx="304">
                  <c:v>7.0895887416666694</c:v>
                </c:pt>
                <c:pt idx="305">
                  <c:v>7.0895887416666694</c:v>
                </c:pt>
                <c:pt idx="306">
                  <c:v>7.0895887416666694</c:v>
                </c:pt>
                <c:pt idx="307">
                  <c:v>7.0895887416666694</c:v>
                </c:pt>
                <c:pt idx="308">
                  <c:v>7.0895887416666694</c:v>
                </c:pt>
                <c:pt idx="309">
                  <c:v>7.0895887416666694</c:v>
                </c:pt>
                <c:pt idx="310">
                  <c:v>7.0895887416666694</c:v>
                </c:pt>
                <c:pt idx="311">
                  <c:v>7.0895887416666694</c:v>
                </c:pt>
                <c:pt idx="312">
                  <c:v>7.0895887416666694</c:v>
                </c:pt>
                <c:pt idx="313">
                  <c:v>7.0895887416666694</c:v>
                </c:pt>
                <c:pt idx="314">
                  <c:v>7.0895887416666694</c:v>
                </c:pt>
                <c:pt idx="315">
                  <c:v>7.0895887416666694</c:v>
                </c:pt>
                <c:pt idx="316">
                  <c:v>7.0895887416666694</c:v>
                </c:pt>
                <c:pt idx="317">
                  <c:v>7.0895887416666694</c:v>
                </c:pt>
                <c:pt idx="318">
                  <c:v>7.0895887416666694</c:v>
                </c:pt>
                <c:pt idx="319">
                  <c:v>7.0895887416666694</c:v>
                </c:pt>
                <c:pt idx="320">
                  <c:v>7.0895887416666694</c:v>
                </c:pt>
                <c:pt idx="321">
                  <c:v>7.0895887416666694</c:v>
                </c:pt>
                <c:pt idx="322">
                  <c:v>7.0895887416666694</c:v>
                </c:pt>
                <c:pt idx="323">
                  <c:v>7.0895887416666694</c:v>
                </c:pt>
                <c:pt idx="324">
                  <c:v>7.0895887416666694</c:v>
                </c:pt>
                <c:pt idx="325">
                  <c:v>7.0895887416666694</c:v>
                </c:pt>
                <c:pt idx="326">
                  <c:v>7.0895887416666694</c:v>
                </c:pt>
                <c:pt idx="327">
                  <c:v>7.0895887416666694</c:v>
                </c:pt>
                <c:pt idx="328">
                  <c:v>7.0895887416666694</c:v>
                </c:pt>
                <c:pt idx="329">
                  <c:v>7.0895887416666694</c:v>
                </c:pt>
                <c:pt idx="330">
                  <c:v>7.0895887416666694</c:v>
                </c:pt>
                <c:pt idx="331">
                  <c:v>7.0895887416666694</c:v>
                </c:pt>
                <c:pt idx="332">
                  <c:v>7.0895887416666694</c:v>
                </c:pt>
                <c:pt idx="333">
                  <c:v>7.0895887416666694</c:v>
                </c:pt>
                <c:pt idx="334">
                  <c:v>7.0895887416666694</c:v>
                </c:pt>
                <c:pt idx="335">
                  <c:v>7.0895887416666694</c:v>
                </c:pt>
                <c:pt idx="336">
                  <c:v>7.0895887416666694</c:v>
                </c:pt>
                <c:pt idx="337">
                  <c:v>7.0895887416666694</c:v>
                </c:pt>
                <c:pt idx="338">
                  <c:v>7.0895887416666694</c:v>
                </c:pt>
                <c:pt idx="339">
                  <c:v>7.0895887416666694</c:v>
                </c:pt>
                <c:pt idx="340">
                  <c:v>7.0895887416666694</c:v>
                </c:pt>
                <c:pt idx="341">
                  <c:v>7.0895887416666694</c:v>
                </c:pt>
                <c:pt idx="342">
                  <c:v>7.0895887416666694</c:v>
                </c:pt>
                <c:pt idx="343">
                  <c:v>7.0895887416666694</c:v>
                </c:pt>
                <c:pt idx="344">
                  <c:v>7.0895887416666694</c:v>
                </c:pt>
                <c:pt idx="345">
                  <c:v>7.0895887416666694</c:v>
                </c:pt>
                <c:pt idx="346">
                  <c:v>7.0895887416666694</c:v>
                </c:pt>
                <c:pt idx="347">
                  <c:v>7.0895887416666694</c:v>
                </c:pt>
                <c:pt idx="348">
                  <c:v>7.0895887416666694</c:v>
                </c:pt>
                <c:pt idx="349">
                  <c:v>7.0895887416666694</c:v>
                </c:pt>
                <c:pt idx="350">
                  <c:v>7.0895887416666694</c:v>
                </c:pt>
                <c:pt idx="351">
                  <c:v>7.0895887416666694</c:v>
                </c:pt>
                <c:pt idx="352">
                  <c:v>7.0895887416666694</c:v>
                </c:pt>
                <c:pt idx="353">
                  <c:v>7.0895887416666694</c:v>
                </c:pt>
                <c:pt idx="354">
                  <c:v>7.0895887416666694</c:v>
                </c:pt>
                <c:pt idx="355">
                  <c:v>7.0895887416666694</c:v>
                </c:pt>
                <c:pt idx="356">
                  <c:v>7.0895887416666694</c:v>
                </c:pt>
                <c:pt idx="357">
                  <c:v>7.0895887416666694</c:v>
                </c:pt>
                <c:pt idx="358">
                  <c:v>7.0895887416666694</c:v>
                </c:pt>
                <c:pt idx="359">
                  <c:v>7.0895887416666694</c:v>
                </c:pt>
                <c:pt idx="360">
                  <c:v>7.0895887416666694</c:v>
                </c:pt>
                <c:pt idx="361">
                  <c:v>7.0895887416666694</c:v>
                </c:pt>
                <c:pt idx="362">
                  <c:v>7.0895887416666694</c:v>
                </c:pt>
                <c:pt idx="363">
                  <c:v>7.0895887416666694</c:v>
                </c:pt>
                <c:pt idx="364">
                  <c:v>7.0895887416666694</c:v>
                </c:pt>
                <c:pt idx="365">
                  <c:v>7.0895887416666694</c:v>
                </c:pt>
                <c:pt idx="366">
                  <c:v>7.0895887416666694</c:v>
                </c:pt>
                <c:pt idx="367">
                  <c:v>7.0895887416666694</c:v>
                </c:pt>
                <c:pt idx="368">
                  <c:v>7.0895887416666694</c:v>
                </c:pt>
                <c:pt idx="369">
                  <c:v>7.0895887416666694</c:v>
                </c:pt>
                <c:pt idx="370">
                  <c:v>7.0895887416666694</c:v>
                </c:pt>
                <c:pt idx="371">
                  <c:v>7.0895887416666694</c:v>
                </c:pt>
                <c:pt idx="372">
                  <c:v>7.0895887416666694</c:v>
                </c:pt>
                <c:pt idx="373">
                  <c:v>7.0895887416666694</c:v>
                </c:pt>
                <c:pt idx="374">
                  <c:v>7.0895887416666694</c:v>
                </c:pt>
                <c:pt idx="375">
                  <c:v>7.0895887416666694</c:v>
                </c:pt>
                <c:pt idx="376">
                  <c:v>7.0895887416666694</c:v>
                </c:pt>
                <c:pt idx="377">
                  <c:v>7.0895887416666694</c:v>
                </c:pt>
                <c:pt idx="378">
                  <c:v>7.0895887416666694</c:v>
                </c:pt>
                <c:pt idx="379">
                  <c:v>7.0895887416666694</c:v>
                </c:pt>
                <c:pt idx="380">
                  <c:v>7.0895887416666694</c:v>
                </c:pt>
                <c:pt idx="381">
                  <c:v>7.0895887416666694</c:v>
                </c:pt>
                <c:pt idx="382">
                  <c:v>7.0895887416666694</c:v>
                </c:pt>
                <c:pt idx="383">
                  <c:v>7.0895887416666694</c:v>
                </c:pt>
                <c:pt idx="384">
                  <c:v>7.0895887416666694</c:v>
                </c:pt>
                <c:pt idx="385">
                  <c:v>7.0895887416666694</c:v>
                </c:pt>
                <c:pt idx="386">
                  <c:v>7.0895887416666694</c:v>
                </c:pt>
                <c:pt idx="387">
                  <c:v>7.0895887416666694</c:v>
                </c:pt>
                <c:pt idx="388">
                  <c:v>7.0895887416666694</c:v>
                </c:pt>
                <c:pt idx="389">
                  <c:v>7.0895887416666694</c:v>
                </c:pt>
                <c:pt idx="390">
                  <c:v>7.0895887416666694</c:v>
                </c:pt>
                <c:pt idx="391">
                  <c:v>7.0895887416666694</c:v>
                </c:pt>
                <c:pt idx="392">
                  <c:v>7.0895887416666694</c:v>
                </c:pt>
                <c:pt idx="393">
                  <c:v>7.0895887416666694</c:v>
                </c:pt>
                <c:pt idx="394">
                  <c:v>7.0895887416666694</c:v>
                </c:pt>
                <c:pt idx="395">
                  <c:v>7.0895887416666694</c:v>
                </c:pt>
                <c:pt idx="396">
                  <c:v>7.0895887416666694</c:v>
                </c:pt>
                <c:pt idx="397">
                  <c:v>7.0895887416666694</c:v>
                </c:pt>
                <c:pt idx="398">
                  <c:v>7.0895887416666694</c:v>
                </c:pt>
                <c:pt idx="399">
                  <c:v>7.0895887416666694</c:v>
                </c:pt>
                <c:pt idx="400">
                  <c:v>7.0895887416666694</c:v>
                </c:pt>
                <c:pt idx="401">
                  <c:v>7.0895887416666694</c:v>
                </c:pt>
                <c:pt idx="402">
                  <c:v>7.0895887416666694</c:v>
                </c:pt>
                <c:pt idx="403">
                  <c:v>7.0895887416666694</c:v>
                </c:pt>
                <c:pt idx="404">
                  <c:v>7.0895887416666694</c:v>
                </c:pt>
                <c:pt idx="405">
                  <c:v>7.0895887416666694</c:v>
                </c:pt>
                <c:pt idx="406">
                  <c:v>7.0895887416666694</c:v>
                </c:pt>
                <c:pt idx="407">
                  <c:v>7.0895887416666694</c:v>
                </c:pt>
                <c:pt idx="408">
                  <c:v>7.0895887416666694</c:v>
                </c:pt>
                <c:pt idx="409">
                  <c:v>7.0895887416666694</c:v>
                </c:pt>
                <c:pt idx="410">
                  <c:v>7.0895887416666694</c:v>
                </c:pt>
                <c:pt idx="411">
                  <c:v>7.0895887416666694</c:v>
                </c:pt>
                <c:pt idx="412">
                  <c:v>7.0895887416666694</c:v>
                </c:pt>
                <c:pt idx="413">
                  <c:v>7.0895887416666694</c:v>
                </c:pt>
                <c:pt idx="414">
                  <c:v>7.0895887416666694</c:v>
                </c:pt>
                <c:pt idx="415">
                  <c:v>7.0895887416666694</c:v>
                </c:pt>
                <c:pt idx="416">
                  <c:v>7.0895887416666694</c:v>
                </c:pt>
                <c:pt idx="417">
                  <c:v>7.0895887416666694</c:v>
                </c:pt>
                <c:pt idx="418">
                  <c:v>7.0895887416666694</c:v>
                </c:pt>
                <c:pt idx="419">
                  <c:v>7.0895887416666694</c:v>
                </c:pt>
                <c:pt idx="420">
                  <c:v>7.0895887416666694</c:v>
                </c:pt>
                <c:pt idx="421">
                  <c:v>7.0895887416666694</c:v>
                </c:pt>
                <c:pt idx="422">
                  <c:v>7.0895887416666694</c:v>
                </c:pt>
                <c:pt idx="423">
                  <c:v>7.0895887416666694</c:v>
                </c:pt>
                <c:pt idx="424">
                  <c:v>7.0895887416666694</c:v>
                </c:pt>
                <c:pt idx="425">
                  <c:v>7.0895887416666694</c:v>
                </c:pt>
                <c:pt idx="426">
                  <c:v>7.0895887416666694</c:v>
                </c:pt>
                <c:pt idx="427">
                  <c:v>7.0895887416666694</c:v>
                </c:pt>
                <c:pt idx="428">
                  <c:v>7.0895887416666694</c:v>
                </c:pt>
                <c:pt idx="429">
                  <c:v>7.0895887416666694</c:v>
                </c:pt>
                <c:pt idx="430">
                  <c:v>7.0895887416666694</c:v>
                </c:pt>
                <c:pt idx="431">
                  <c:v>7.0895887416666694</c:v>
                </c:pt>
                <c:pt idx="432">
                  <c:v>7.0895887416666694</c:v>
                </c:pt>
                <c:pt idx="433">
                  <c:v>7.0895887416666694</c:v>
                </c:pt>
                <c:pt idx="434">
                  <c:v>7.0895887416666694</c:v>
                </c:pt>
                <c:pt idx="435">
                  <c:v>7.0895887416666694</c:v>
                </c:pt>
                <c:pt idx="436">
                  <c:v>7.0895887416666694</c:v>
                </c:pt>
                <c:pt idx="437">
                  <c:v>7.0895887416666694</c:v>
                </c:pt>
                <c:pt idx="438">
                  <c:v>7.0895887416666694</c:v>
                </c:pt>
                <c:pt idx="439">
                  <c:v>7.0895887416666694</c:v>
                </c:pt>
                <c:pt idx="440">
                  <c:v>7.0895887416666694</c:v>
                </c:pt>
                <c:pt idx="441">
                  <c:v>7.0895887416666694</c:v>
                </c:pt>
                <c:pt idx="442">
                  <c:v>7.0895887416666694</c:v>
                </c:pt>
                <c:pt idx="443">
                  <c:v>7.0895887416666694</c:v>
                </c:pt>
                <c:pt idx="444">
                  <c:v>7.0895887416666694</c:v>
                </c:pt>
                <c:pt idx="445">
                  <c:v>7.0895887416666694</c:v>
                </c:pt>
                <c:pt idx="446">
                  <c:v>7.0895887416666694</c:v>
                </c:pt>
                <c:pt idx="447">
                  <c:v>7.0895887416666694</c:v>
                </c:pt>
                <c:pt idx="448">
                  <c:v>7.0895887416666694</c:v>
                </c:pt>
                <c:pt idx="449">
                  <c:v>7.0895887416666694</c:v>
                </c:pt>
                <c:pt idx="450">
                  <c:v>7.0895887416666694</c:v>
                </c:pt>
                <c:pt idx="451">
                  <c:v>7.0895887416666694</c:v>
                </c:pt>
                <c:pt idx="452">
                  <c:v>7.0895887416666694</c:v>
                </c:pt>
                <c:pt idx="453">
                  <c:v>7.0895887416666694</c:v>
                </c:pt>
                <c:pt idx="454">
                  <c:v>7.0895887416666694</c:v>
                </c:pt>
                <c:pt idx="455">
                  <c:v>7.0895887416666694</c:v>
                </c:pt>
                <c:pt idx="456">
                  <c:v>7.0895887416666694</c:v>
                </c:pt>
                <c:pt idx="457">
                  <c:v>7.0895887416666694</c:v>
                </c:pt>
                <c:pt idx="458">
                  <c:v>7.0895887416666694</c:v>
                </c:pt>
                <c:pt idx="459">
                  <c:v>7.0895887416666694</c:v>
                </c:pt>
                <c:pt idx="460">
                  <c:v>7.0895887416666694</c:v>
                </c:pt>
                <c:pt idx="461">
                  <c:v>7.0895887416666694</c:v>
                </c:pt>
                <c:pt idx="462">
                  <c:v>7.0895887416666694</c:v>
                </c:pt>
                <c:pt idx="463">
                  <c:v>7.0895887416666694</c:v>
                </c:pt>
                <c:pt idx="464">
                  <c:v>7.0895887416666694</c:v>
                </c:pt>
                <c:pt idx="465">
                  <c:v>7.0895887416666694</c:v>
                </c:pt>
                <c:pt idx="466">
                  <c:v>7.0895887416666694</c:v>
                </c:pt>
                <c:pt idx="467">
                  <c:v>7.0895887416666694</c:v>
                </c:pt>
                <c:pt idx="468">
                  <c:v>7.0895887416666694</c:v>
                </c:pt>
                <c:pt idx="469">
                  <c:v>7.0895887416666694</c:v>
                </c:pt>
                <c:pt idx="470">
                  <c:v>7.0895887416666694</c:v>
                </c:pt>
                <c:pt idx="471">
                  <c:v>7.0895887416666694</c:v>
                </c:pt>
                <c:pt idx="472">
                  <c:v>7.0895887416666694</c:v>
                </c:pt>
                <c:pt idx="473">
                  <c:v>7.0895887416666694</c:v>
                </c:pt>
                <c:pt idx="474">
                  <c:v>7.0895887416666694</c:v>
                </c:pt>
                <c:pt idx="475">
                  <c:v>7.0895887416666694</c:v>
                </c:pt>
                <c:pt idx="476">
                  <c:v>7.0895887416666694</c:v>
                </c:pt>
                <c:pt idx="477">
                  <c:v>7.0895887416666694</c:v>
                </c:pt>
                <c:pt idx="478">
                  <c:v>7.0895887416666694</c:v>
                </c:pt>
                <c:pt idx="479">
                  <c:v>7.0895887416666694</c:v>
                </c:pt>
                <c:pt idx="480">
                  <c:v>7.0895887416666694</c:v>
                </c:pt>
                <c:pt idx="481">
                  <c:v>7.0895887416666694</c:v>
                </c:pt>
                <c:pt idx="482">
                  <c:v>7.0895887416666694</c:v>
                </c:pt>
                <c:pt idx="483">
                  <c:v>7.0895887416666694</c:v>
                </c:pt>
                <c:pt idx="484">
                  <c:v>7.0895887416666694</c:v>
                </c:pt>
                <c:pt idx="485">
                  <c:v>7.0895887416666694</c:v>
                </c:pt>
                <c:pt idx="486">
                  <c:v>7.0895887416666694</c:v>
                </c:pt>
                <c:pt idx="487">
                  <c:v>7.0895887416666694</c:v>
                </c:pt>
                <c:pt idx="488">
                  <c:v>7.0895887416666694</c:v>
                </c:pt>
                <c:pt idx="489">
                  <c:v>7.0895887416666694</c:v>
                </c:pt>
                <c:pt idx="490">
                  <c:v>7.0895887416666694</c:v>
                </c:pt>
                <c:pt idx="491">
                  <c:v>7.0895887416666694</c:v>
                </c:pt>
                <c:pt idx="492">
                  <c:v>7.0895887416666694</c:v>
                </c:pt>
                <c:pt idx="493">
                  <c:v>7.0895887416666694</c:v>
                </c:pt>
                <c:pt idx="494">
                  <c:v>7.0895887416666694</c:v>
                </c:pt>
                <c:pt idx="495">
                  <c:v>7.0895887416666694</c:v>
                </c:pt>
                <c:pt idx="496">
                  <c:v>7.0895887416666694</c:v>
                </c:pt>
                <c:pt idx="497">
                  <c:v>7.0895887416666694</c:v>
                </c:pt>
                <c:pt idx="498">
                  <c:v>7.0895887416666694</c:v>
                </c:pt>
                <c:pt idx="499">
                  <c:v>7.0895887416666694</c:v>
                </c:pt>
                <c:pt idx="500">
                  <c:v>7.0895887416666694</c:v>
                </c:pt>
                <c:pt idx="501">
                  <c:v>7.0895887416666694</c:v>
                </c:pt>
                <c:pt idx="502">
                  <c:v>7.0895887416666694</c:v>
                </c:pt>
                <c:pt idx="503">
                  <c:v>7.0895887416666694</c:v>
                </c:pt>
                <c:pt idx="504">
                  <c:v>7.0895887416666694</c:v>
                </c:pt>
                <c:pt idx="505">
                  <c:v>7.0895887416666694</c:v>
                </c:pt>
                <c:pt idx="506">
                  <c:v>7.0895887416666694</c:v>
                </c:pt>
                <c:pt idx="507">
                  <c:v>7.0895887416666694</c:v>
                </c:pt>
                <c:pt idx="508">
                  <c:v>7.0895887416666694</c:v>
                </c:pt>
                <c:pt idx="509">
                  <c:v>7.0895887416666694</c:v>
                </c:pt>
                <c:pt idx="510">
                  <c:v>7.0895887416666694</c:v>
                </c:pt>
                <c:pt idx="511">
                  <c:v>7.0895887416666694</c:v>
                </c:pt>
                <c:pt idx="512">
                  <c:v>7.0895887416666694</c:v>
                </c:pt>
                <c:pt idx="513">
                  <c:v>7.0895887416666694</c:v>
                </c:pt>
                <c:pt idx="514">
                  <c:v>7.0895887416666694</c:v>
                </c:pt>
                <c:pt idx="515">
                  <c:v>7.0895887416666694</c:v>
                </c:pt>
                <c:pt idx="516">
                  <c:v>7.0895887416666694</c:v>
                </c:pt>
                <c:pt idx="517">
                  <c:v>7.0895887416666694</c:v>
                </c:pt>
                <c:pt idx="518">
                  <c:v>7.0895887416666694</c:v>
                </c:pt>
                <c:pt idx="519">
                  <c:v>7.0895887416666694</c:v>
                </c:pt>
                <c:pt idx="520">
                  <c:v>7.0895887416666694</c:v>
                </c:pt>
                <c:pt idx="521">
                  <c:v>7.0895887416666694</c:v>
                </c:pt>
                <c:pt idx="522">
                  <c:v>7.0895887416666694</c:v>
                </c:pt>
                <c:pt idx="523">
                  <c:v>7.0895887416666694</c:v>
                </c:pt>
                <c:pt idx="524">
                  <c:v>7.0895887416666694</c:v>
                </c:pt>
                <c:pt idx="525">
                  <c:v>7.0895887416666694</c:v>
                </c:pt>
                <c:pt idx="526">
                  <c:v>7.0895887416666694</c:v>
                </c:pt>
                <c:pt idx="527">
                  <c:v>7.0895887416666694</c:v>
                </c:pt>
                <c:pt idx="528">
                  <c:v>7.0895887416666694</c:v>
                </c:pt>
                <c:pt idx="529">
                  <c:v>7.0895887416666694</c:v>
                </c:pt>
                <c:pt idx="530">
                  <c:v>7.0895887416666694</c:v>
                </c:pt>
                <c:pt idx="531">
                  <c:v>7.0895887416666694</c:v>
                </c:pt>
                <c:pt idx="532">
                  <c:v>7.0895887416666694</c:v>
                </c:pt>
                <c:pt idx="533">
                  <c:v>7.0895887416666694</c:v>
                </c:pt>
                <c:pt idx="534">
                  <c:v>7.0895887416666694</c:v>
                </c:pt>
                <c:pt idx="535">
                  <c:v>7.0895887416666694</c:v>
                </c:pt>
                <c:pt idx="536">
                  <c:v>7.0895887416666694</c:v>
                </c:pt>
                <c:pt idx="537">
                  <c:v>7.0895887416666694</c:v>
                </c:pt>
                <c:pt idx="538">
                  <c:v>7.0895887416666694</c:v>
                </c:pt>
                <c:pt idx="539">
                  <c:v>7.0895887416666694</c:v>
                </c:pt>
                <c:pt idx="540">
                  <c:v>7.0895887416666694</c:v>
                </c:pt>
                <c:pt idx="541">
                  <c:v>7.0895887416666694</c:v>
                </c:pt>
                <c:pt idx="542">
                  <c:v>7.0895887416666694</c:v>
                </c:pt>
                <c:pt idx="543">
                  <c:v>7.0895887416666694</c:v>
                </c:pt>
                <c:pt idx="544">
                  <c:v>7.0895887416666694</c:v>
                </c:pt>
                <c:pt idx="545">
                  <c:v>7.0895887416666694</c:v>
                </c:pt>
                <c:pt idx="546">
                  <c:v>7.0895887416666694</c:v>
                </c:pt>
                <c:pt idx="547">
                  <c:v>7.0895887416666694</c:v>
                </c:pt>
                <c:pt idx="548">
                  <c:v>7.0895887416666694</c:v>
                </c:pt>
                <c:pt idx="549">
                  <c:v>7.0895887416666694</c:v>
                </c:pt>
                <c:pt idx="550">
                  <c:v>7.0895887416666694</c:v>
                </c:pt>
                <c:pt idx="551">
                  <c:v>7.0895887416666694</c:v>
                </c:pt>
                <c:pt idx="552">
                  <c:v>7.0895887416666694</c:v>
                </c:pt>
                <c:pt idx="553">
                  <c:v>7.0895887416666694</c:v>
                </c:pt>
                <c:pt idx="554">
                  <c:v>7.0895887416666694</c:v>
                </c:pt>
                <c:pt idx="555">
                  <c:v>7.0895887416666694</c:v>
                </c:pt>
                <c:pt idx="556">
                  <c:v>7.0895887416666694</c:v>
                </c:pt>
                <c:pt idx="557">
                  <c:v>7.0895887416666694</c:v>
                </c:pt>
                <c:pt idx="558">
                  <c:v>7.0895887416666694</c:v>
                </c:pt>
                <c:pt idx="559">
                  <c:v>7.0895887416666694</c:v>
                </c:pt>
                <c:pt idx="560">
                  <c:v>7.0895887416666694</c:v>
                </c:pt>
                <c:pt idx="561">
                  <c:v>7.0895887416666694</c:v>
                </c:pt>
                <c:pt idx="562">
                  <c:v>7.0895887416666694</c:v>
                </c:pt>
                <c:pt idx="563">
                  <c:v>7.0895887416666694</c:v>
                </c:pt>
                <c:pt idx="564">
                  <c:v>7.0895887416666694</c:v>
                </c:pt>
                <c:pt idx="565">
                  <c:v>7.0895887416666694</c:v>
                </c:pt>
                <c:pt idx="566">
                  <c:v>7.0895887416666694</c:v>
                </c:pt>
                <c:pt idx="567">
                  <c:v>7.0895887416666694</c:v>
                </c:pt>
                <c:pt idx="568">
                  <c:v>7.0895887416666694</c:v>
                </c:pt>
                <c:pt idx="569">
                  <c:v>7.0895887416666694</c:v>
                </c:pt>
                <c:pt idx="570">
                  <c:v>7.0895887416666694</c:v>
                </c:pt>
                <c:pt idx="571">
                  <c:v>7.0895887416666694</c:v>
                </c:pt>
                <c:pt idx="572">
                  <c:v>7.0895887416666694</c:v>
                </c:pt>
                <c:pt idx="573">
                  <c:v>7.0895887416666694</c:v>
                </c:pt>
                <c:pt idx="574">
                  <c:v>7.0895887416666694</c:v>
                </c:pt>
                <c:pt idx="575">
                  <c:v>7.0895887416666694</c:v>
                </c:pt>
                <c:pt idx="576">
                  <c:v>7.0895887416666694</c:v>
                </c:pt>
                <c:pt idx="577">
                  <c:v>7.0895887416666694</c:v>
                </c:pt>
                <c:pt idx="578">
                  <c:v>7.0895887416666694</c:v>
                </c:pt>
                <c:pt idx="579">
                  <c:v>7.0895887416666694</c:v>
                </c:pt>
                <c:pt idx="580">
                  <c:v>7.0895887416666694</c:v>
                </c:pt>
                <c:pt idx="581">
                  <c:v>7.0895887416666694</c:v>
                </c:pt>
                <c:pt idx="582">
                  <c:v>7.0895887416666694</c:v>
                </c:pt>
                <c:pt idx="583">
                  <c:v>7.0895887416666694</c:v>
                </c:pt>
                <c:pt idx="584">
                  <c:v>7.0895887416666694</c:v>
                </c:pt>
                <c:pt idx="585">
                  <c:v>7.0895887416666694</c:v>
                </c:pt>
                <c:pt idx="586">
                  <c:v>7.0895887416666694</c:v>
                </c:pt>
                <c:pt idx="587">
                  <c:v>7.0895887416666694</c:v>
                </c:pt>
                <c:pt idx="588">
                  <c:v>7.0895887416666694</c:v>
                </c:pt>
                <c:pt idx="589">
                  <c:v>7.0895887416666694</c:v>
                </c:pt>
                <c:pt idx="590">
                  <c:v>7.0895887416666694</c:v>
                </c:pt>
                <c:pt idx="591">
                  <c:v>7.0895887416666694</c:v>
                </c:pt>
                <c:pt idx="592">
                  <c:v>7.0895887416666694</c:v>
                </c:pt>
                <c:pt idx="593">
                  <c:v>7.0895887416666694</c:v>
                </c:pt>
                <c:pt idx="594">
                  <c:v>7.0895887416666694</c:v>
                </c:pt>
                <c:pt idx="595">
                  <c:v>7.0895887416666694</c:v>
                </c:pt>
                <c:pt idx="596">
                  <c:v>7.0895887416666694</c:v>
                </c:pt>
                <c:pt idx="597">
                  <c:v>7.0895887416666694</c:v>
                </c:pt>
                <c:pt idx="598">
                  <c:v>7.0895887416666694</c:v>
                </c:pt>
                <c:pt idx="599">
                  <c:v>7.0895887416666694</c:v>
                </c:pt>
                <c:pt idx="600">
                  <c:v>7.0895887416666694</c:v>
                </c:pt>
                <c:pt idx="601">
                  <c:v>7.0895887416666694</c:v>
                </c:pt>
                <c:pt idx="602">
                  <c:v>7.0895887416666694</c:v>
                </c:pt>
                <c:pt idx="603">
                  <c:v>7.0895887416666694</c:v>
                </c:pt>
                <c:pt idx="604">
                  <c:v>7.0895887416666694</c:v>
                </c:pt>
                <c:pt idx="605">
                  <c:v>7.0895887416666694</c:v>
                </c:pt>
                <c:pt idx="606">
                  <c:v>7.0895887416666694</c:v>
                </c:pt>
                <c:pt idx="607">
                  <c:v>7.0895887416666694</c:v>
                </c:pt>
                <c:pt idx="608">
                  <c:v>7.0895887416666694</c:v>
                </c:pt>
                <c:pt idx="609">
                  <c:v>7.0895887416666694</c:v>
                </c:pt>
                <c:pt idx="610">
                  <c:v>7.0895887416666694</c:v>
                </c:pt>
                <c:pt idx="611">
                  <c:v>7.0895887416666694</c:v>
                </c:pt>
                <c:pt idx="612">
                  <c:v>7.0895887416666694</c:v>
                </c:pt>
                <c:pt idx="613">
                  <c:v>7.0895887416666694</c:v>
                </c:pt>
                <c:pt idx="614">
                  <c:v>7.0895887416666694</c:v>
                </c:pt>
                <c:pt idx="615">
                  <c:v>7.0895887416666694</c:v>
                </c:pt>
                <c:pt idx="616">
                  <c:v>7.0895887416666694</c:v>
                </c:pt>
                <c:pt idx="617">
                  <c:v>7.0895887416666694</c:v>
                </c:pt>
                <c:pt idx="618">
                  <c:v>7.0895887416666694</c:v>
                </c:pt>
                <c:pt idx="619">
                  <c:v>7.0895887416666694</c:v>
                </c:pt>
                <c:pt idx="620">
                  <c:v>7.0895887416666694</c:v>
                </c:pt>
                <c:pt idx="621">
                  <c:v>7.0895887416666694</c:v>
                </c:pt>
                <c:pt idx="622">
                  <c:v>7.0895887416666694</c:v>
                </c:pt>
                <c:pt idx="623">
                  <c:v>7.0895887416666694</c:v>
                </c:pt>
                <c:pt idx="624">
                  <c:v>7.0895887416666694</c:v>
                </c:pt>
                <c:pt idx="625">
                  <c:v>7.0895887416666694</c:v>
                </c:pt>
                <c:pt idx="626">
                  <c:v>7.0895887416666694</c:v>
                </c:pt>
                <c:pt idx="627">
                  <c:v>7.0895887416666694</c:v>
                </c:pt>
                <c:pt idx="628">
                  <c:v>7.0895887416666694</c:v>
                </c:pt>
                <c:pt idx="629">
                  <c:v>7.0895887416666694</c:v>
                </c:pt>
                <c:pt idx="630">
                  <c:v>7.0895887416666694</c:v>
                </c:pt>
                <c:pt idx="631">
                  <c:v>7.0895887416666694</c:v>
                </c:pt>
              </c:numCache>
            </c:numRef>
          </c:val>
          <c:smooth val="0"/>
          <c:extLst>
            <c:ext xmlns:c16="http://schemas.microsoft.com/office/drawing/2014/chart" uri="{C3380CC4-5D6E-409C-BE32-E72D297353CC}">
              <c16:uniqueId val="{00000001-EAE7-47E4-91A0-3A1DE647FBB3}"/>
            </c:ext>
          </c:extLst>
        </c:ser>
        <c:dLbls>
          <c:showLegendKey val="0"/>
          <c:showVal val="0"/>
          <c:showCatName val="0"/>
          <c:showSerName val="0"/>
          <c:showPercent val="0"/>
          <c:showBubbleSize val="0"/>
        </c:dLbls>
        <c:marker val="1"/>
        <c:smooth val="0"/>
        <c:axId val="245835264"/>
        <c:axId val="245836800"/>
      </c:lineChart>
      <c:lineChart>
        <c:grouping val="standard"/>
        <c:varyColors val="0"/>
        <c:ser>
          <c:idx val="0"/>
          <c:order val="1"/>
          <c:spPr>
            <a:ln w="28575" cap="rnd" cmpd="sng" algn="ctr">
              <a:noFill/>
              <a:prstDash val="solid"/>
              <a:round/>
            </a:ln>
            <a:effectLst/>
            <a:extLst>
              <a:ext uri="{91240B29-F687-4F45-9708-019B960494DF}">
                <a14:hiddenLine xmlns:a14="http://schemas.microsoft.com/office/drawing/2010/main" w="28575" cap="rnd" cmpd="sng" algn="ctr">
                  <a:solidFill>
                    <a:srgbClr val="007BD1">
                      <a:shade val="76000"/>
                      <a:shade val="95000"/>
                      <a:satMod val="105000"/>
                    </a:srgbClr>
                  </a:solidFill>
                  <a:prstDash val="solid"/>
                  <a:round/>
                </a14:hiddenLine>
              </a:ext>
            </a:extLst>
          </c:spPr>
          <c:marker>
            <c:symbol val="none"/>
          </c:marker>
          <c:cat>
            <c:numRef>
              <c:f>'Ark1'!$A$5:$A$636</c:f>
              <c:numCache>
                <c:formatCode>m/d/yyyy</c:formatCode>
                <c:ptCount val="632"/>
                <c:pt idx="0">
                  <c:v>25569</c:v>
                </c:pt>
                <c:pt idx="1">
                  <c:v>25600</c:v>
                </c:pt>
                <c:pt idx="2">
                  <c:v>25628</c:v>
                </c:pt>
                <c:pt idx="3">
                  <c:v>25659</c:v>
                </c:pt>
                <c:pt idx="4">
                  <c:v>25689</c:v>
                </c:pt>
                <c:pt idx="5">
                  <c:v>25720</c:v>
                </c:pt>
                <c:pt idx="6">
                  <c:v>25750</c:v>
                </c:pt>
                <c:pt idx="7">
                  <c:v>25781</c:v>
                </c:pt>
                <c:pt idx="8">
                  <c:v>25812</c:v>
                </c:pt>
                <c:pt idx="9">
                  <c:v>25842</c:v>
                </c:pt>
                <c:pt idx="10">
                  <c:v>25873</c:v>
                </c:pt>
                <c:pt idx="11">
                  <c:v>25903</c:v>
                </c:pt>
                <c:pt idx="12">
                  <c:v>25934</c:v>
                </c:pt>
                <c:pt idx="13">
                  <c:v>25965</c:v>
                </c:pt>
                <c:pt idx="14">
                  <c:v>25993</c:v>
                </c:pt>
                <c:pt idx="15">
                  <c:v>26024</c:v>
                </c:pt>
                <c:pt idx="16">
                  <c:v>26054</c:v>
                </c:pt>
                <c:pt idx="17">
                  <c:v>26085</c:v>
                </c:pt>
                <c:pt idx="18">
                  <c:v>26115</c:v>
                </c:pt>
                <c:pt idx="19">
                  <c:v>26146</c:v>
                </c:pt>
                <c:pt idx="20">
                  <c:v>26177</c:v>
                </c:pt>
                <c:pt idx="21">
                  <c:v>26207</c:v>
                </c:pt>
                <c:pt idx="22">
                  <c:v>26238</c:v>
                </c:pt>
                <c:pt idx="23">
                  <c:v>26268</c:v>
                </c:pt>
                <c:pt idx="24">
                  <c:v>26299</c:v>
                </c:pt>
                <c:pt idx="25">
                  <c:v>26330</c:v>
                </c:pt>
                <c:pt idx="26">
                  <c:v>26359</c:v>
                </c:pt>
                <c:pt idx="27">
                  <c:v>26390</c:v>
                </c:pt>
                <c:pt idx="28">
                  <c:v>26420</c:v>
                </c:pt>
                <c:pt idx="29">
                  <c:v>26451</c:v>
                </c:pt>
                <c:pt idx="30">
                  <c:v>26481</c:v>
                </c:pt>
                <c:pt idx="31">
                  <c:v>26512</c:v>
                </c:pt>
                <c:pt idx="32">
                  <c:v>26543</c:v>
                </c:pt>
                <c:pt idx="33">
                  <c:v>26573</c:v>
                </c:pt>
                <c:pt idx="34">
                  <c:v>26604</c:v>
                </c:pt>
                <c:pt idx="35">
                  <c:v>26634</c:v>
                </c:pt>
                <c:pt idx="36">
                  <c:v>26665</c:v>
                </c:pt>
                <c:pt idx="37">
                  <c:v>26696</c:v>
                </c:pt>
                <c:pt idx="38">
                  <c:v>26724</c:v>
                </c:pt>
                <c:pt idx="39">
                  <c:v>26755</c:v>
                </c:pt>
                <c:pt idx="40">
                  <c:v>26785</c:v>
                </c:pt>
                <c:pt idx="41">
                  <c:v>26816</c:v>
                </c:pt>
                <c:pt idx="42">
                  <c:v>26846</c:v>
                </c:pt>
                <c:pt idx="43">
                  <c:v>26877</c:v>
                </c:pt>
                <c:pt idx="44">
                  <c:v>26908</c:v>
                </c:pt>
                <c:pt idx="45">
                  <c:v>26938</c:v>
                </c:pt>
                <c:pt idx="46">
                  <c:v>26969</c:v>
                </c:pt>
                <c:pt idx="47">
                  <c:v>26999</c:v>
                </c:pt>
                <c:pt idx="48">
                  <c:v>27030</c:v>
                </c:pt>
                <c:pt idx="49">
                  <c:v>27061</c:v>
                </c:pt>
                <c:pt idx="50">
                  <c:v>27089</c:v>
                </c:pt>
                <c:pt idx="51">
                  <c:v>27120</c:v>
                </c:pt>
                <c:pt idx="52">
                  <c:v>27150</c:v>
                </c:pt>
                <c:pt idx="53">
                  <c:v>27181</c:v>
                </c:pt>
                <c:pt idx="54">
                  <c:v>27211</c:v>
                </c:pt>
                <c:pt idx="55">
                  <c:v>27242</c:v>
                </c:pt>
                <c:pt idx="56">
                  <c:v>27273</c:v>
                </c:pt>
                <c:pt idx="57">
                  <c:v>27303</c:v>
                </c:pt>
                <c:pt idx="58">
                  <c:v>27334</c:v>
                </c:pt>
                <c:pt idx="59">
                  <c:v>27364</c:v>
                </c:pt>
                <c:pt idx="60">
                  <c:v>27395</c:v>
                </c:pt>
                <c:pt idx="61">
                  <c:v>27426</c:v>
                </c:pt>
                <c:pt idx="62">
                  <c:v>27454</c:v>
                </c:pt>
                <c:pt idx="63">
                  <c:v>27485</c:v>
                </c:pt>
                <c:pt idx="64">
                  <c:v>27515</c:v>
                </c:pt>
                <c:pt idx="65">
                  <c:v>27546</c:v>
                </c:pt>
                <c:pt idx="66">
                  <c:v>27576</c:v>
                </c:pt>
                <c:pt idx="67">
                  <c:v>27607</c:v>
                </c:pt>
                <c:pt idx="68">
                  <c:v>27638</c:v>
                </c:pt>
                <c:pt idx="69">
                  <c:v>27668</c:v>
                </c:pt>
                <c:pt idx="70">
                  <c:v>27699</c:v>
                </c:pt>
                <c:pt idx="71">
                  <c:v>27729</c:v>
                </c:pt>
                <c:pt idx="72">
                  <c:v>27760</c:v>
                </c:pt>
                <c:pt idx="73">
                  <c:v>27791</c:v>
                </c:pt>
                <c:pt idx="74">
                  <c:v>27820</c:v>
                </c:pt>
                <c:pt idx="75">
                  <c:v>27851</c:v>
                </c:pt>
                <c:pt idx="76">
                  <c:v>27881</c:v>
                </c:pt>
                <c:pt idx="77">
                  <c:v>27912</c:v>
                </c:pt>
                <c:pt idx="78">
                  <c:v>27942</c:v>
                </c:pt>
                <c:pt idx="79">
                  <c:v>27973</c:v>
                </c:pt>
                <c:pt idx="80">
                  <c:v>28004</c:v>
                </c:pt>
                <c:pt idx="81">
                  <c:v>28034</c:v>
                </c:pt>
                <c:pt idx="82">
                  <c:v>28065</c:v>
                </c:pt>
                <c:pt idx="83">
                  <c:v>28095</c:v>
                </c:pt>
                <c:pt idx="84">
                  <c:v>28126</c:v>
                </c:pt>
                <c:pt idx="85">
                  <c:v>28157</c:v>
                </c:pt>
                <c:pt idx="86">
                  <c:v>28185</c:v>
                </c:pt>
                <c:pt idx="87">
                  <c:v>28216</c:v>
                </c:pt>
                <c:pt idx="88">
                  <c:v>28246</c:v>
                </c:pt>
                <c:pt idx="89">
                  <c:v>28277</c:v>
                </c:pt>
                <c:pt idx="90">
                  <c:v>28307</c:v>
                </c:pt>
                <c:pt idx="91">
                  <c:v>28338</c:v>
                </c:pt>
                <c:pt idx="92">
                  <c:v>28369</c:v>
                </c:pt>
                <c:pt idx="93">
                  <c:v>28399</c:v>
                </c:pt>
                <c:pt idx="94">
                  <c:v>28430</c:v>
                </c:pt>
                <c:pt idx="95">
                  <c:v>28460</c:v>
                </c:pt>
                <c:pt idx="96">
                  <c:v>28491</c:v>
                </c:pt>
                <c:pt idx="97">
                  <c:v>28522</c:v>
                </c:pt>
                <c:pt idx="98">
                  <c:v>28550</c:v>
                </c:pt>
                <c:pt idx="99">
                  <c:v>28581</c:v>
                </c:pt>
                <c:pt idx="100">
                  <c:v>28611</c:v>
                </c:pt>
                <c:pt idx="101">
                  <c:v>28642</c:v>
                </c:pt>
                <c:pt idx="102">
                  <c:v>28672</c:v>
                </c:pt>
                <c:pt idx="103">
                  <c:v>28703</c:v>
                </c:pt>
                <c:pt idx="104">
                  <c:v>28734</c:v>
                </c:pt>
                <c:pt idx="105">
                  <c:v>28764</c:v>
                </c:pt>
                <c:pt idx="106">
                  <c:v>28795</c:v>
                </c:pt>
                <c:pt idx="107">
                  <c:v>28825</c:v>
                </c:pt>
                <c:pt idx="108">
                  <c:v>28856</c:v>
                </c:pt>
                <c:pt idx="109">
                  <c:v>28887</c:v>
                </c:pt>
                <c:pt idx="110">
                  <c:v>28915</c:v>
                </c:pt>
                <c:pt idx="111">
                  <c:v>28946</c:v>
                </c:pt>
                <c:pt idx="112">
                  <c:v>28976</c:v>
                </c:pt>
                <c:pt idx="113">
                  <c:v>29007</c:v>
                </c:pt>
                <c:pt idx="114">
                  <c:v>29037</c:v>
                </c:pt>
                <c:pt idx="115">
                  <c:v>29068</c:v>
                </c:pt>
                <c:pt idx="116">
                  <c:v>29099</c:v>
                </c:pt>
                <c:pt idx="117">
                  <c:v>29129</c:v>
                </c:pt>
                <c:pt idx="118">
                  <c:v>29160</c:v>
                </c:pt>
                <c:pt idx="119">
                  <c:v>29190</c:v>
                </c:pt>
                <c:pt idx="120">
                  <c:v>29221</c:v>
                </c:pt>
                <c:pt idx="121">
                  <c:v>29252</c:v>
                </c:pt>
                <c:pt idx="122">
                  <c:v>29281</c:v>
                </c:pt>
                <c:pt idx="123">
                  <c:v>29312</c:v>
                </c:pt>
                <c:pt idx="124">
                  <c:v>29342</c:v>
                </c:pt>
                <c:pt idx="125">
                  <c:v>29373</c:v>
                </c:pt>
                <c:pt idx="126">
                  <c:v>29403</c:v>
                </c:pt>
                <c:pt idx="127">
                  <c:v>29434</c:v>
                </c:pt>
                <c:pt idx="128">
                  <c:v>29465</c:v>
                </c:pt>
                <c:pt idx="129">
                  <c:v>29495</c:v>
                </c:pt>
                <c:pt idx="130">
                  <c:v>29526</c:v>
                </c:pt>
                <c:pt idx="131">
                  <c:v>29556</c:v>
                </c:pt>
                <c:pt idx="132">
                  <c:v>29587</c:v>
                </c:pt>
                <c:pt idx="133">
                  <c:v>29618</c:v>
                </c:pt>
                <c:pt idx="134">
                  <c:v>29646</c:v>
                </c:pt>
                <c:pt idx="135">
                  <c:v>29677</c:v>
                </c:pt>
                <c:pt idx="136">
                  <c:v>29707</c:v>
                </c:pt>
                <c:pt idx="137">
                  <c:v>29738</c:v>
                </c:pt>
                <c:pt idx="138">
                  <c:v>29768</c:v>
                </c:pt>
                <c:pt idx="139">
                  <c:v>29799</c:v>
                </c:pt>
                <c:pt idx="140">
                  <c:v>29830</c:v>
                </c:pt>
                <c:pt idx="141">
                  <c:v>29860</c:v>
                </c:pt>
                <c:pt idx="142">
                  <c:v>29891</c:v>
                </c:pt>
                <c:pt idx="143">
                  <c:v>29921</c:v>
                </c:pt>
                <c:pt idx="144">
                  <c:v>29952</c:v>
                </c:pt>
                <c:pt idx="145">
                  <c:v>29983</c:v>
                </c:pt>
                <c:pt idx="146">
                  <c:v>30011</c:v>
                </c:pt>
                <c:pt idx="147">
                  <c:v>30042</c:v>
                </c:pt>
                <c:pt idx="148">
                  <c:v>30072</c:v>
                </c:pt>
                <c:pt idx="149">
                  <c:v>30103</c:v>
                </c:pt>
                <c:pt idx="150">
                  <c:v>30133</c:v>
                </c:pt>
                <c:pt idx="151">
                  <c:v>30164</c:v>
                </c:pt>
                <c:pt idx="152">
                  <c:v>30195</c:v>
                </c:pt>
                <c:pt idx="153">
                  <c:v>30225</c:v>
                </c:pt>
                <c:pt idx="154">
                  <c:v>30256</c:v>
                </c:pt>
                <c:pt idx="155">
                  <c:v>30286</c:v>
                </c:pt>
                <c:pt idx="156">
                  <c:v>30317</c:v>
                </c:pt>
                <c:pt idx="157">
                  <c:v>30348</c:v>
                </c:pt>
                <c:pt idx="158">
                  <c:v>30376</c:v>
                </c:pt>
                <c:pt idx="159">
                  <c:v>30407</c:v>
                </c:pt>
                <c:pt idx="160">
                  <c:v>30437</c:v>
                </c:pt>
                <c:pt idx="161">
                  <c:v>30468</c:v>
                </c:pt>
                <c:pt idx="162">
                  <c:v>30498</c:v>
                </c:pt>
                <c:pt idx="163">
                  <c:v>30529</c:v>
                </c:pt>
                <c:pt idx="164">
                  <c:v>30560</c:v>
                </c:pt>
                <c:pt idx="165">
                  <c:v>30590</c:v>
                </c:pt>
                <c:pt idx="166">
                  <c:v>30621</c:v>
                </c:pt>
                <c:pt idx="167">
                  <c:v>30651</c:v>
                </c:pt>
                <c:pt idx="168">
                  <c:v>30682</c:v>
                </c:pt>
                <c:pt idx="169">
                  <c:v>30713</c:v>
                </c:pt>
                <c:pt idx="170">
                  <c:v>30742</c:v>
                </c:pt>
                <c:pt idx="171">
                  <c:v>30773</c:v>
                </c:pt>
                <c:pt idx="172">
                  <c:v>30803</c:v>
                </c:pt>
                <c:pt idx="173">
                  <c:v>30834</c:v>
                </c:pt>
                <c:pt idx="174">
                  <c:v>30864</c:v>
                </c:pt>
                <c:pt idx="175">
                  <c:v>30895</c:v>
                </c:pt>
                <c:pt idx="176">
                  <c:v>30926</c:v>
                </c:pt>
                <c:pt idx="177">
                  <c:v>30956</c:v>
                </c:pt>
                <c:pt idx="178">
                  <c:v>30987</c:v>
                </c:pt>
                <c:pt idx="179">
                  <c:v>31017</c:v>
                </c:pt>
                <c:pt idx="180">
                  <c:v>31048</c:v>
                </c:pt>
                <c:pt idx="181">
                  <c:v>31079</c:v>
                </c:pt>
                <c:pt idx="182">
                  <c:v>31107</c:v>
                </c:pt>
                <c:pt idx="183">
                  <c:v>31138</c:v>
                </c:pt>
                <c:pt idx="184">
                  <c:v>31168</c:v>
                </c:pt>
                <c:pt idx="185">
                  <c:v>31199</c:v>
                </c:pt>
                <c:pt idx="186">
                  <c:v>31229</c:v>
                </c:pt>
                <c:pt idx="187">
                  <c:v>31260</c:v>
                </c:pt>
                <c:pt idx="188">
                  <c:v>31291</c:v>
                </c:pt>
                <c:pt idx="189">
                  <c:v>31321</c:v>
                </c:pt>
                <c:pt idx="190">
                  <c:v>31352</c:v>
                </c:pt>
                <c:pt idx="191">
                  <c:v>31382</c:v>
                </c:pt>
                <c:pt idx="192">
                  <c:v>31413</c:v>
                </c:pt>
                <c:pt idx="193">
                  <c:v>31444</c:v>
                </c:pt>
                <c:pt idx="194">
                  <c:v>31472</c:v>
                </c:pt>
                <c:pt idx="195">
                  <c:v>31503</c:v>
                </c:pt>
                <c:pt idx="196">
                  <c:v>31533</c:v>
                </c:pt>
                <c:pt idx="197">
                  <c:v>31564</c:v>
                </c:pt>
                <c:pt idx="198">
                  <c:v>31594</c:v>
                </c:pt>
                <c:pt idx="199">
                  <c:v>31625</c:v>
                </c:pt>
                <c:pt idx="200">
                  <c:v>31656</c:v>
                </c:pt>
                <c:pt idx="201">
                  <c:v>31686</c:v>
                </c:pt>
                <c:pt idx="202">
                  <c:v>31717</c:v>
                </c:pt>
                <c:pt idx="203">
                  <c:v>31747</c:v>
                </c:pt>
                <c:pt idx="204">
                  <c:v>31778</c:v>
                </c:pt>
                <c:pt idx="205">
                  <c:v>31809</c:v>
                </c:pt>
                <c:pt idx="206">
                  <c:v>31837</c:v>
                </c:pt>
                <c:pt idx="207">
                  <c:v>31868</c:v>
                </c:pt>
                <c:pt idx="208">
                  <c:v>31898</c:v>
                </c:pt>
                <c:pt idx="209">
                  <c:v>31929</c:v>
                </c:pt>
                <c:pt idx="210">
                  <c:v>31959</c:v>
                </c:pt>
                <c:pt idx="211">
                  <c:v>31990</c:v>
                </c:pt>
                <c:pt idx="212">
                  <c:v>32021</c:v>
                </c:pt>
                <c:pt idx="213">
                  <c:v>32051</c:v>
                </c:pt>
                <c:pt idx="214">
                  <c:v>32082</c:v>
                </c:pt>
                <c:pt idx="215">
                  <c:v>32112</c:v>
                </c:pt>
                <c:pt idx="216">
                  <c:v>32143</c:v>
                </c:pt>
                <c:pt idx="217">
                  <c:v>32174</c:v>
                </c:pt>
                <c:pt idx="218">
                  <c:v>32203</c:v>
                </c:pt>
                <c:pt idx="219">
                  <c:v>32234</c:v>
                </c:pt>
                <c:pt idx="220">
                  <c:v>32264</c:v>
                </c:pt>
                <c:pt idx="221">
                  <c:v>32295</c:v>
                </c:pt>
                <c:pt idx="222">
                  <c:v>32325</c:v>
                </c:pt>
                <c:pt idx="223">
                  <c:v>32356</c:v>
                </c:pt>
                <c:pt idx="224">
                  <c:v>32387</c:v>
                </c:pt>
                <c:pt idx="225">
                  <c:v>32417</c:v>
                </c:pt>
                <c:pt idx="226">
                  <c:v>32448</c:v>
                </c:pt>
                <c:pt idx="227">
                  <c:v>32478</c:v>
                </c:pt>
                <c:pt idx="228">
                  <c:v>32509</c:v>
                </c:pt>
                <c:pt idx="229">
                  <c:v>32540</c:v>
                </c:pt>
                <c:pt idx="230">
                  <c:v>32568</c:v>
                </c:pt>
                <c:pt idx="231">
                  <c:v>32599</c:v>
                </c:pt>
                <c:pt idx="232">
                  <c:v>32629</c:v>
                </c:pt>
                <c:pt idx="233">
                  <c:v>32660</c:v>
                </c:pt>
                <c:pt idx="234">
                  <c:v>32690</c:v>
                </c:pt>
                <c:pt idx="235">
                  <c:v>32721</c:v>
                </c:pt>
                <c:pt idx="236">
                  <c:v>32752</c:v>
                </c:pt>
                <c:pt idx="237">
                  <c:v>32782</c:v>
                </c:pt>
                <c:pt idx="238">
                  <c:v>32813</c:v>
                </c:pt>
                <c:pt idx="239">
                  <c:v>32843</c:v>
                </c:pt>
                <c:pt idx="240">
                  <c:v>32874</c:v>
                </c:pt>
                <c:pt idx="241">
                  <c:v>32905</c:v>
                </c:pt>
                <c:pt idx="242">
                  <c:v>32933</c:v>
                </c:pt>
                <c:pt idx="243">
                  <c:v>32964</c:v>
                </c:pt>
                <c:pt idx="244">
                  <c:v>32994</c:v>
                </c:pt>
                <c:pt idx="245">
                  <c:v>33025</c:v>
                </c:pt>
                <c:pt idx="246">
                  <c:v>33055</c:v>
                </c:pt>
                <c:pt idx="247">
                  <c:v>33086</c:v>
                </c:pt>
                <c:pt idx="248">
                  <c:v>33117</c:v>
                </c:pt>
                <c:pt idx="249">
                  <c:v>33147</c:v>
                </c:pt>
                <c:pt idx="250">
                  <c:v>33178</c:v>
                </c:pt>
                <c:pt idx="251">
                  <c:v>33208</c:v>
                </c:pt>
                <c:pt idx="252">
                  <c:v>33239</c:v>
                </c:pt>
                <c:pt idx="253">
                  <c:v>33270</c:v>
                </c:pt>
                <c:pt idx="254">
                  <c:v>33298</c:v>
                </c:pt>
                <c:pt idx="255">
                  <c:v>33329</c:v>
                </c:pt>
                <c:pt idx="256">
                  <c:v>33359</c:v>
                </c:pt>
                <c:pt idx="257">
                  <c:v>33390</c:v>
                </c:pt>
                <c:pt idx="258">
                  <c:v>33420</c:v>
                </c:pt>
                <c:pt idx="259">
                  <c:v>33451</c:v>
                </c:pt>
                <c:pt idx="260">
                  <c:v>33482</c:v>
                </c:pt>
                <c:pt idx="261">
                  <c:v>33512</c:v>
                </c:pt>
                <c:pt idx="262">
                  <c:v>33543</c:v>
                </c:pt>
                <c:pt idx="263">
                  <c:v>33573</c:v>
                </c:pt>
                <c:pt idx="264">
                  <c:v>33604</c:v>
                </c:pt>
                <c:pt idx="265">
                  <c:v>33635</c:v>
                </c:pt>
                <c:pt idx="266">
                  <c:v>33664</c:v>
                </c:pt>
                <c:pt idx="267">
                  <c:v>33695</c:v>
                </c:pt>
                <c:pt idx="268">
                  <c:v>33725</c:v>
                </c:pt>
                <c:pt idx="269">
                  <c:v>33756</c:v>
                </c:pt>
                <c:pt idx="270">
                  <c:v>33786</c:v>
                </c:pt>
                <c:pt idx="271">
                  <c:v>33817</c:v>
                </c:pt>
                <c:pt idx="272">
                  <c:v>33848</c:v>
                </c:pt>
                <c:pt idx="273">
                  <c:v>33878</c:v>
                </c:pt>
                <c:pt idx="274">
                  <c:v>33909</c:v>
                </c:pt>
                <c:pt idx="275">
                  <c:v>33939</c:v>
                </c:pt>
                <c:pt idx="276">
                  <c:v>33970</c:v>
                </c:pt>
                <c:pt idx="277">
                  <c:v>34001</c:v>
                </c:pt>
                <c:pt idx="278">
                  <c:v>34029</c:v>
                </c:pt>
                <c:pt idx="279">
                  <c:v>34060</c:v>
                </c:pt>
                <c:pt idx="280">
                  <c:v>34090</c:v>
                </c:pt>
                <c:pt idx="281">
                  <c:v>34121</c:v>
                </c:pt>
                <c:pt idx="282">
                  <c:v>34151</c:v>
                </c:pt>
                <c:pt idx="283">
                  <c:v>34182</c:v>
                </c:pt>
                <c:pt idx="284">
                  <c:v>34213</c:v>
                </c:pt>
                <c:pt idx="285">
                  <c:v>34243</c:v>
                </c:pt>
                <c:pt idx="286">
                  <c:v>34274</c:v>
                </c:pt>
                <c:pt idx="287">
                  <c:v>34304</c:v>
                </c:pt>
                <c:pt idx="288">
                  <c:v>34335</c:v>
                </c:pt>
                <c:pt idx="289">
                  <c:v>34366</c:v>
                </c:pt>
                <c:pt idx="290">
                  <c:v>34394</c:v>
                </c:pt>
                <c:pt idx="291">
                  <c:v>34425</c:v>
                </c:pt>
                <c:pt idx="292">
                  <c:v>34455</c:v>
                </c:pt>
                <c:pt idx="293">
                  <c:v>34486</c:v>
                </c:pt>
                <c:pt idx="294">
                  <c:v>34516</c:v>
                </c:pt>
                <c:pt idx="295">
                  <c:v>34547</c:v>
                </c:pt>
                <c:pt idx="296">
                  <c:v>34578</c:v>
                </c:pt>
                <c:pt idx="297">
                  <c:v>34608</c:v>
                </c:pt>
                <c:pt idx="298">
                  <c:v>34639</c:v>
                </c:pt>
                <c:pt idx="299">
                  <c:v>34669</c:v>
                </c:pt>
                <c:pt idx="300">
                  <c:v>34700</c:v>
                </c:pt>
                <c:pt idx="301">
                  <c:v>34731</c:v>
                </c:pt>
                <c:pt idx="302">
                  <c:v>34759</c:v>
                </c:pt>
                <c:pt idx="303">
                  <c:v>34790</c:v>
                </c:pt>
                <c:pt idx="304">
                  <c:v>34820</c:v>
                </c:pt>
                <c:pt idx="305">
                  <c:v>34851</c:v>
                </c:pt>
                <c:pt idx="306">
                  <c:v>34881</c:v>
                </c:pt>
                <c:pt idx="307">
                  <c:v>34912</c:v>
                </c:pt>
                <c:pt idx="308">
                  <c:v>34943</c:v>
                </c:pt>
                <c:pt idx="309">
                  <c:v>34973</c:v>
                </c:pt>
                <c:pt idx="310">
                  <c:v>35004</c:v>
                </c:pt>
                <c:pt idx="311">
                  <c:v>35034</c:v>
                </c:pt>
                <c:pt idx="312">
                  <c:v>35065</c:v>
                </c:pt>
                <c:pt idx="313">
                  <c:v>35096</c:v>
                </c:pt>
                <c:pt idx="314">
                  <c:v>35125</c:v>
                </c:pt>
                <c:pt idx="315">
                  <c:v>35156</c:v>
                </c:pt>
                <c:pt idx="316">
                  <c:v>35186</c:v>
                </c:pt>
                <c:pt idx="317">
                  <c:v>35217</c:v>
                </c:pt>
                <c:pt idx="318">
                  <c:v>35247</c:v>
                </c:pt>
                <c:pt idx="319">
                  <c:v>35278</c:v>
                </c:pt>
                <c:pt idx="320">
                  <c:v>35309</c:v>
                </c:pt>
                <c:pt idx="321">
                  <c:v>35339</c:v>
                </c:pt>
                <c:pt idx="322">
                  <c:v>35370</c:v>
                </c:pt>
                <c:pt idx="323">
                  <c:v>35400</c:v>
                </c:pt>
                <c:pt idx="324">
                  <c:v>35431</c:v>
                </c:pt>
                <c:pt idx="325">
                  <c:v>35462</c:v>
                </c:pt>
                <c:pt idx="326">
                  <c:v>35490</c:v>
                </c:pt>
                <c:pt idx="327">
                  <c:v>35521</c:v>
                </c:pt>
                <c:pt idx="328">
                  <c:v>35551</c:v>
                </c:pt>
                <c:pt idx="329">
                  <c:v>35582</c:v>
                </c:pt>
                <c:pt idx="330">
                  <c:v>35612</c:v>
                </c:pt>
                <c:pt idx="331">
                  <c:v>35643</c:v>
                </c:pt>
                <c:pt idx="332">
                  <c:v>35674</c:v>
                </c:pt>
                <c:pt idx="333">
                  <c:v>35704</c:v>
                </c:pt>
                <c:pt idx="334">
                  <c:v>35735</c:v>
                </c:pt>
                <c:pt idx="335">
                  <c:v>35765</c:v>
                </c:pt>
                <c:pt idx="336">
                  <c:v>35796</c:v>
                </c:pt>
                <c:pt idx="337">
                  <c:v>35827</c:v>
                </c:pt>
                <c:pt idx="338">
                  <c:v>35855</c:v>
                </c:pt>
                <c:pt idx="339">
                  <c:v>35886</c:v>
                </c:pt>
                <c:pt idx="340">
                  <c:v>35916</c:v>
                </c:pt>
                <c:pt idx="341">
                  <c:v>35947</c:v>
                </c:pt>
                <c:pt idx="342">
                  <c:v>35977</c:v>
                </c:pt>
                <c:pt idx="343">
                  <c:v>36008</c:v>
                </c:pt>
                <c:pt idx="344">
                  <c:v>36039</c:v>
                </c:pt>
                <c:pt idx="345">
                  <c:v>36069</c:v>
                </c:pt>
                <c:pt idx="346">
                  <c:v>36100</c:v>
                </c:pt>
                <c:pt idx="347">
                  <c:v>36130</c:v>
                </c:pt>
                <c:pt idx="348">
                  <c:v>36161</c:v>
                </c:pt>
                <c:pt idx="349">
                  <c:v>36192</c:v>
                </c:pt>
                <c:pt idx="350">
                  <c:v>36220</c:v>
                </c:pt>
                <c:pt idx="351">
                  <c:v>36251</c:v>
                </c:pt>
                <c:pt idx="352">
                  <c:v>36281</c:v>
                </c:pt>
                <c:pt idx="353">
                  <c:v>36312</c:v>
                </c:pt>
                <c:pt idx="354">
                  <c:v>36342</c:v>
                </c:pt>
                <c:pt idx="355">
                  <c:v>36373</c:v>
                </c:pt>
                <c:pt idx="356">
                  <c:v>36404</c:v>
                </c:pt>
                <c:pt idx="357">
                  <c:v>36434</c:v>
                </c:pt>
                <c:pt idx="358">
                  <c:v>36465</c:v>
                </c:pt>
                <c:pt idx="359">
                  <c:v>36495</c:v>
                </c:pt>
                <c:pt idx="360">
                  <c:v>36526</c:v>
                </c:pt>
                <c:pt idx="361">
                  <c:v>36557</c:v>
                </c:pt>
                <c:pt idx="362">
                  <c:v>36586</c:v>
                </c:pt>
                <c:pt idx="363">
                  <c:v>36617</c:v>
                </c:pt>
                <c:pt idx="364">
                  <c:v>36647</c:v>
                </c:pt>
                <c:pt idx="365">
                  <c:v>36678</c:v>
                </c:pt>
                <c:pt idx="366">
                  <c:v>36708</c:v>
                </c:pt>
                <c:pt idx="367">
                  <c:v>36739</c:v>
                </c:pt>
                <c:pt idx="368">
                  <c:v>36770</c:v>
                </c:pt>
                <c:pt idx="369">
                  <c:v>36800</c:v>
                </c:pt>
                <c:pt idx="370">
                  <c:v>36831</c:v>
                </c:pt>
                <c:pt idx="371">
                  <c:v>36861</c:v>
                </c:pt>
                <c:pt idx="372">
                  <c:v>36892</c:v>
                </c:pt>
                <c:pt idx="373">
                  <c:v>36923</c:v>
                </c:pt>
                <c:pt idx="374">
                  <c:v>36951</c:v>
                </c:pt>
                <c:pt idx="375">
                  <c:v>36982</c:v>
                </c:pt>
                <c:pt idx="376">
                  <c:v>37012</c:v>
                </c:pt>
                <c:pt idx="377">
                  <c:v>37043</c:v>
                </c:pt>
                <c:pt idx="378">
                  <c:v>37073</c:v>
                </c:pt>
                <c:pt idx="379">
                  <c:v>37104</c:v>
                </c:pt>
                <c:pt idx="380">
                  <c:v>37135</c:v>
                </c:pt>
                <c:pt idx="381">
                  <c:v>37165</c:v>
                </c:pt>
                <c:pt idx="382">
                  <c:v>37196</c:v>
                </c:pt>
                <c:pt idx="383">
                  <c:v>37226</c:v>
                </c:pt>
                <c:pt idx="384">
                  <c:v>37257</c:v>
                </c:pt>
                <c:pt idx="385">
                  <c:v>37288</c:v>
                </c:pt>
                <c:pt idx="386">
                  <c:v>37316</c:v>
                </c:pt>
                <c:pt idx="387">
                  <c:v>37347</c:v>
                </c:pt>
                <c:pt idx="388">
                  <c:v>37377</c:v>
                </c:pt>
                <c:pt idx="389">
                  <c:v>37408</c:v>
                </c:pt>
                <c:pt idx="390">
                  <c:v>37438</c:v>
                </c:pt>
                <c:pt idx="391">
                  <c:v>37469</c:v>
                </c:pt>
                <c:pt idx="392">
                  <c:v>37500</c:v>
                </c:pt>
                <c:pt idx="393">
                  <c:v>37530</c:v>
                </c:pt>
                <c:pt idx="394">
                  <c:v>37561</c:v>
                </c:pt>
                <c:pt idx="395">
                  <c:v>37591</c:v>
                </c:pt>
                <c:pt idx="396">
                  <c:v>37622</c:v>
                </c:pt>
                <c:pt idx="397">
                  <c:v>37653</c:v>
                </c:pt>
                <c:pt idx="398">
                  <c:v>37681</c:v>
                </c:pt>
                <c:pt idx="399">
                  <c:v>37712</c:v>
                </c:pt>
                <c:pt idx="400">
                  <c:v>37742</c:v>
                </c:pt>
                <c:pt idx="401">
                  <c:v>37773</c:v>
                </c:pt>
                <c:pt idx="402">
                  <c:v>37803</c:v>
                </c:pt>
                <c:pt idx="403">
                  <c:v>37834</c:v>
                </c:pt>
                <c:pt idx="404">
                  <c:v>37865</c:v>
                </c:pt>
                <c:pt idx="405">
                  <c:v>37895</c:v>
                </c:pt>
                <c:pt idx="406">
                  <c:v>37926</c:v>
                </c:pt>
                <c:pt idx="407">
                  <c:v>37956</c:v>
                </c:pt>
                <c:pt idx="408">
                  <c:v>37987</c:v>
                </c:pt>
                <c:pt idx="409">
                  <c:v>38018</c:v>
                </c:pt>
                <c:pt idx="410">
                  <c:v>38047</c:v>
                </c:pt>
                <c:pt idx="411">
                  <c:v>38078</c:v>
                </c:pt>
                <c:pt idx="412">
                  <c:v>38108</c:v>
                </c:pt>
                <c:pt idx="413">
                  <c:v>38139</c:v>
                </c:pt>
                <c:pt idx="414">
                  <c:v>38169</c:v>
                </c:pt>
                <c:pt idx="415">
                  <c:v>38200</c:v>
                </c:pt>
                <c:pt idx="416">
                  <c:v>38231</c:v>
                </c:pt>
                <c:pt idx="417">
                  <c:v>38261</c:v>
                </c:pt>
                <c:pt idx="418">
                  <c:v>38292</c:v>
                </c:pt>
                <c:pt idx="419">
                  <c:v>38322</c:v>
                </c:pt>
                <c:pt idx="420">
                  <c:v>38353</c:v>
                </c:pt>
                <c:pt idx="421">
                  <c:v>38384</c:v>
                </c:pt>
                <c:pt idx="422">
                  <c:v>38412</c:v>
                </c:pt>
                <c:pt idx="423">
                  <c:v>38443</c:v>
                </c:pt>
                <c:pt idx="424">
                  <c:v>38473</c:v>
                </c:pt>
                <c:pt idx="425">
                  <c:v>38504</c:v>
                </c:pt>
                <c:pt idx="426">
                  <c:v>38534</c:v>
                </c:pt>
                <c:pt idx="427">
                  <c:v>38565</c:v>
                </c:pt>
                <c:pt idx="428">
                  <c:v>38596</c:v>
                </c:pt>
                <c:pt idx="429">
                  <c:v>38626</c:v>
                </c:pt>
                <c:pt idx="430">
                  <c:v>38657</c:v>
                </c:pt>
                <c:pt idx="431">
                  <c:v>38687</c:v>
                </c:pt>
                <c:pt idx="432">
                  <c:v>38718</c:v>
                </c:pt>
                <c:pt idx="433">
                  <c:v>38749</c:v>
                </c:pt>
                <c:pt idx="434">
                  <c:v>38777</c:v>
                </c:pt>
                <c:pt idx="435">
                  <c:v>38808</c:v>
                </c:pt>
                <c:pt idx="436">
                  <c:v>38838</c:v>
                </c:pt>
                <c:pt idx="437">
                  <c:v>38869</c:v>
                </c:pt>
                <c:pt idx="438">
                  <c:v>38899</c:v>
                </c:pt>
                <c:pt idx="439">
                  <c:v>38930</c:v>
                </c:pt>
                <c:pt idx="440">
                  <c:v>38961</c:v>
                </c:pt>
                <c:pt idx="441">
                  <c:v>38991</c:v>
                </c:pt>
                <c:pt idx="442">
                  <c:v>39022</c:v>
                </c:pt>
                <c:pt idx="443">
                  <c:v>39052</c:v>
                </c:pt>
                <c:pt idx="444">
                  <c:v>39083</c:v>
                </c:pt>
                <c:pt idx="445">
                  <c:v>39114</c:v>
                </c:pt>
                <c:pt idx="446">
                  <c:v>39142</c:v>
                </c:pt>
                <c:pt idx="447">
                  <c:v>39173</c:v>
                </c:pt>
                <c:pt idx="448">
                  <c:v>39203</c:v>
                </c:pt>
                <c:pt idx="449">
                  <c:v>39234</c:v>
                </c:pt>
                <c:pt idx="450">
                  <c:v>39264</c:v>
                </c:pt>
                <c:pt idx="451">
                  <c:v>39295</c:v>
                </c:pt>
                <c:pt idx="452">
                  <c:v>39326</c:v>
                </c:pt>
                <c:pt idx="453">
                  <c:v>39356</c:v>
                </c:pt>
                <c:pt idx="454">
                  <c:v>39387</c:v>
                </c:pt>
                <c:pt idx="455">
                  <c:v>39417</c:v>
                </c:pt>
                <c:pt idx="456">
                  <c:v>39448</c:v>
                </c:pt>
                <c:pt idx="457">
                  <c:v>39479</c:v>
                </c:pt>
                <c:pt idx="458">
                  <c:v>39508</c:v>
                </c:pt>
                <c:pt idx="459">
                  <c:v>39539</c:v>
                </c:pt>
                <c:pt idx="460">
                  <c:v>39569</c:v>
                </c:pt>
                <c:pt idx="461">
                  <c:v>39600</c:v>
                </c:pt>
                <c:pt idx="462">
                  <c:v>39630</c:v>
                </c:pt>
                <c:pt idx="463">
                  <c:v>39661</c:v>
                </c:pt>
                <c:pt idx="464">
                  <c:v>39692</c:v>
                </c:pt>
                <c:pt idx="465">
                  <c:v>39722</c:v>
                </c:pt>
                <c:pt idx="466">
                  <c:v>39753</c:v>
                </c:pt>
                <c:pt idx="467">
                  <c:v>39783</c:v>
                </c:pt>
                <c:pt idx="468">
                  <c:v>39814</c:v>
                </c:pt>
                <c:pt idx="469">
                  <c:v>39845</c:v>
                </c:pt>
                <c:pt idx="470">
                  <c:v>39873</c:v>
                </c:pt>
                <c:pt idx="471">
                  <c:v>39904</c:v>
                </c:pt>
                <c:pt idx="472">
                  <c:v>39934</c:v>
                </c:pt>
                <c:pt idx="473">
                  <c:v>39965</c:v>
                </c:pt>
                <c:pt idx="474">
                  <c:v>39995</c:v>
                </c:pt>
                <c:pt idx="475">
                  <c:v>40026</c:v>
                </c:pt>
                <c:pt idx="476">
                  <c:v>40057</c:v>
                </c:pt>
                <c:pt idx="477">
                  <c:v>40087</c:v>
                </c:pt>
                <c:pt idx="478">
                  <c:v>40118</c:v>
                </c:pt>
                <c:pt idx="479">
                  <c:v>40148</c:v>
                </c:pt>
                <c:pt idx="480">
                  <c:v>40179</c:v>
                </c:pt>
                <c:pt idx="481">
                  <c:v>40210</c:v>
                </c:pt>
                <c:pt idx="482">
                  <c:v>40238</c:v>
                </c:pt>
                <c:pt idx="483">
                  <c:v>40269</c:v>
                </c:pt>
                <c:pt idx="484">
                  <c:v>40299</c:v>
                </c:pt>
                <c:pt idx="485">
                  <c:v>40330</c:v>
                </c:pt>
                <c:pt idx="486">
                  <c:v>40360</c:v>
                </c:pt>
                <c:pt idx="487">
                  <c:v>40391</c:v>
                </c:pt>
                <c:pt idx="488">
                  <c:v>40422</c:v>
                </c:pt>
                <c:pt idx="489">
                  <c:v>40452</c:v>
                </c:pt>
                <c:pt idx="490">
                  <c:v>40483</c:v>
                </c:pt>
                <c:pt idx="491">
                  <c:v>40513</c:v>
                </c:pt>
                <c:pt idx="492">
                  <c:v>40544</c:v>
                </c:pt>
                <c:pt idx="493">
                  <c:v>40575</c:v>
                </c:pt>
                <c:pt idx="494">
                  <c:v>40603</c:v>
                </c:pt>
                <c:pt idx="495">
                  <c:v>40634</c:v>
                </c:pt>
                <c:pt idx="496">
                  <c:v>40664</c:v>
                </c:pt>
                <c:pt idx="497">
                  <c:v>40695</c:v>
                </c:pt>
                <c:pt idx="498">
                  <c:v>40725</c:v>
                </c:pt>
                <c:pt idx="499">
                  <c:v>40756</c:v>
                </c:pt>
                <c:pt idx="500">
                  <c:v>40787</c:v>
                </c:pt>
                <c:pt idx="501">
                  <c:v>40817</c:v>
                </c:pt>
                <c:pt idx="502">
                  <c:v>40848</c:v>
                </c:pt>
                <c:pt idx="503">
                  <c:v>40878</c:v>
                </c:pt>
                <c:pt idx="504">
                  <c:v>40909</c:v>
                </c:pt>
                <c:pt idx="505">
                  <c:v>40940</c:v>
                </c:pt>
                <c:pt idx="506">
                  <c:v>40969</c:v>
                </c:pt>
                <c:pt idx="507">
                  <c:v>41000</c:v>
                </c:pt>
                <c:pt idx="508">
                  <c:v>41030</c:v>
                </c:pt>
                <c:pt idx="509">
                  <c:v>41061</c:v>
                </c:pt>
                <c:pt idx="510">
                  <c:v>41091</c:v>
                </c:pt>
                <c:pt idx="511">
                  <c:v>41122</c:v>
                </c:pt>
                <c:pt idx="512">
                  <c:v>41153</c:v>
                </c:pt>
                <c:pt idx="513">
                  <c:v>41183</c:v>
                </c:pt>
                <c:pt idx="514">
                  <c:v>41214</c:v>
                </c:pt>
                <c:pt idx="515">
                  <c:v>41244</c:v>
                </c:pt>
                <c:pt idx="516">
                  <c:v>41275</c:v>
                </c:pt>
                <c:pt idx="517">
                  <c:v>41306</c:v>
                </c:pt>
                <c:pt idx="518">
                  <c:v>41334</c:v>
                </c:pt>
                <c:pt idx="519">
                  <c:v>41365</c:v>
                </c:pt>
                <c:pt idx="520">
                  <c:v>41395</c:v>
                </c:pt>
                <c:pt idx="521">
                  <c:v>41426</c:v>
                </c:pt>
                <c:pt idx="522">
                  <c:v>41456</c:v>
                </c:pt>
                <c:pt idx="523">
                  <c:v>41487</c:v>
                </c:pt>
                <c:pt idx="524">
                  <c:v>41518</c:v>
                </c:pt>
                <c:pt idx="525">
                  <c:v>41548</c:v>
                </c:pt>
                <c:pt idx="526">
                  <c:v>41579</c:v>
                </c:pt>
                <c:pt idx="527">
                  <c:v>41609</c:v>
                </c:pt>
                <c:pt idx="528">
                  <c:v>41640</c:v>
                </c:pt>
                <c:pt idx="529">
                  <c:v>41671</c:v>
                </c:pt>
                <c:pt idx="530">
                  <c:v>41699</c:v>
                </c:pt>
                <c:pt idx="531">
                  <c:v>41730</c:v>
                </c:pt>
                <c:pt idx="532">
                  <c:v>41760</c:v>
                </c:pt>
                <c:pt idx="533">
                  <c:v>41791</c:v>
                </c:pt>
                <c:pt idx="534">
                  <c:v>41821</c:v>
                </c:pt>
                <c:pt idx="535">
                  <c:v>41852</c:v>
                </c:pt>
                <c:pt idx="536">
                  <c:v>41883</c:v>
                </c:pt>
                <c:pt idx="537">
                  <c:v>41913</c:v>
                </c:pt>
                <c:pt idx="538">
                  <c:v>41944</c:v>
                </c:pt>
                <c:pt idx="539">
                  <c:v>41974</c:v>
                </c:pt>
                <c:pt idx="540">
                  <c:v>42005</c:v>
                </c:pt>
                <c:pt idx="541">
                  <c:v>42036</c:v>
                </c:pt>
                <c:pt idx="542">
                  <c:v>42064</c:v>
                </c:pt>
                <c:pt idx="543">
                  <c:v>42095</c:v>
                </c:pt>
                <c:pt idx="544">
                  <c:v>42125</c:v>
                </c:pt>
                <c:pt idx="545">
                  <c:v>42156</c:v>
                </c:pt>
                <c:pt idx="546">
                  <c:v>42186</c:v>
                </c:pt>
                <c:pt idx="547">
                  <c:v>42217</c:v>
                </c:pt>
                <c:pt idx="548">
                  <c:v>42248</c:v>
                </c:pt>
                <c:pt idx="549">
                  <c:v>42278</c:v>
                </c:pt>
                <c:pt idx="550">
                  <c:v>42309</c:v>
                </c:pt>
                <c:pt idx="551">
                  <c:v>42339</c:v>
                </c:pt>
                <c:pt idx="552">
                  <c:v>42370</c:v>
                </c:pt>
                <c:pt idx="553">
                  <c:v>42401</c:v>
                </c:pt>
                <c:pt idx="554">
                  <c:v>42430</c:v>
                </c:pt>
                <c:pt idx="555">
                  <c:v>42461</c:v>
                </c:pt>
                <c:pt idx="556">
                  <c:v>42491</c:v>
                </c:pt>
                <c:pt idx="557">
                  <c:v>42522</c:v>
                </c:pt>
                <c:pt idx="558">
                  <c:v>42552</c:v>
                </c:pt>
                <c:pt idx="559">
                  <c:v>42583</c:v>
                </c:pt>
                <c:pt idx="560">
                  <c:v>42614</c:v>
                </c:pt>
                <c:pt idx="561">
                  <c:v>42644</c:v>
                </c:pt>
                <c:pt idx="562">
                  <c:v>42675</c:v>
                </c:pt>
                <c:pt idx="563">
                  <c:v>42705</c:v>
                </c:pt>
                <c:pt idx="564">
                  <c:v>42736</c:v>
                </c:pt>
                <c:pt idx="565">
                  <c:v>42767</c:v>
                </c:pt>
                <c:pt idx="566">
                  <c:v>42795</c:v>
                </c:pt>
                <c:pt idx="567">
                  <c:v>42826</c:v>
                </c:pt>
                <c:pt idx="568">
                  <c:v>42856</c:v>
                </c:pt>
                <c:pt idx="569">
                  <c:v>42887</c:v>
                </c:pt>
                <c:pt idx="570">
                  <c:v>42917</c:v>
                </c:pt>
                <c:pt idx="571">
                  <c:v>42948</c:v>
                </c:pt>
                <c:pt idx="572">
                  <c:v>42979</c:v>
                </c:pt>
                <c:pt idx="573">
                  <c:v>43009</c:v>
                </c:pt>
                <c:pt idx="574">
                  <c:v>43040</c:v>
                </c:pt>
                <c:pt idx="575">
                  <c:v>43070</c:v>
                </c:pt>
                <c:pt idx="576">
                  <c:v>43101</c:v>
                </c:pt>
                <c:pt idx="577">
                  <c:v>43132</c:v>
                </c:pt>
                <c:pt idx="578">
                  <c:v>43160</c:v>
                </c:pt>
                <c:pt idx="579">
                  <c:v>43191</c:v>
                </c:pt>
                <c:pt idx="580">
                  <c:v>43221</c:v>
                </c:pt>
                <c:pt idx="581">
                  <c:v>43252</c:v>
                </c:pt>
                <c:pt idx="582">
                  <c:v>43282</c:v>
                </c:pt>
                <c:pt idx="583">
                  <c:v>43313</c:v>
                </c:pt>
                <c:pt idx="584">
                  <c:v>43344</c:v>
                </c:pt>
                <c:pt idx="585">
                  <c:v>43374</c:v>
                </c:pt>
                <c:pt idx="586">
                  <c:v>43405</c:v>
                </c:pt>
                <c:pt idx="587">
                  <c:v>43435</c:v>
                </c:pt>
                <c:pt idx="588">
                  <c:v>43466</c:v>
                </c:pt>
                <c:pt idx="589">
                  <c:v>43497</c:v>
                </c:pt>
                <c:pt idx="590">
                  <c:v>43525</c:v>
                </c:pt>
                <c:pt idx="591">
                  <c:v>43556</c:v>
                </c:pt>
                <c:pt idx="592">
                  <c:v>43586</c:v>
                </c:pt>
                <c:pt idx="593">
                  <c:v>43617</c:v>
                </c:pt>
                <c:pt idx="594">
                  <c:v>43647</c:v>
                </c:pt>
                <c:pt idx="595">
                  <c:v>43678</c:v>
                </c:pt>
                <c:pt idx="596">
                  <c:v>43709</c:v>
                </c:pt>
                <c:pt idx="597">
                  <c:v>43739</c:v>
                </c:pt>
                <c:pt idx="598">
                  <c:v>43770</c:v>
                </c:pt>
                <c:pt idx="599">
                  <c:v>43800</c:v>
                </c:pt>
                <c:pt idx="600">
                  <c:v>43831</c:v>
                </c:pt>
                <c:pt idx="601">
                  <c:v>43862</c:v>
                </c:pt>
                <c:pt idx="602">
                  <c:v>43891</c:v>
                </c:pt>
                <c:pt idx="603">
                  <c:v>43922</c:v>
                </c:pt>
                <c:pt idx="604">
                  <c:v>43952</c:v>
                </c:pt>
                <c:pt idx="605">
                  <c:v>43983</c:v>
                </c:pt>
                <c:pt idx="606">
                  <c:v>44013</c:v>
                </c:pt>
                <c:pt idx="607">
                  <c:v>44044</c:v>
                </c:pt>
                <c:pt idx="608">
                  <c:v>44075</c:v>
                </c:pt>
                <c:pt idx="609">
                  <c:v>44105</c:v>
                </c:pt>
                <c:pt idx="610">
                  <c:v>44136</c:v>
                </c:pt>
                <c:pt idx="611">
                  <c:v>44166</c:v>
                </c:pt>
                <c:pt idx="612">
                  <c:v>44197</c:v>
                </c:pt>
                <c:pt idx="613">
                  <c:v>44228</c:v>
                </c:pt>
                <c:pt idx="614">
                  <c:v>44256</c:v>
                </c:pt>
                <c:pt idx="615">
                  <c:v>44287</c:v>
                </c:pt>
                <c:pt idx="616">
                  <c:v>44317</c:v>
                </c:pt>
                <c:pt idx="617">
                  <c:v>44348</c:v>
                </c:pt>
                <c:pt idx="618">
                  <c:v>44378</c:v>
                </c:pt>
                <c:pt idx="619">
                  <c:v>44409</c:v>
                </c:pt>
                <c:pt idx="620">
                  <c:v>44440</c:v>
                </c:pt>
                <c:pt idx="621">
                  <c:v>44470</c:v>
                </c:pt>
                <c:pt idx="622">
                  <c:v>44501</c:v>
                </c:pt>
                <c:pt idx="623">
                  <c:v>44531</c:v>
                </c:pt>
                <c:pt idx="624">
                  <c:v>44562</c:v>
                </c:pt>
                <c:pt idx="625">
                  <c:v>44593</c:v>
                </c:pt>
                <c:pt idx="626">
                  <c:v>44621</c:v>
                </c:pt>
                <c:pt idx="627">
                  <c:v>44652</c:v>
                </c:pt>
                <c:pt idx="628">
                  <c:v>44682</c:v>
                </c:pt>
                <c:pt idx="629">
                  <c:v>44713</c:v>
                </c:pt>
                <c:pt idx="630">
                  <c:v>44743</c:v>
                </c:pt>
                <c:pt idx="631">
                  <c:v>44774</c:v>
                </c:pt>
              </c:numCache>
            </c:numRef>
          </c:cat>
          <c:val>
            <c:numLit>
              <c:formatCode>General</c:formatCode>
              <c:ptCount val="1"/>
              <c:pt idx="0">
                <c:v>0</c:v>
              </c:pt>
            </c:numLit>
          </c:val>
          <c:smooth val="0"/>
          <c:extLst>
            <c:ext xmlns:c16="http://schemas.microsoft.com/office/drawing/2014/chart" uri="{C3380CC4-5D6E-409C-BE32-E72D297353CC}">
              <c16:uniqueId val="{00000002-EAE7-47E4-91A0-3A1DE647FBB3}"/>
            </c:ext>
          </c:extLst>
        </c:ser>
        <c:dLbls>
          <c:showLegendKey val="0"/>
          <c:showVal val="0"/>
          <c:showCatName val="0"/>
          <c:showSerName val="0"/>
          <c:showPercent val="0"/>
          <c:showBubbleSize val="0"/>
        </c:dLbls>
        <c:marker val="1"/>
        <c:smooth val="0"/>
        <c:axId val="952214607"/>
        <c:axId val="1857232671"/>
      </c:lineChart>
      <c:dateAx>
        <c:axId val="245835264"/>
        <c:scaling>
          <c:orientation val="minMax"/>
          <c:max val="44926"/>
        </c:scaling>
        <c:delete val="0"/>
        <c:axPos val="b"/>
        <c:numFmt formatCode="m/d/yyyy" sourceLinked="1"/>
        <c:majorTickMark val="in"/>
        <c:minorTickMark val="none"/>
        <c:tickLblPos val="none"/>
        <c:spPr>
          <a:ln w="6350">
            <a:solidFill>
              <a:srgbClr val="000000"/>
            </a:solidFill>
          </a:ln>
        </c:spPr>
        <c:txPr>
          <a:bodyPr rot="0" vert="horz"/>
          <a:lstStyle/>
          <a:p>
            <a:pPr>
              <a:defRPr/>
            </a:pPr>
            <a:endParaRPr lang="da-DK"/>
          </a:p>
        </c:txPr>
        <c:crossAx val="245836800"/>
        <c:crossesAt val="-1E+26"/>
        <c:auto val="1"/>
        <c:lblOffset val="100"/>
        <c:baseTimeUnit val="months"/>
        <c:majorUnit val="120"/>
        <c:majorTimeUnit val="months"/>
      </c:dateAx>
      <c:valAx>
        <c:axId val="245836800"/>
        <c:scaling>
          <c:orientation val="minMax"/>
          <c:max val="30"/>
          <c:min val="-5"/>
        </c:scaling>
        <c:delete val="0"/>
        <c:axPos val="l"/>
        <c:majorGridlines>
          <c:spPr>
            <a:ln w="6350">
              <a:solidFill>
                <a:srgbClr val="CCCCCC"/>
              </a:solidFill>
            </a:ln>
          </c:spPr>
        </c:majorGridlines>
        <c:numFmt formatCode="General" sourceLinked="1"/>
        <c:majorTickMark val="out"/>
        <c:minorTickMark val="none"/>
        <c:tickLblPos val="nextTo"/>
        <c:spPr>
          <a:ln>
            <a:noFill/>
          </a:ln>
        </c:spPr>
        <c:crossAx val="245835264"/>
        <c:crosses val="autoZero"/>
        <c:crossBetween val="between"/>
        <c:majorUnit val="5"/>
      </c:valAx>
      <c:valAx>
        <c:axId val="1857232671"/>
        <c:scaling>
          <c:orientation val="minMax"/>
          <c:max val="16"/>
          <c:min val="-4"/>
        </c:scaling>
        <c:delete val="0"/>
        <c:axPos val="r"/>
        <c:numFmt formatCode="General" sourceLinked="1"/>
        <c:majorTickMark val="none"/>
        <c:minorTickMark val="none"/>
        <c:tickLblPos val="none"/>
        <c:spPr>
          <a:noFill/>
          <a:ln w="9525" cap="flat" cmpd="sng" algn="ctr">
            <a:noFill/>
            <a:prstDash val="solid"/>
            <a:round/>
          </a:ln>
          <a:effectLst/>
          <a:extLst>
            <a:ext uri="{91240B29-F687-4F45-9708-019B960494DF}">
              <a14:hiddenLine xmlns:a14="http://schemas.microsoft.com/office/drawing/2010/main" w="9525" cap="flat" cmpd="sng" algn="ctr">
                <a:solidFill>
                  <a:sysClr val="windowText" lastClr="000000">
                    <a:tint val="75000"/>
                    <a:shade val="95000"/>
                    <a:satMod val="105000"/>
                  </a:sysClr>
                </a:solidFill>
                <a:prstDash val="solid"/>
                <a:round/>
              </a14:hiddenLine>
            </a:ext>
          </a:extLst>
        </c:spPr>
        <c:crossAx val="952214607"/>
        <c:crosses val="max"/>
        <c:crossBetween val="between"/>
        <c:majorUnit val="2"/>
      </c:valAx>
      <c:dateAx>
        <c:axId val="952214607"/>
        <c:scaling>
          <c:orientation val="minMax"/>
          <c:max val="44926"/>
          <c:min val="25569"/>
        </c:scaling>
        <c:delete val="0"/>
        <c:axPos val="b"/>
        <c:numFmt formatCode="m/d/yyyy" sourceLinked="1"/>
        <c:majorTickMark val="none"/>
        <c:minorTickMark val="none"/>
        <c:tickLblPos val="none"/>
        <c:spPr>
          <a:ln w="6350" cap="flat" cmpd="sng" algn="ctr">
            <a:solidFill>
              <a:srgbClr val="666666"/>
            </a:solidFill>
            <a:prstDash val="solid"/>
            <a:round/>
            <a:headEnd type="none" w="med" len="med"/>
            <a:tailEnd type="none" w="med" len="med"/>
          </a:ln>
        </c:spPr>
        <c:crossAx val="1857232671"/>
        <c:crossesAt val="-1.1428571428571428"/>
        <c:auto val="1"/>
        <c:lblOffset val="100"/>
        <c:baseTimeUnit val="months"/>
      </c:dateAx>
      <c:spPr>
        <a:noFill/>
        <a:ln>
          <a:noFill/>
        </a:ln>
      </c:spPr>
    </c:plotArea>
    <c:plotVisOnly val="1"/>
    <c:dispBlanksAs val="gap"/>
    <c:showDLblsOverMax val="0"/>
  </c:chart>
  <c:spPr>
    <a:noFill/>
    <a:ln>
      <a:noFill/>
    </a:ln>
  </c:spPr>
  <c:txPr>
    <a:bodyPr/>
    <a:lstStyle/>
    <a:p>
      <a:pPr>
        <a:defRPr sz="1100" b="0" i="0">
          <a:solidFill>
            <a:srgbClr val="000000"/>
          </a:solidFill>
          <a:latin typeface="Nationalbank" panose="020B0503040000020004" pitchFamily="34" charset="0"/>
        </a:defRPr>
      </a:pPr>
      <a:endParaRPr lang="da-DK"/>
    </a:p>
  </c:txPr>
  <c:externalData r:id="rId2">
    <c:autoUpdate val="0"/>
  </c:externalData>
  <c:userShapes r:id="rId3"/>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xMode val="edge"/>
          <c:yMode val="edge"/>
          <c:x val="1.5444001358342481E-2"/>
          <c:y val="7.186616161616162E-2"/>
          <c:w val="0.96525099694372951"/>
          <c:h val="0.84491742424242422"/>
        </c:manualLayout>
      </c:layout>
      <c:lineChart>
        <c:grouping val="standard"/>
        <c:varyColors val="0"/>
        <c:ser>
          <c:idx val="2"/>
          <c:order val="0"/>
          <c:tx>
            <c:strRef>
              <c:f>'Ark1'!$D$4</c:f>
              <c:strCache>
                <c:ptCount val="1"/>
                <c:pt idx="0">
                  <c:v>Germany</c:v>
                </c:pt>
              </c:strCache>
            </c:strRef>
          </c:tx>
          <c:spPr>
            <a:ln w="28575">
              <a:solidFill>
                <a:srgbClr val="007BD1"/>
              </a:solidFill>
            </a:ln>
          </c:spPr>
          <c:marker>
            <c:symbol val="none"/>
          </c:marker>
          <c:cat>
            <c:numRef>
              <c:f>'Ark1'!$A$5:$A$637</c:f>
              <c:numCache>
                <c:formatCode>m/d/yyyy</c:formatCode>
                <c:ptCount val="633"/>
                <c:pt idx="0">
                  <c:v>25569</c:v>
                </c:pt>
                <c:pt idx="1">
                  <c:v>25600</c:v>
                </c:pt>
                <c:pt idx="2">
                  <c:v>25628</c:v>
                </c:pt>
                <c:pt idx="3">
                  <c:v>25659</c:v>
                </c:pt>
                <c:pt idx="4">
                  <c:v>25689</c:v>
                </c:pt>
                <c:pt idx="5">
                  <c:v>25720</c:v>
                </c:pt>
                <c:pt idx="6">
                  <c:v>25750</c:v>
                </c:pt>
                <c:pt idx="7">
                  <c:v>25781</c:v>
                </c:pt>
                <c:pt idx="8">
                  <c:v>25812</c:v>
                </c:pt>
                <c:pt idx="9">
                  <c:v>25842</c:v>
                </c:pt>
                <c:pt idx="10">
                  <c:v>25873</c:v>
                </c:pt>
                <c:pt idx="11">
                  <c:v>25903</c:v>
                </c:pt>
                <c:pt idx="12">
                  <c:v>25934</c:v>
                </c:pt>
                <c:pt idx="13">
                  <c:v>25965</c:v>
                </c:pt>
                <c:pt idx="14">
                  <c:v>25993</c:v>
                </c:pt>
                <c:pt idx="15">
                  <c:v>26024</c:v>
                </c:pt>
                <c:pt idx="16">
                  <c:v>26054</c:v>
                </c:pt>
                <c:pt idx="17">
                  <c:v>26085</c:v>
                </c:pt>
                <c:pt idx="18">
                  <c:v>26115</c:v>
                </c:pt>
                <c:pt idx="19">
                  <c:v>26146</c:v>
                </c:pt>
                <c:pt idx="20">
                  <c:v>26177</c:v>
                </c:pt>
                <c:pt idx="21">
                  <c:v>26207</c:v>
                </c:pt>
                <c:pt idx="22">
                  <c:v>26238</c:v>
                </c:pt>
                <c:pt idx="23">
                  <c:v>26268</c:v>
                </c:pt>
                <c:pt idx="24">
                  <c:v>26299</c:v>
                </c:pt>
                <c:pt idx="25">
                  <c:v>26330</c:v>
                </c:pt>
                <c:pt idx="26">
                  <c:v>26359</c:v>
                </c:pt>
                <c:pt idx="27">
                  <c:v>26390</c:v>
                </c:pt>
                <c:pt idx="28">
                  <c:v>26420</c:v>
                </c:pt>
                <c:pt idx="29">
                  <c:v>26451</c:v>
                </c:pt>
                <c:pt idx="30">
                  <c:v>26481</c:v>
                </c:pt>
                <c:pt idx="31">
                  <c:v>26512</c:v>
                </c:pt>
                <c:pt idx="32">
                  <c:v>26543</c:v>
                </c:pt>
                <c:pt idx="33">
                  <c:v>26573</c:v>
                </c:pt>
                <c:pt idx="34">
                  <c:v>26604</c:v>
                </c:pt>
                <c:pt idx="35">
                  <c:v>26634</c:v>
                </c:pt>
                <c:pt idx="36">
                  <c:v>26665</c:v>
                </c:pt>
                <c:pt idx="37">
                  <c:v>26696</c:v>
                </c:pt>
                <c:pt idx="38">
                  <c:v>26724</c:v>
                </c:pt>
                <c:pt idx="39">
                  <c:v>26755</c:v>
                </c:pt>
                <c:pt idx="40">
                  <c:v>26785</c:v>
                </c:pt>
                <c:pt idx="41">
                  <c:v>26816</c:v>
                </c:pt>
                <c:pt idx="42">
                  <c:v>26846</c:v>
                </c:pt>
                <c:pt idx="43">
                  <c:v>26877</c:v>
                </c:pt>
                <c:pt idx="44">
                  <c:v>26908</c:v>
                </c:pt>
                <c:pt idx="45">
                  <c:v>26938</c:v>
                </c:pt>
                <c:pt idx="46">
                  <c:v>26969</c:v>
                </c:pt>
                <c:pt idx="47">
                  <c:v>26999</c:v>
                </c:pt>
                <c:pt idx="48">
                  <c:v>27030</c:v>
                </c:pt>
                <c:pt idx="49">
                  <c:v>27061</c:v>
                </c:pt>
                <c:pt idx="50">
                  <c:v>27089</c:v>
                </c:pt>
                <c:pt idx="51">
                  <c:v>27120</c:v>
                </c:pt>
                <c:pt idx="52">
                  <c:v>27150</c:v>
                </c:pt>
                <c:pt idx="53">
                  <c:v>27181</c:v>
                </c:pt>
                <c:pt idx="54">
                  <c:v>27211</c:v>
                </c:pt>
                <c:pt idx="55">
                  <c:v>27242</c:v>
                </c:pt>
                <c:pt idx="56">
                  <c:v>27273</c:v>
                </c:pt>
                <c:pt idx="57">
                  <c:v>27303</c:v>
                </c:pt>
                <c:pt idx="58">
                  <c:v>27334</c:v>
                </c:pt>
                <c:pt idx="59">
                  <c:v>27364</c:v>
                </c:pt>
                <c:pt idx="60">
                  <c:v>27395</c:v>
                </c:pt>
                <c:pt idx="61">
                  <c:v>27426</c:v>
                </c:pt>
                <c:pt idx="62">
                  <c:v>27454</c:v>
                </c:pt>
                <c:pt idx="63">
                  <c:v>27485</c:v>
                </c:pt>
                <c:pt idx="64">
                  <c:v>27515</c:v>
                </c:pt>
                <c:pt idx="65">
                  <c:v>27546</c:v>
                </c:pt>
                <c:pt idx="66">
                  <c:v>27576</c:v>
                </c:pt>
                <c:pt idx="67">
                  <c:v>27607</c:v>
                </c:pt>
                <c:pt idx="68">
                  <c:v>27638</c:v>
                </c:pt>
                <c:pt idx="69">
                  <c:v>27668</c:v>
                </c:pt>
                <c:pt idx="70">
                  <c:v>27699</c:v>
                </c:pt>
                <c:pt idx="71">
                  <c:v>27729</c:v>
                </c:pt>
                <c:pt idx="72">
                  <c:v>27760</c:v>
                </c:pt>
                <c:pt idx="73">
                  <c:v>27791</c:v>
                </c:pt>
                <c:pt idx="74">
                  <c:v>27820</c:v>
                </c:pt>
                <c:pt idx="75">
                  <c:v>27851</c:v>
                </c:pt>
                <c:pt idx="76">
                  <c:v>27881</c:v>
                </c:pt>
                <c:pt idx="77">
                  <c:v>27912</c:v>
                </c:pt>
                <c:pt idx="78">
                  <c:v>27942</c:v>
                </c:pt>
                <c:pt idx="79">
                  <c:v>27973</c:v>
                </c:pt>
                <c:pt idx="80">
                  <c:v>28004</c:v>
                </c:pt>
                <c:pt idx="81">
                  <c:v>28034</c:v>
                </c:pt>
                <c:pt idx="82">
                  <c:v>28065</c:v>
                </c:pt>
                <c:pt idx="83">
                  <c:v>28095</c:v>
                </c:pt>
                <c:pt idx="84">
                  <c:v>28126</c:v>
                </c:pt>
                <c:pt idx="85">
                  <c:v>28157</c:v>
                </c:pt>
                <c:pt idx="86">
                  <c:v>28185</c:v>
                </c:pt>
                <c:pt idx="87">
                  <c:v>28216</c:v>
                </c:pt>
                <c:pt idx="88">
                  <c:v>28246</c:v>
                </c:pt>
                <c:pt idx="89">
                  <c:v>28277</c:v>
                </c:pt>
                <c:pt idx="90">
                  <c:v>28307</c:v>
                </c:pt>
                <c:pt idx="91">
                  <c:v>28338</c:v>
                </c:pt>
                <c:pt idx="92">
                  <c:v>28369</c:v>
                </c:pt>
                <c:pt idx="93">
                  <c:v>28399</c:v>
                </c:pt>
                <c:pt idx="94">
                  <c:v>28430</c:v>
                </c:pt>
                <c:pt idx="95">
                  <c:v>28460</c:v>
                </c:pt>
                <c:pt idx="96">
                  <c:v>28491</c:v>
                </c:pt>
                <c:pt idx="97">
                  <c:v>28522</c:v>
                </c:pt>
                <c:pt idx="98">
                  <c:v>28550</c:v>
                </c:pt>
                <c:pt idx="99">
                  <c:v>28581</c:v>
                </c:pt>
                <c:pt idx="100">
                  <c:v>28611</c:v>
                </c:pt>
                <c:pt idx="101">
                  <c:v>28642</c:v>
                </c:pt>
                <c:pt idx="102">
                  <c:v>28672</c:v>
                </c:pt>
                <c:pt idx="103">
                  <c:v>28703</c:v>
                </c:pt>
                <c:pt idx="104">
                  <c:v>28734</c:v>
                </c:pt>
                <c:pt idx="105">
                  <c:v>28764</c:v>
                </c:pt>
                <c:pt idx="106">
                  <c:v>28795</c:v>
                </c:pt>
                <c:pt idx="107">
                  <c:v>28825</c:v>
                </c:pt>
                <c:pt idx="108">
                  <c:v>28856</c:v>
                </c:pt>
                <c:pt idx="109">
                  <c:v>28887</c:v>
                </c:pt>
                <c:pt idx="110">
                  <c:v>28915</c:v>
                </c:pt>
                <c:pt idx="111">
                  <c:v>28946</c:v>
                </c:pt>
                <c:pt idx="112">
                  <c:v>28976</c:v>
                </c:pt>
                <c:pt idx="113">
                  <c:v>29007</c:v>
                </c:pt>
                <c:pt idx="114">
                  <c:v>29037</c:v>
                </c:pt>
                <c:pt idx="115">
                  <c:v>29068</c:v>
                </c:pt>
                <c:pt idx="116">
                  <c:v>29099</c:v>
                </c:pt>
                <c:pt idx="117">
                  <c:v>29129</c:v>
                </c:pt>
                <c:pt idx="118">
                  <c:v>29160</c:v>
                </c:pt>
                <c:pt idx="119">
                  <c:v>29190</c:v>
                </c:pt>
                <c:pt idx="120">
                  <c:v>29221</c:v>
                </c:pt>
                <c:pt idx="121">
                  <c:v>29252</c:v>
                </c:pt>
                <c:pt idx="122">
                  <c:v>29281</c:v>
                </c:pt>
                <c:pt idx="123">
                  <c:v>29312</c:v>
                </c:pt>
                <c:pt idx="124">
                  <c:v>29342</c:v>
                </c:pt>
                <c:pt idx="125">
                  <c:v>29373</c:v>
                </c:pt>
                <c:pt idx="126">
                  <c:v>29403</c:v>
                </c:pt>
                <c:pt idx="127">
                  <c:v>29434</c:v>
                </c:pt>
                <c:pt idx="128">
                  <c:v>29465</c:v>
                </c:pt>
                <c:pt idx="129">
                  <c:v>29495</c:v>
                </c:pt>
                <c:pt idx="130">
                  <c:v>29526</c:v>
                </c:pt>
                <c:pt idx="131">
                  <c:v>29556</c:v>
                </c:pt>
                <c:pt idx="132">
                  <c:v>29587</c:v>
                </c:pt>
                <c:pt idx="133">
                  <c:v>29618</c:v>
                </c:pt>
                <c:pt idx="134">
                  <c:v>29646</c:v>
                </c:pt>
                <c:pt idx="135">
                  <c:v>29677</c:v>
                </c:pt>
                <c:pt idx="136">
                  <c:v>29707</c:v>
                </c:pt>
                <c:pt idx="137">
                  <c:v>29738</c:v>
                </c:pt>
                <c:pt idx="138">
                  <c:v>29768</c:v>
                </c:pt>
                <c:pt idx="139">
                  <c:v>29799</c:v>
                </c:pt>
                <c:pt idx="140">
                  <c:v>29830</c:v>
                </c:pt>
                <c:pt idx="141">
                  <c:v>29860</c:v>
                </c:pt>
                <c:pt idx="142">
                  <c:v>29891</c:v>
                </c:pt>
                <c:pt idx="143">
                  <c:v>29921</c:v>
                </c:pt>
                <c:pt idx="144">
                  <c:v>29952</c:v>
                </c:pt>
                <c:pt idx="145">
                  <c:v>29983</c:v>
                </c:pt>
                <c:pt idx="146">
                  <c:v>30011</c:v>
                </c:pt>
                <c:pt idx="147">
                  <c:v>30042</c:v>
                </c:pt>
                <c:pt idx="148">
                  <c:v>30072</c:v>
                </c:pt>
                <c:pt idx="149">
                  <c:v>30103</c:v>
                </c:pt>
                <c:pt idx="150">
                  <c:v>30133</c:v>
                </c:pt>
                <c:pt idx="151">
                  <c:v>30164</c:v>
                </c:pt>
                <c:pt idx="152">
                  <c:v>30195</c:v>
                </c:pt>
                <c:pt idx="153">
                  <c:v>30225</c:v>
                </c:pt>
                <c:pt idx="154">
                  <c:v>30256</c:v>
                </c:pt>
                <c:pt idx="155">
                  <c:v>30286</c:v>
                </c:pt>
                <c:pt idx="156">
                  <c:v>30317</c:v>
                </c:pt>
                <c:pt idx="157">
                  <c:v>30348</c:v>
                </c:pt>
                <c:pt idx="158">
                  <c:v>30376</c:v>
                </c:pt>
                <c:pt idx="159">
                  <c:v>30407</c:v>
                </c:pt>
                <c:pt idx="160">
                  <c:v>30437</c:v>
                </c:pt>
                <c:pt idx="161">
                  <c:v>30468</c:v>
                </c:pt>
                <c:pt idx="162">
                  <c:v>30498</c:v>
                </c:pt>
                <c:pt idx="163">
                  <c:v>30529</c:v>
                </c:pt>
                <c:pt idx="164">
                  <c:v>30560</c:v>
                </c:pt>
                <c:pt idx="165">
                  <c:v>30590</c:v>
                </c:pt>
                <c:pt idx="166">
                  <c:v>30621</c:v>
                </c:pt>
                <c:pt idx="167">
                  <c:v>30651</c:v>
                </c:pt>
                <c:pt idx="168">
                  <c:v>30682</c:v>
                </c:pt>
                <c:pt idx="169">
                  <c:v>30713</c:v>
                </c:pt>
                <c:pt idx="170">
                  <c:v>30742</c:v>
                </c:pt>
                <c:pt idx="171">
                  <c:v>30773</c:v>
                </c:pt>
                <c:pt idx="172">
                  <c:v>30803</c:v>
                </c:pt>
                <c:pt idx="173">
                  <c:v>30834</c:v>
                </c:pt>
                <c:pt idx="174">
                  <c:v>30864</c:v>
                </c:pt>
                <c:pt idx="175">
                  <c:v>30895</c:v>
                </c:pt>
                <c:pt idx="176">
                  <c:v>30926</c:v>
                </c:pt>
                <c:pt idx="177">
                  <c:v>30956</c:v>
                </c:pt>
                <c:pt idx="178">
                  <c:v>30987</c:v>
                </c:pt>
                <c:pt idx="179">
                  <c:v>31017</c:v>
                </c:pt>
                <c:pt idx="180">
                  <c:v>31048</c:v>
                </c:pt>
                <c:pt idx="181">
                  <c:v>31079</c:v>
                </c:pt>
                <c:pt idx="182">
                  <c:v>31107</c:v>
                </c:pt>
                <c:pt idx="183">
                  <c:v>31138</c:v>
                </c:pt>
                <c:pt idx="184">
                  <c:v>31168</c:v>
                </c:pt>
                <c:pt idx="185">
                  <c:v>31199</c:v>
                </c:pt>
                <c:pt idx="186">
                  <c:v>31229</c:v>
                </c:pt>
                <c:pt idx="187">
                  <c:v>31260</c:v>
                </c:pt>
                <c:pt idx="188">
                  <c:v>31291</c:v>
                </c:pt>
                <c:pt idx="189">
                  <c:v>31321</c:v>
                </c:pt>
                <c:pt idx="190">
                  <c:v>31352</c:v>
                </c:pt>
                <c:pt idx="191">
                  <c:v>31382</c:v>
                </c:pt>
                <c:pt idx="192">
                  <c:v>31413</c:v>
                </c:pt>
                <c:pt idx="193">
                  <c:v>31444</c:v>
                </c:pt>
                <c:pt idx="194">
                  <c:v>31472</c:v>
                </c:pt>
                <c:pt idx="195">
                  <c:v>31503</c:v>
                </c:pt>
                <c:pt idx="196">
                  <c:v>31533</c:v>
                </c:pt>
                <c:pt idx="197">
                  <c:v>31564</c:v>
                </c:pt>
                <c:pt idx="198">
                  <c:v>31594</c:v>
                </c:pt>
                <c:pt idx="199">
                  <c:v>31625</c:v>
                </c:pt>
                <c:pt idx="200">
                  <c:v>31656</c:v>
                </c:pt>
                <c:pt idx="201">
                  <c:v>31686</c:v>
                </c:pt>
                <c:pt idx="202">
                  <c:v>31717</c:v>
                </c:pt>
                <c:pt idx="203">
                  <c:v>31747</c:v>
                </c:pt>
                <c:pt idx="204">
                  <c:v>31778</c:v>
                </c:pt>
                <c:pt idx="205">
                  <c:v>31809</c:v>
                </c:pt>
                <c:pt idx="206">
                  <c:v>31837</c:v>
                </c:pt>
                <c:pt idx="207">
                  <c:v>31868</c:v>
                </c:pt>
                <c:pt idx="208">
                  <c:v>31898</c:v>
                </c:pt>
                <c:pt idx="209">
                  <c:v>31929</c:v>
                </c:pt>
                <c:pt idx="210">
                  <c:v>31959</c:v>
                </c:pt>
                <c:pt idx="211">
                  <c:v>31990</c:v>
                </c:pt>
                <c:pt idx="212">
                  <c:v>32021</c:v>
                </c:pt>
                <c:pt idx="213">
                  <c:v>32051</c:v>
                </c:pt>
                <c:pt idx="214">
                  <c:v>32082</c:v>
                </c:pt>
                <c:pt idx="215">
                  <c:v>32112</c:v>
                </c:pt>
                <c:pt idx="216">
                  <c:v>32143</c:v>
                </c:pt>
                <c:pt idx="217">
                  <c:v>32174</c:v>
                </c:pt>
                <c:pt idx="218">
                  <c:v>32203</c:v>
                </c:pt>
                <c:pt idx="219">
                  <c:v>32234</c:v>
                </c:pt>
                <c:pt idx="220">
                  <c:v>32264</c:v>
                </c:pt>
                <c:pt idx="221">
                  <c:v>32295</c:v>
                </c:pt>
                <c:pt idx="222">
                  <c:v>32325</c:v>
                </c:pt>
                <c:pt idx="223">
                  <c:v>32356</c:v>
                </c:pt>
                <c:pt idx="224">
                  <c:v>32387</c:v>
                </c:pt>
                <c:pt idx="225">
                  <c:v>32417</c:v>
                </c:pt>
                <c:pt idx="226">
                  <c:v>32448</c:v>
                </c:pt>
                <c:pt idx="227">
                  <c:v>32478</c:v>
                </c:pt>
                <c:pt idx="228">
                  <c:v>32509</c:v>
                </c:pt>
                <c:pt idx="229">
                  <c:v>32540</c:v>
                </c:pt>
                <c:pt idx="230">
                  <c:v>32568</c:v>
                </c:pt>
                <c:pt idx="231">
                  <c:v>32599</c:v>
                </c:pt>
                <c:pt idx="232">
                  <c:v>32629</c:v>
                </c:pt>
                <c:pt idx="233">
                  <c:v>32660</c:v>
                </c:pt>
                <c:pt idx="234">
                  <c:v>32690</c:v>
                </c:pt>
                <c:pt idx="235">
                  <c:v>32721</c:v>
                </c:pt>
                <c:pt idx="236">
                  <c:v>32752</c:v>
                </c:pt>
                <c:pt idx="237">
                  <c:v>32782</c:v>
                </c:pt>
                <c:pt idx="238">
                  <c:v>32813</c:v>
                </c:pt>
                <c:pt idx="239">
                  <c:v>32843</c:v>
                </c:pt>
                <c:pt idx="240">
                  <c:v>32874</c:v>
                </c:pt>
                <c:pt idx="241">
                  <c:v>32905</c:v>
                </c:pt>
                <c:pt idx="242">
                  <c:v>32933</c:v>
                </c:pt>
                <c:pt idx="243">
                  <c:v>32964</c:v>
                </c:pt>
                <c:pt idx="244">
                  <c:v>32994</c:v>
                </c:pt>
                <c:pt idx="245">
                  <c:v>33025</c:v>
                </c:pt>
                <c:pt idx="246">
                  <c:v>33055</c:v>
                </c:pt>
                <c:pt idx="247">
                  <c:v>33086</c:v>
                </c:pt>
                <c:pt idx="248">
                  <c:v>33117</c:v>
                </c:pt>
                <c:pt idx="249">
                  <c:v>33147</c:v>
                </c:pt>
                <c:pt idx="250">
                  <c:v>33178</c:v>
                </c:pt>
                <c:pt idx="251">
                  <c:v>33208</c:v>
                </c:pt>
                <c:pt idx="252">
                  <c:v>33239</c:v>
                </c:pt>
                <c:pt idx="253">
                  <c:v>33270</c:v>
                </c:pt>
                <c:pt idx="254">
                  <c:v>33298</c:v>
                </c:pt>
                <c:pt idx="255">
                  <c:v>33329</c:v>
                </c:pt>
                <c:pt idx="256">
                  <c:v>33359</c:v>
                </c:pt>
                <c:pt idx="257">
                  <c:v>33390</c:v>
                </c:pt>
                <c:pt idx="258">
                  <c:v>33420</c:v>
                </c:pt>
                <c:pt idx="259">
                  <c:v>33451</c:v>
                </c:pt>
                <c:pt idx="260">
                  <c:v>33482</c:v>
                </c:pt>
                <c:pt idx="261">
                  <c:v>33512</c:v>
                </c:pt>
                <c:pt idx="262">
                  <c:v>33543</c:v>
                </c:pt>
                <c:pt idx="263">
                  <c:v>33573</c:v>
                </c:pt>
                <c:pt idx="264">
                  <c:v>33604</c:v>
                </c:pt>
                <c:pt idx="265">
                  <c:v>33635</c:v>
                </c:pt>
                <c:pt idx="266">
                  <c:v>33664</c:v>
                </c:pt>
                <c:pt idx="267">
                  <c:v>33695</c:v>
                </c:pt>
                <c:pt idx="268">
                  <c:v>33725</c:v>
                </c:pt>
                <c:pt idx="269">
                  <c:v>33756</c:v>
                </c:pt>
                <c:pt idx="270">
                  <c:v>33786</c:v>
                </c:pt>
                <c:pt idx="271">
                  <c:v>33817</c:v>
                </c:pt>
                <c:pt idx="272">
                  <c:v>33848</c:v>
                </c:pt>
                <c:pt idx="273">
                  <c:v>33878</c:v>
                </c:pt>
                <c:pt idx="274">
                  <c:v>33909</c:v>
                </c:pt>
                <c:pt idx="275">
                  <c:v>33939</c:v>
                </c:pt>
                <c:pt idx="276">
                  <c:v>33970</c:v>
                </c:pt>
                <c:pt idx="277">
                  <c:v>34001</c:v>
                </c:pt>
                <c:pt idx="278">
                  <c:v>34029</c:v>
                </c:pt>
                <c:pt idx="279">
                  <c:v>34060</c:v>
                </c:pt>
                <c:pt idx="280">
                  <c:v>34090</c:v>
                </c:pt>
                <c:pt idx="281">
                  <c:v>34121</c:v>
                </c:pt>
                <c:pt idx="282">
                  <c:v>34151</c:v>
                </c:pt>
                <c:pt idx="283">
                  <c:v>34182</c:v>
                </c:pt>
                <c:pt idx="284">
                  <c:v>34213</c:v>
                </c:pt>
                <c:pt idx="285">
                  <c:v>34243</c:v>
                </c:pt>
                <c:pt idx="286">
                  <c:v>34274</c:v>
                </c:pt>
                <c:pt idx="287">
                  <c:v>34304</c:v>
                </c:pt>
                <c:pt idx="288">
                  <c:v>34335</c:v>
                </c:pt>
                <c:pt idx="289">
                  <c:v>34366</c:v>
                </c:pt>
                <c:pt idx="290">
                  <c:v>34394</c:v>
                </c:pt>
                <c:pt idx="291">
                  <c:v>34425</c:v>
                </c:pt>
                <c:pt idx="292">
                  <c:v>34455</c:v>
                </c:pt>
                <c:pt idx="293">
                  <c:v>34486</c:v>
                </c:pt>
                <c:pt idx="294">
                  <c:v>34516</c:v>
                </c:pt>
                <c:pt idx="295">
                  <c:v>34547</c:v>
                </c:pt>
                <c:pt idx="296">
                  <c:v>34578</c:v>
                </c:pt>
                <c:pt idx="297">
                  <c:v>34608</c:v>
                </c:pt>
                <c:pt idx="298">
                  <c:v>34639</c:v>
                </c:pt>
                <c:pt idx="299">
                  <c:v>34669</c:v>
                </c:pt>
                <c:pt idx="300">
                  <c:v>34700</c:v>
                </c:pt>
                <c:pt idx="301">
                  <c:v>34731</c:v>
                </c:pt>
                <c:pt idx="302">
                  <c:v>34759</c:v>
                </c:pt>
                <c:pt idx="303">
                  <c:v>34790</c:v>
                </c:pt>
                <c:pt idx="304">
                  <c:v>34820</c:v>
                </c:pt>
                <c:pt idx="305">
                  <c:v>34851</c:v>
                </c:pt>
                <c:pt idx="306">
                  <c:v>34881</c:v>
                </c:pt>
                <c:pt idx="307">
                  <c:v>34912</c:v>
                </c:pt>
                <c:pt idx="308">
                  <c:v>34943</c:v>
                </c:pt>
                <c:pt idx="309">
                  <c:v>34973</c:v>
                </c:pt>
                <c:pt idx="310">
                  <c:v>35004</c:v>
                </c:pt>
                <c:pt idx="311">
                  <c:v>35034</c:v>
                </c:pt>
                <c:pt idx="312">
                  <c:v>35065</c:v>
                </c:pt>
                <c:pt idx="313">
                  <c:v>35096</c:v>
                </c:pt>
                <c:pt idx="314">
                  <c:v>35125</c:v>
                </c:pt>
                <c:pt idx="315">
                  <c:v>35156</c:v>
                </c:pt>
                <c:pt idx="316">
                  <c:v>35186</c:v>
                </c:pt>
                <c:pt idx="317">
                  <c:v>35217</c:v>
                </c:pt>
                <c:pt idx="318">
                  <c:v>35247</c:v>
                </c:pt>
                <c:pt idx="319">
                  <c:v>35278</c:v>
                </c:pt>
                <c:pt idx="320">
                  <c:v>35309</c:v>
                </c:pt>
                <c:pt idx="321">
                  <c:v>35339</c:v>
                </c:pt>
                <c:pt idx="322">
                  <c:v>35370</c:v>
                </c:pt>
                <c:pt idx="323">
                  <c:v>35400</c:v>
                </c:pt>
                <c:pt idx="324">
                  <c:v>35431</c:v>
                </c:pt>
                <c:pt idx="325">
                  <c:v>35462</c:v>
                </c:pt>
                <c:pt idx="326">
                  <c:v>35490</c:v>
                </c:pt>
                <c:pt idx="327">
                  <c:v>35521</c:v>
                </c:pt>
                <c:pt idx="328">
                  <c:v>35551</c:v>
                </c:pt>
                <c:pt idx="329">
                  <c:v>35582</c:v>
                </c:pt>
                <c:pt idx="330">
                  <c:v>35612</c:v>
                </c:pt>
                <c:pt idx="331">
                  <c:v>35643</c:v>
                </c:pt>
                <c:pt idx="332">
                  <c:v>35674</c:v>
                </c:pt>
                <c:pt idx="333">
                  <c:v>35704</c:v>
                </c:pt>
                <c:pt idx="334">
                  <c:v>35735</c:v>
                </c:pt>
                <c:pt idx="335">
                  <c:v>35765</c:v>
                </c:pt>
                <c:pt idx="336">
                  <c:v>35796</c:v>
                </c:pt>
                <c:pt idx="337">
                  <c:v>35827</c:v>
                </c:pt>
                <c:pt idx="338">
                  <c:v>35855</c:v>
                </c:pt>
                <c:pt idx="339">
                  <c:v>35886</c:v>
                </c:pt>
                <c:pt idx="340">
                  <c:v>35916</c:v>
                </c:pt>
                <c:pt idx="341">
                  <c:v>35947</c:v>
                </c:pt>
                <c:pt idx="342">
                  <c:v>35977</c:v>
                </c:pt>
                <c:pt idx="343">
                  <c:v>36008</c:v>
                </c:pt>
                <c:pt idx="344">
                  <c:v>36039</c:v>
                </c:pt>
                <c:pt idx="345">
                  <c:v>36069</c:v>
                </c:pt>
                <c:pt idx="346">
                  <c:v>36100</c:v>
                </c:pt>
                <c:pt idx="347">
                  <c:v>36130</c:v>
                </c:pt>
                <c:pt idx="348">
                  <c:v>36161</c:v>
                </c:pt>
                <c:pt idx="349">
                  <c:v>36192</c:v>
                </c:pt>
                <c:pt idx="350">
                  <c:v>36220</c:v>
                </c:pt>
                <c:pt idx="351">
                  <c:v>36251</c:v>
                </c:pt>
                <c:pt idx="352">
                  <c:v>36281</c:v>
                </c:pt>
                <c:pt idx="353">
                  <c:v>36312</c:v>
                </c:pt>
                <c:pt idx="354">
                  <c:v>36342</c:v>
                </c:pt>
                <c:pt idx="355">
                  <c:v>36373</c:v>
                </c:pt>
                <c:pt idx="356">
                  <c:v>36404</c:v>
                </c:pt>
                <c:pt idx="357">
                  <c:v>36434</c:v>
                </c:pt>
                <c:pt idx="358">
                  <c:v>36465</c:v>
                </c:pt>
                <c:pt idx="359">
                  <c:v>36495</c:v>
                </c:pt>
                <c:pt idx="360">
                  <c:v>36526</c:v>
                </c:pt>
                <c:pt idx="361">
                  <c:v>36557</c:v>
                </c:pt>
                <c:pt idx="362">
                  <c:v>36586</c:v>
                </c:pt>
                <c:pt idx="363">
                  <c:v>36617</c:v>
                </c:pt>
                <c:pt idx="364">
                  <c:v>36647</c:v>
                </c:pt>
                <c:pt idx="365">
                  <c:v>36678</c:v>
                </c:pt>
                <c:pt idx="366">
                  <c:v>36708</c:v>
                </c:pt>
                <c:pt idx="367">
                  <c:v>36739</c:v>
                </c:pt>
                <c:pt idx="368">
                  <c:v>36770</c:v>
                </c:pt>
                <c:pt idx="369">
                  <c:v>36800</c:v>
                </c:pt>
                <c:pt idx="370">
                  <c:v>36831</c:v>
                </c:pt>
                <c:pt idx="371">
                  <c:v>36861</c:v>
                </c:pt>
                <c:pt idx="372">
                  <c:v>36892</c:v>
                </c:pt>
                <c:pt idx="373">
                  <c:v>36923</c:v>
                </c:pt>
                <c:pt idx="374">
                  <c:v>36951</c:v>
                </c:pt>
                <c:pt idx="375">
                  <c:v>36982</c:v>
                </c:pt>
                <c:pt idx="376">
                  <c:v>37012</c:v>
                </c:pt>
                <c:pt idx="377">
                  <c:v>37043</c:v>
                </c:pt>
                <c:pt idx="378">
                  <c:v>37073</c:v>
                </c:pt>
                <c:pt idx="379">
                  <c:v>37104</c:v>
                </c:pt>
                <c:pt idx="380">
                  <c:v>37135</c:v>
                </c:pt>
                <c:pt idx="381">
                  <c:v>37165</c:v>
                </c:pt>
                <c:pt idx="382">
                  <c:v>37196</c:v>
                </c:pt>
                <c:pt idx="383">
                  <c:v>37226</c:v>
                </c:pt>
                <c:pt idx="384">
                  <c:v>37257</c:v>
                </c:pt>
                <c:pt idx="385">
                  <c:v>37288</c:v>
                </c:pt>
                <c:pt idx="386">
                  <c:v>37316</c:v>
                </c:pt>
                <c:pt idx="387">
                  <c:v>37347</c:v>
                </c:pt>
                <c:pt idx="388">
                  <c:v>37377</c:v>
                </c:pt>
                <c:pt idx="389">
                  <c:v>37408</c:v>
                </c:pt>
                <c:pt idx="390">
                  <c:v>37438</c:v>
                </c:pt>
                <c:pt idx="391">
                  <c:v>37469</c:v>
                </c:pt>
                <c:pt idx="392">
                  <c:v>37500</c:v>
                </c:pt>
                <c:pt idx="393">
                  <c:v>37530</c:v>
                </c:pt>
                <c:pt idx="394">
                  <c:v>37561</c:v>
                </c:pt>
                <c:pt idx="395">
                  <c:v>37591</c:v>
                </c:pt>
                <c:pt idx="396">
                  <c:v>37622</c:v>
                </c:pt>
                <c:pt idx="397">
                  <c:v>37653</c:v>
                </c:pt>
                <c:pt idx="398">
                  <c:v>37681</c:v>
                </c:pt>
                <c:pt idx="399">
                  <c:v>37712</c:v>
                </c:pt>
                <c:pt idx="400">
                  <c:v>37742</c:v>
                </c:pt>
                <c:pt idx="401">
                  <c:v>37773</c:v>
                </c:pt>
                <c:pt idx="402">
                  <c:v>37803</c:v>
                </c:pt>
                <c:pt idx="403">
                  <c:v>37834</c:v>
                </c:pt>
                <c:pt idx="404">
                  <c:v>37865</c:v>
                </c:pt>
                <c:pt idx="405">
                  <c:v>37895</c:v>
                </c:pt>
                <c:pt idx="406">
                  <c:v>37926</c:v>
                </c:pt>
                <c:pt idx="407">
                  <c:v>37956</c:v>
                </c:pt>
                <c:pt idx="408">
                  <c:v>37987</c:v>
                </c:pt>
                <c:pt idx="409">
                  <c:v>38018</c:v>
                </c:pt>
                <c:pt idx="410">
                  <c:v>38047</c:v>
                </c:pt>
                <c:pt idx="411">
                  <c:v>38078</c:v>
                </c:pt>
                <c:pt idx="412">
                  <c:v>38108</c:v>
                </c:pt>
                <c:pt idx="413">
                  <c:v>38139</c:v>
                </c:pt>
                <c:pt idx="414">
                  <c:v>38169</c:v>
                </c:pt>
                <c:pt idx="415">
                  <c:v>38200</c:v>
                </c:pt>
                <c:pt idx="416">
                  <c:v>38231</c:v>
                </c:pt>
                <c:pt idx="417">
                  <c:v>38261</c:v>
                </c:pt>
                <c:pt idx="418">
                  <c:v>38292</c:v>
                </c:pt>
                <c:pt idx="419">
                  <c:v>38322</c:v>
                </c:pt>
                <c:pt idx="420">
                  <c:v>38353</c:v>
                </c:pt>
                <c:pt idx="421">
                  <c:v>38384</c:v>
                </c:pt>
                <c:pt idx="422">
                  <c:v>38412</c:v>
                </c:pt>
                <c:pt idx="423">
                  <c:v>38443</c:v>
                </c:pt>
                <c:pt idx="424">
                  <c:v>38473</c:v>
                </c:pt>
                <c:pt idx="425">
                  <c:v>38504</c:v>
                </c:pt>
                <c:pt idx="426">
                  <c:v>38534</c:v>
                </c:pt>
                <c:pt idx="427">
                  <c:v>38565</c:v>
                </c:pt>
                <c:pt idx="428">
                  <c:v>38596</c:v>
                </c:pt>
                <c:pt idx="429">
                  <c:v>38626</c:v>
                </c:pt>
                <c:pt idx="430">
                  <c:v>38657</c:v>
                </c:pt>
                <c:pt idx="431">
                  <c:v>38687</c:v>
                </c:pt>
                <c:pt idx="432">
                  <c:v>38718</c:v>
                </c:pt>
                <c:pt idx="433">
                  <c:v>38749</c:v>
                </c:pt>
                <c:pt idx="434">
                  <c:v>38777</c:v>
                </c:pt>
                <c:pt idx="435">
                  <c:v>38808</c:v>
                </c:pt>
                <c:pt idx="436">
                  <c:v>38838</c:v>
                </c:pt>
                <c:pt idx="437">
                  <c:v>38869</c:v>
                </c:pt>
                <c:pt idx="438">
                  <c:v>38899</c:v>
                </c:pt>
                <c:pt idx="439">
                  <c:v>38930</c:v>
                </c:pt>
                <c:pt idx="440">
                  <c:v>38961</c:v>
                </c:pt>
                <c:pt idx="441">
                  <c:v>38991</c:v>
                </c:pt>
                <c:pt idx="442">
                  <c:v>39022</c:v>
                </c:pt>
                <c:pt idx="443">
                  <c:v>39052</c:v>
                </c:pt>
                <c:pt idx="444">
                  <c:v>39083</c:v>
                </c:pt>
                <c:pt idx="445">
                  <c:v>39114</c:v>
                </c:pt>
                <c:pt idx="446">
                  <c:v>39142</c:v>
                </c:pt>
                <c:pt idx="447">
                  <c:v>39173</c:v>
                </c:pt>
                <c:pt idx="448">
                  <c:v>39203</c:v>
                </c:pt>
                <c:pt idx="449">
                  <c:v>39234</c:v>
                </c:pt>
                <c:pt idx="450">
                  <c:v>39264</c:v>
                </c:pt>
                <c:pt idx="451">
                  <c:v>39295</c:v>
                </c:pt>
                <c:pt idx="452">
                  <c:v>39326</c:v>
                </c:pt>
                <c:pt idx="453">
                  <c:v>39356</c:v>
                </c:pt>
                <c:pt idx="454">
                  <c:v>39387</c:v>
                </c:pt>
                <c:pt idx="455">
                  <c:v>39417</c:v>
                </c:pt>
                <c:pt idx="456">
                  <c:v>39448</c:v>
                </c:pt>
                <c:pt idx="457">
                  <c:v>39479</c:v>
                </c:pt>
                <c:pt idx="458">
                  <c:v>39508</c:v>
                </c:pt>
                <c:pt idx="459">
                  <c:v>39539</c:v>
                </c:pt>
                <c:pt idx="460">
                  <c:v>39569</c:v>
                </c:pt>
                <c:pt idx="461">
                  <c:v>39600</c:v>
                </c:pt>
                <c:pt idx="462">
                  <c:v>39630</c:v>
                </c:pt>
                <c:pt idx="463">
                  <c:v>39661</c:v>
                </c:pt>
                <c:pt idx="464">
                  <c:v>39692</c:v>
                </c:pt>
                <c:pt idx="465">
                  <c:v>39722</c:v>
                </c:pt>
                <c:pt idx="466">
                  <c:v>39753</c:v>
                </c:pt>
                <c:pt idx="467">
                  <c:v>39783</c:v>
                </c:pt>
                <c:pt idx="468">
                  <c:v>39814</c:v>
                </c:pt>
                <c:pt idx="469">
                  <c:v>39845</c:v>
                </c:pt>
                <c:pt idx="470">
                  <c:v>39873</c:v>
                </c:pt>
                <c:pt idx="471">
                  <c:v>39904</c:v>
                </c:pt>
                <c:pt idx="472">
                  <c:v>39934</c:v>
                </c:pt>
                <c:pt idx="473">
                  <c:v>39965</c:v>
                </c:pt>
                <c:pt idx="474">
                  <c:v>39995</c:v>
                </c:pt>
                <c:pt idx="475">
                  <c:v>40026</c:v>
                </c:pt>
                <c:pt idx="476">
                  <c:v>40057</c:v>
                </c:pt>
                <c:pt idx="477">
                  <c:v>40087</c:v>
                </c:pt>
                <c:pt idx="478">
                  <c:v>40118</c:v>
                </c:pt>
                <c:pt idx="479">
                  <c:v>40148</c:v>
                </c:pt>
                <c:pt idx="480">
                  <c:v>40179</c:v>
                </c:pt>
                <c:pt idx="481">
                  <c:v>40210</c:v>
                </c:pt>
                <c:pt idx="482">
                  <c:v>40238</c:v>
                </c:pt>
                <c:pt idx="483">
                  <c:v>40269</c:v>
                </c:pt>
                <c:pt idx="484">
                  <c:v>40299</c:v>
                </c:pt>
                <c:pt idx="485">
                  <c:v>40330</c:v>
                </c:pt>
                <c:pt idx="486">
                  <c:v>40360</c:v>
                </c:pt>
                <c:pt idx="487">
                  <c:v>40391</c:v>
                </c:pt>
                <c:pt idx="488">
                  <c:v>40422</c:v>
                </c:pt>
                <c:pt idx="489">
                  <c:v>40452</c:v>
                </c:pt>
                <c:pt idx="490">
                  <c:v>40483</c:v>
                </c:pt>
                <c:pt idx="491">
                  <c:v>40513</c:v>
                </c:pt>
                <c:pt idx="492">
                  <c:v>40544</c:v>
                </c:pt>
                <c:pt idx="493">
                  <c:v>40575</c:v>
                </c:pt>
                <c:pt idx="494">
                  <c:v>40603</c:v>
                </c:pt>
                <c:pt idx="495">
                  <c:v>40634</c:v>
                </c:pt>
                <c:pt idx="496">
                  <c:v>40664</c:v>
                </c:pt>
                <c:pt idx="497">
                  <c:v>40695</c:v>
                </c:pt>
                <c:pt idx="498">
                  <c:v>40725</c:v>
                </c:pt>
                <c:pt idx="499">
                  <c:v>40756</c:v>
                </c:pt>
                <c:pt idx="500">
                  <c:v>40787</c:v>
                </c:pt>
                <c:pt idx="501">
                  <c:v>40817</c:v>
                </c:pt>
                <c:pt idx="502">
                  <c:v>40848</c:v>
                </c:pt>
                <c:pt idx="503">
                  <c:v>40878</c:v>
                </c:pt>
                <c:pt idx="504">
                  <c:v>40909</c:v>
                </c:pt>
                <c:pt idx="505">
                  <c:v>40940</c:v>
                </c:pt>
                <c:pt idx="506">
                  <c:v>40969</c:v>
                </c:pt>
                <c:pt idx="507">
                  <c:v>41000</c:v>
                </c:pt>
                <c:pt idx="508">
                  <c:v>41030</c:v>
                </c:pt>
                <c:pt idx="509">
                  <c:v>41061</c:v>
                </c:pt>
                <c:pt idx="510">
                  <c:v>41091</c:v>
                </c:pt>
                <c:pt idx="511">
                  <c:v>41122</c:v>
                </c:pt>
                <c:pt idx="512">
                  <c:v>41153</c:v>
                </c:pt>
                <c:pt idx="513">
                  <c:v>41183</c:v>
                </c:pt>
                <c:pt idx="514">
                  <c:v>41214</c:v>
                </c:pt>
                <c:pt idx="515">
                  <c:v>41244</c:v>
                </c:pt>
                <c:pt idx="516">
                  <c:v>41275</c:v>
                </c:pt>
                <c:pt idx="517">
                  <c:v>41306</c:v>
                </c:pt>
                <c:pt idx="518">
                  <c:v>41334</c:v>
                </c:pt>
                <c:pt idx="519">
                  <c:v>41365</c:v>
                </c:pt>
                <c:pt idx="520">
                  <c:v>41395</c:v>
                </c:pt>
                <c:pt idx="521">
                  <c:v>41426</c:v>
                </c:pt>
                <c:pt idx="522">
                  <c:v>41456</c:v>
                </c:pt>
                <c:pt idx="523">
                  <c:v>41487</c:v>
                </c:pt>
                <c:pt idx="524">
                  <c:v>41518</c:v>
                </c:pt>
                <c:pt idx="525">
                  <c:v>41548</c:v>
                </c:pt>
                <c:pt idx="526">
                  <c:v>41579</c:v>
                </c:pt>
                <c:pt idx="527">
                  <c:v>41609</c:v>
                </c:pt>
                <c:pt idx="528">
                  <c:v>41640</c:v>
                </c:pt>
                <c:pt idx="529">
                  <c:v>41671</c:v>
                </c:pt>
                <c:pt idx="530">
                  <c:v>41699</c:v>
                </c:pt>
                <c:pt idx="531">
                  <c:v>41730</c:v>
                </c:pt>
                <c:pt idx="532">
                  <c:v>41760</c:v>
                </c:pt>
                <c:pt idx="533">
                  <c:v>41791</c:v>
                </c:pt>
                <c:pt idx="534">
                  <c:v>41821</c:v>
                </c:pt>
                <c:pt idx="535">
                  <c:v>41852</c:v>
                </c:pt>
                <c:pt idx="536">
                  <c:v>41883</c:v>
                </c:pt>
                <c:pt idx="537">
                  <c:v>41913</c:v>
                </c:pt>
                <c:pt idx="538">
                  <c:v>41944</c:v>
                </c:pt>
                <c:pt idx="539">
                  <c:v>41974</c:v>
                </c:pt>
                <c:pt idx="540">
                  <c:v>42005</c:v>
                </c:pt>
                <c:pt idx="541">
                  <c:v>42036</c:v>
                </c:pt>
                <c:pt idx="542">
                  <c:v>42064</c:v>
                </c:pt>
                <c:pt idx="543">
                  <c:v>42095</c:v>
                </c:pt>
                <c:pt idx="544">
                  <c:v>42125</c:v>
                </c:pt>
                <c:pt idx="545">
                  <c:v>42156</c:v>
                </c:pt>
                <c:pt idx="546">
                  <c:v>42186</c:v>
                </c:pt>
                <c:pt idx="547">
                  <c:v>42217</c:v>
                </c:pt>
                <c:pt idx="548">
                  <c:v>42248</c:v>
                </c:pt>
                <c:pt idx="549">
                  <c:v>42278</c:v>
                </c:pt>
                <c:pt idx="550">
                  <c:v>42309</c:v>
                </c:pt>
                <c:pt idx="551">
                  <c:v>42339</c:v>
                </c:pt>
                <c:pt idx="552">
                  <c:v>42370</c:v>
                </c:pt>
                <c:pt idx="553">
                  <c:v>42401</c:v>
                </c:pt>
                <c:pt idx="554">
                  <c:v>42430</c:v>
                </c:pt>
                <c:pt idx="555">
                  <c:v>42461</c:v>
                </c:pt>
                <c:pt idx="556">
                  <c:v>42491</c:v>
                </c:pt>
                <c:pt idx="557">
                  <c:v>42522</c:v>
                </c:pt>
                <c:pt idx="558">
                  <c:v>42552</c:v>
                </c:pt>
                <c:pt idx="559">
                  <c:v>42583</c:v>
                </c:pt>
                <c:pt idx="560">
                  <c:v>42614</c:v>
                </c:pt>
                <c:pt idx="561">
                  <c:v>42644</c:v>
                </c:pt>
                <c:pt idx="562">
                  <c:v>42675</c:v>
                </c:pt>
                <c:pt idx="563">
                  <c:v>42705</c:v>
                </c:pt>
                <c:pt idx="564">
                  <c:v>42736</c:v>
                </c:pt>
                <c:pt idx="565">
                  <c:v>42767</c:v>
                </c:pt>
                <c:pt idx="566">
                  <c:v>42795</c:v>
                </c:pt>
                <c:pt idx="567">
                  <c:v>42826</c:v>
                </c:pt>
                <c:pt idx="568">
                  <c:v>42856</c:v>
                </c:pt>
                <c:pt idx="569">
                  <c:v>42887</c:v>
                </c:pt>
                <c:pt idx="570">
                  <c:v>42917</c:v>
                </c:pt>
                <c:pt idx="571">
                  <c:v>42948</c:v>
                </c:pt>
                <c:pt idx="572">
                  <c:v>42979</c:v>
                </c:pt>
                <c:pt idx="573">
                  <c:v>43009</c:v>
                </c:pt>
                <c:pt idx="574">
                  <c:v>43040</c:v>
                </c:pt>
                <c:pt idx="575">
                  <c:v>43070</c:v>
                </c:pt>
                <c:pt idx="576">
                  <c:v>43101</c:v>
                </c:pt>
                <c:pt idx="577">
                  <c:v>43132</c:v>
                </c:pt>
                <c:pt idx="578">
                  <c:v>43160</c:v>
                </c:pt>
                <c:pt idx="579">
                  <c:v>43191</c:v>
                </c:pt>
                <c:pt idx="580">
                  <c:v>43221</c:v>
                </c:pt>
                <c:pt idx="581">
                  <c:v>43252</c:v>
                </c:pt>
                <c:pt idx="582">
                  <c:v>43282</c:v>
                </c:pt>
                <c:pt idx="583">
                  <c:v>43313</c:v>
                </c:pt>
                <c:pt idx="584">
                  <c:v>43344</c:v>
                </c:pt>
                <c:pt idx="585">
                  <c:v>43374</c:v>
                </c:pt>
                <c:pt idx="586">
                  <c:v>43405</c:v>
                </c:pt>
                <c:pt idx="587">
                  <c:v>43435</c:v>
                </c:pt>
                <c:pt idx="588">
                  <c:v>43466</c:v>
                </c:pt>
                <c:pt idx="589">
                  <c:v>43497</c:v>
                </c:pt>
                <c:pt idx="590">
                  <c:v>43525</c:v>
                </c:pt>
                <c:pt idx="591">
                  <c:v>43556</c:v>
                </c:pt>
                <c:pt idx="592">
                  <c:v>43586</c:v>
                </c:pt>
                <c:pt idx="593">
                  <c:v>43617</c:v>
                </c:pt>
                <c:pt idx="594">
                  <c:v>43647</c:v>
                </c:pt>
                <c:pt idx="595">
                  <c:v>43678</c:v>
                </c:pt>
                <c:pt idx="596">
                  <c:v>43709</c:v>
                </c:pt>
                <c:pt idx="597">
                  <c:v>43739</c:v>
                </c:pt>
                <c:pt idx="598">
                  <c:v>43770</c:v>
                </c:pt>
                <c:pt idx="599">
                  <c:v>43800</c:v>
                </c:pt>
                <c:pt idx="600">
                  <c:v>43831</c:v>
                </c:pt>
                <c:pt idx="601">
                  <c:v>43862</c:v>
                </c:pt>
                <c:pt idx="602">
                  <c:v>43891</c:v>
                </c:pt>
                <c:pt idx="603">
                  <c:v>43922</c:v>
                </c:pt>
                <c:pt idx="604">
                  <c:v>43952</c:v>
                </c:pt>
                <c:pt idx="605">
                  <c:v>43983</c:v>
                </c:pt>
                <c:pt idx="606">
                  <c:v>44013</c:v>
                </c:pt>
                <c:pt idx="607">
                  <c:v>44044</c:v>
                </c:pt>
                <c:pt idx="608">
                  <c:v>44075</c:v>
                </c:pt>
                <c:pt idx="609">
                  <c:v>44105</c:v>
                </c:pt>
                <c:pt idx="610">
                  <c:v>44136</c:v>
                </c:pt>
                <c:pt idx="611">
                  <c:v>44166</c:v>
                </c:pt>
                <c:pt idx="612">
                  <c:v>44197</c:v>
                </c:pt>
                <c:pt idx="613">
                  <c:v>44228</c:v>
                </c:pt>
                <c:pt idx="614">
                  <c:v>44256</c:v>
                </c:pt>
                <c:pt idx="615">
                  <c:v>44287</c:v>
                </c:pt>
                <c:pt idx="616">
                  <c:v>44317</c:v>
                </c:pt>
                <c:pt idx="617">
                  <c:v>44348</c:v>
                </c:pt>
                <c:pt idx="618">
                  <c:v>44378</c:v>
                </c:pt>
                <c:pt idx="619">
                  <c:v>44409</c:v>
                </c:pt>
                <c:pt idx="620">
                  <c:v>44440</c:v>
                </c:pt>
                <c:pt idx="621">
                  <c:v>44470</c:v>
                </c:pt>
                <c:pt idx="622">
                  <c:v>44501</c:v>
                </c:pt>
                <c:pt idx="623">
                  <c:v>44531</c:v>
                </c:pt>
                <c:pt idx="624">
                  <c:v>44562</c:v>
                </c:pt>
                <c:pt idx="625">
                  <c:v>44593</c:v>
                </c:pt>
                <c:pt idx="626">
                  <c:v>44621</c:v>
                </c:pt>
                <c:pt idx="627">
                  <c:v>44652</c:v>
                </c:pt>
                <c:pt idx="628">
                  <c:v>44682</c:v>
                </c:pt>
                <c:pt idx="629">
                  <c:v>44713</c:v>
                </c:pt>
                <c:pt idx="630">
                  <c:v>44743</c:v>
                </c:pt>
                <c:pt idx="631">
                  <c:v>44774</c:v>
                </c:pt>
                <c:pt idx="632">
                  <c:v>44805</c:v>
                </c:pt>
              </c:numCache>
            </c:numRef>
          </c:cat>
          <c:val>
            <c:numRef>
              <c:f>'Ark1'!$D$5:$D$637</c:f>
              <c:numCache>
                <c:formatCode>General</c:formatCode>
                <c:ptCount val="633"/>
                <c:pt idx="0">
                  <c:v>2.9816509999999998</c:v>
                </c:pt>
                <c:pt idx="1">
                  <c:v>2.7397260000000001</c:v>
                </c:pt>
                <c:pt idx="2">
                  <c:v>2.9612759999999998</c:v>
                </c:pt>
                <c:pt idx="3">
                  <c:v>3.4168560000000001</c:v>
                </c:pt>
                <c:pt idx="4">
                  <c:v>3.1818179999999998</c:v>
                </c:pt>
                <c:pt idx="5">
                  <c:v>3.4090910000000001</c:v>
                </c:pt>
                <c:pt idx="6">
                  <c:v>3.4090910000000001</c:v>
                </c:pt>
                <c:pt idx="7">
                  <c:v>3.644647</c:v>
                </c:pt>
                <c:pt idx="8">
                  <c:v>3.644647</c:v>
                </c:pt>
                <c:pt idx="9">
                  <c:v>3.8636360000000001</c:v>
                </c:pt>
                <c:pt idx="10">
                  <c:v>4.0816330000000001</c:v>
                </c:pt>
                <c:pt idx="11">
                  <c:v>4.0540539999999998</c:v>
                </c:pt>
                <c:pt idx="12">
                  <c:v>4.0089090000000001</c:v>
                </c:pt>
                <c:pt idx="13">
                  <c:v>4.6666670000000003</c:v>
                </c:pt>
                <c:pt idx="14">
                  <c:v>4.6460179999999998</c:v>
                </c:pt>
                <c:pt idx="15">
                  <c:v>4.845815</c:v>
                </c:pt>
                <c:pt idx="16">
                  <c:v>5.0660790000000002</c:v>
                </c:pt>
                <c:pt idx="17">
                  <c:v>5.2747250000000001</c:v>
                </c:pt>
                <c:pt idx="18">
                  <c:v>5.7142860000000004</c:v>
                </c:pt>
                <c:pt idx="19">
                  <c:v>5.7142860000000004</c:v>
                </c:pt>
                <c:pt idx="20">
                  <c:v>5.9340659999999996</c:v>
                </c:pt>
                <c:pt idx="21">
                  <c:v>5.9080959999999996</c:v>
                </c:pt>
                <c:pt idx="22">
                  <c:v>5.6644880000000004</c:v>
                </c:pt>
                <c:pt idx="23">
                  <c:v>5.4112549999999997</c:v>
                </c:pt>
                <c:pt idx="24">
                  <c:v>5.5674520000000003</c:v>
                </c:pt>
                <c:pt idx="25">
                  <c:v>5.0955409999999999</c:v>
                </c:pt>
                <c:pt idx="26">
                  <c:v>5.285412</c:v>
                </c:pt>
                <c:pt idx="27">
                  <c:v>5.0420170000000004</c:v>
                </c:pt>
                <c:pt idx="28">
                  <c:v>4.8218030000000001</c:v>
                </c:pt>
                <c:pt idx="29">
                  <c:v>4.8016699999999997</c:v>
                </c:pt>
                <c:pt idx="30">
                  <c:v>5.1975049999999996</c:v>
                </c:pt>
                <c:pt idx="31">
                  <c:v>5.1975049999999996</c:v>
                </c:pt>
                <c:pt idx="32">
                  <c:v>6.0165980000000001</c:v>
                </c:pt>
                <c:pt idx="33">
                  <c:v>5.9917360000000004</c:v>
                </c:pt>
                <c:pt idx="34">
                  <c:v>6.3917529999999996</c:v>
                </c:pt>
                <c:pt idx="35">
                  <c:v>6.3655030000000004</c:v>
                </c:pt>
                <c:pt idx="36">
                  <c:v>6.2880320000000003</c:v>
                </c:pt>
                <c:pt idx="37">
                  <c:v>6.4646460000000001</c:v>
                </c:pt>
                <c:pt idx="38">
                  <c:v>6.626506</c:v>
                </c:pt>
                <c:pt idx="39">
                  <c:v>6.8</c:v>
                </c:pt>
                <c:pt idx="40">
                  <c:v>7.6</c:v>
                </c:pt>
                <c:pt idx="41">
                  <c:v>7.7689240000000002</c:v>
                </c:pt>
                <c:pt idx="42">
                  <c:v>7.3122530000000001</c:v>
                </c:pt>
                <c:pt idx="43">
                  <c:v>7.3122530000000001</c:v>
                </c:pt>
                <c:pt idx="44">
                  <c:v>6.2622309999999999</c:v>
                </c:pt>
                <c:pt idx="45">
                  <c:v>6.6276799999999998</c:v>
                </c:pt>
                <c:pt idx="46">
                  <c:v>7.3643409999999996</c:v>
                </c:pt>
                <c:pt idx="47">
                  <c:v>7.9150580000000001</c:v>
                </c:pt>
                <c:pt idx="48">
                  <c:v>7.4427479999999999</c:v>
                </c:pt>
                <c:pt idx="49">
                  <c:v>7.7798860000000003</c:v>
                </c:pt>
                <c:pt idx="50">
                  <c:v>7.1563090000000003</c:v>
                </c:pt>
                <c:pt idx="51">
                  <c:v>7.3033710000000003</c:v>
                </c:pt>
                <c:pt idx="52">
                  <c:v>7.0631969999999997</c:v>
                </c:pt>
                <c:pt idx="53">
                  <c:v>6.8391869999999999</c:v>
                </c:pt>
                <c:pt idx="54">
                  <c:v>6.8139960000000004</c:v>
                </c:pt>
                <c:pt idx="55">
                  <c:v>6.9981580000000001</c:v>
                </c:pt>
                <c:pt idx="56">
                  <c:v>7.1823199999999998</c:v>
                </c:pt>
                <c:pt idx="57">
                  <c:v>7.1297990000000002</c:v>
                </c:pt>
                <c:pt idx="58">
                  <c:v>6.4981949999999999</c:v>
                </c:pt>
                <c:pt idx="59">
                  <c:v>5.7245080000000002</c:v>
                </c:pt>
                <c:pt idx="60">
                  <c:v>6.0390759999999997</c:v>
                </c:pt>
                <c:pt idx="61">
                  <c:v>5.6338030000000003</c:v>
                </c:pt>
                <c:pt idx="62">
                  <c:v>5.9753949999999998</c:v>
                </c:pt>
                <c:pt idx="63">
                  <c:v>6.1082020000000004</c:v>
                </c:pt>
                <c:pt idx="64">
                  <c:v>6.0763889999999998</c:v>
                </c:pt>
                <c:pt idx="65">
                  <c:v>6.5743939999999998</c:v>
                </c:pt>
                <c:pt idx="66">
                  <c:v>6.2068969999999997</c:v>
                </c:pt>
                <c:pt idx="67">
                  <c:v>5.851979</c:v>
                </c:pt>
                <c:pt idx="68">
                  <c:v>6.1855669999999998</c:v>
                </c:pt>
                <c:pt idx="69">
                  <c:v>5.631399</c:v>
                </c:pt>
                <c:pt idx="70">
                  <c:v>5.2542369999999998</c:v>
                </c:pt>
                <c:pt idx="71">
                  <c:v>5.4145519999999996</c:v>
                </c:pt>
                <c:pt idx="72">
                  <c:v>5.1926300000000003</c:v>
                </c:pt>
                <c:pt idx="73">
                  <c:v>5.3333329999999997</c:v>
                </c:pt>
                <c:pt idx="74">
                  <c:v>5.140962</c:v>
                </c:pt>
                <c:pt idx="75">
                  <c:v>4.7697370000000001</c:v>
                </c:pt>
                <c:pt idx="76">
                  <c:v>4.4189850000000002</c:v>
                </c:pt>
                <c:pt idx="77">
                  <c:v>3.7337660000000001</c:v>
                </c:pt>
                <c:pt idx="78">
                  <c:v>3.5714290000000002</c:v>
                </c:pt>
                <c:pt idx="79">
                  <c:v>4.0650409999999999</c:v>
                </c:pt>
                <c:pt idx="80">
                  <c:v>3.7216830000000001</c:v>
                </c:pt>
                <c:pt idx="81">
                  <c:v>3.7156699999999998</c:v>
                </c:pt>
                <c:pt idx="82">
                  <c:v>3.7037040000000001</c:v>
                </c:pt>
                <c:pt idx="83">
                  <c:v>3.6918139999999999</c:v>
                </c:pt>
                <c:pt idx="84">
                  <c:v>3.9808919999999999</c:v>
                </c:pt>
                <c:pt idx="85">
                  <c:v>3.7974679999999998</c:v>
                </c:pt>
                <c:pt idx="86">
                  <c:v>3.6277599999999999</c:v>
                </c:pt>
                <c:pt idx="87">
                  <c:v>3.6106750000000001</c:v>
                </c:pt>
                <c:pt idx="88">
                  <c:v>3.761755</c:v>
                </c:pt>
                <c:pt idx="89">
                  <c:v>4.0688579999999996</c:v>
                </c:pt>
                <c:pt idx="90">
                  <c:v>4.0752350000000002</c:v>
                </c:pt>
                <c:pt idx="91">
                  <c:v>3.75</c:v>
                </c:pt>
                <c:pt idx="92">
                  <c:v>3.7441499999999999</c:v>
                </c:pt>
                <c:pt idx="93">
                  <c:v>3.5825550000000002</c:v>
                </c:pt>
                <c:pt idx="94">
                  <c:v>3.4161489999999999</c:v>
                </c:pt>
                <c:pt idx="95">
                  <c:v>3.405573</c:v>
                </c:pt>
                <c:pt idx="96">
                  <c:v>3.0627870000000001</c:v>
                </c:pt>
                <c:pt idx="97">
                  <c:v>2.8963410000000001</c:v>
                </c:pt>
                <c:pt idx="98">
                  <c:v>3.0441400000000001</c:v>
                </c:pt>
                <c:pt idx="99">
                  <c:v>3.030303</c:v>
                </c:pt>
                <c:pt idx="100">
                  <c:v>2.8700909999999999</c:v>
                </c:pt>
                <c:pt idx="101">
                  <c:v>2.7067670000000001</c:v>
                </c:pt>
                <c:pt idx="102">
                  <c:v>2.7108430000000001</c:v>
                </c:pt>
                <c:pt idx="103">
                  <c:v>2.560241</c:v>
                </c:pt>
                <c:pt idx="104">
                  <c:v>2.2556389999999999</c:v>
                </c:pt>
                <c:pt idx="105">
                  <c:v>2.406015</c:v>
                </c:pt>
                <c:pt idx="106">
                  <c:v>2.5525530000000001</c:v>
                </c:pt>
                <c:pt idx="107">
                  <c:v>2.5449099999999998</c:v>
                </c:pt>
                <c:pt idx="108">
                  <c:v>2.8231799999999998</c:v>
                </c:pt>
                <c:pt idx="109">
                  <c:v>2.8148149999999998</c:v>
                </c:pt>
                <c:pt idx="110">
                  <c:v>3.1019199999999998</c:v>
                </c:pt>
                <c:pt idx="111">
                  <c:v>3.0882350000000001</c:v>
                </c:pt>
                <c:pt idx="112">
                  <c:v>3.2305429999999999</c:v>
                </c:pt>
                <c:pt idx="113">
                  <c:v>3.5139089999999999</c:v>
                </c:pt>
                <c:pt idx="114">
                  <c:v>4.2521990000000001</c:v>
                </c:pt>
                <c:pt idx="115">
                  <c:v>4.5521289999999999</c:v>
                </c:pt>
                <c:pt idx="116">
                  <c:v>5.1470589999999996</c:v>
                </c:pt>
                <c:pt idx="117">
                  <c:v>5.1395010000000001</c:v>
                </c:pt>
                <c:pt idx="118">
                  <c:v>5.4172770000000003</c:v>
                </c:pt>
                <c:pt idx="119">
                  <c:v>5.4014600000000002</c:v>
                </c:pt>
                <c:pt idx="120">
                  <c:v>4.9132949999999997</c:v>
                </c:pt>
                <c:pt idx="121">
                  <c:v>5.9077809999999999</c:v>
                </c:pt>
                <c:pt idx="122">
                  <c:v>5.7306590000000002</c:v>
                </c:pt>
                <c:pt idx="123">
                  <c:v>5.8487869999999997</c:v>
                </c:pt>
                <c:pt idx="124">
                  <c:v>6.1166429999999998</c:v>
                </c:pt>
                <c:pt idx="125">
                  <c:v>5.7991510000000002</c:v>
                </c:pt>
                <c:pt idx="126">
                  <c:v>5.3445850000000004</c:v>
                </c:pt>
                <c:pt idx="127">
                  <c:v>5.3370790000000001</c:v>
                </c:pt>
                <c:pt idx="128">
                  <c:v>4.895105</c:v>
                </c:pt>
                <c:pt idx="129">
                  <c:v>4.8882680000000001</c:v>
                </c:pt>
                <c:pt idx="130">
                  <c:v>5</c:v>
                </c:pt>
                <c:pt idx="131">
                  <c:v>5.5401660000000001</c:v>
                </c:pt>
                <c:pt idx="132">
                  <c:v>5.9228649999999998</c:v>
                </c:pt>
                <c:pt idx="133">
                  <c:v>5.442177</c:v>
                </c:pt>
                <c:pt idx="134">
                  <c:v>5.8265580000000003</c:v>
                </c:pt>
                <c:pt idx="135">
                  <c:v>5.7951480000000002</c:v>
                </c:pt>
                <c:pt idx="136">
                  <c:v>5.7640750000000001</c:v>
                </c:pt>
                <c:pt idx="137">
                  <c:v>5.8823530000000002</c:v>
                </c:pt>
                <c:pt idx="138">
                  <c:v>6.4085450000000002</c:v>
                </c:pt>
                <c:pt idx="139">
                  <c:v>6.5333329999999998</c:v>
                </c:pt>
                <c:pt idx="140">
                  <c:v>7.0666669999999998</c:v>
                </c:pt>
                <c:pt idx="141">
                  <c:v>7.4567240000000004</c:v>
                </c:pt>
                <c:pt idx="142">
                  <c:v>7.2751320000000002</c:v>
                </c:pt>
                <c:pt idx="143">
                  <c:v>6.6929129999999999</c:v>
                </c:pt>
                <c:pt idx="144">
                  <c:v>6.6319900000000001</c:v>
                </c:pt>
                <c:pt idx="145">
                  <c:v>5.9354839999999998</c:v>
                </c:pt>
                <c:pt idx="146">
                  <c:v>5.1216390000000001</c:v>
                </c:pt>
                <c:pt idx="147">
                  <c:v>4.968153</c:v>
                </c:pt>
                <c:pt idx="148">
                  <c:v>5.1964509999999997</c:v>
                </c:pt>
                <c:pt idx="149">
                  <c:v>5.9343430000000001</c:v>
                </c:pt>
                <c:pt idx="150">
                  <c:v>5.395232</c:v>
                </c:pt>
                <c:pt idx="151">
                  <c:v>5.0062579999999999</c:v>
                </c:pt>
                <c:pt idx="152">
                  <c:v>4.8567869999999997</c:v>
                </c:pt>
                <c:pt idx="153">
                  <c:v>4.8327140000000002</c:v>
                </c:pt>
                <c:pt idx="154">
                  <c:v>4.5622689999999997</c:v>
                </c:pt>
                <c:pt idx="155">
                  <c:v>4.5510460000000004</c:v>
                </c:pt>
                <c:pt idx="156">
                  <c:v>4.1463409999999996</c:v>
                </c:pt>
                <c:pt idx="157">
                  <c:v>4.0194879999999999</c:v>
                </c:pt>
                <c:pt idx="158">
                  <c:v>4.0194879999999999</c:v>
                </c:pt>
                <c:pt idx="159">
                  <c:v>3.8834949999999999</c:v>
                </c:pt>
                <c:pt idx="160">
                  <c:v>3.373494</c:v>
                </c:pt>
                <c:pt idx="161">
                  <c:v>2.622169</c:v>
                </c:pt>
                <c:pt idx="162">
                  <c:v>2.8571430000000002</c:v>
                </c:pt>
                <c:pt idx="163">
                  <c:v>3.3373059999999999</c:v>
                </c:pt>
                <c:pt idx="164">
                  <c:v>3.2066509999999999</c:v>
                </c:pt>
                <c:pt idx="165">
                  <c:v>2.7186759999999999</c:v>
                </c:pt>
                <c:pt idx="166">
                  <c:v>2.7122639999999998</c:v>
                </c:pt>
                <c:pt idx="167">
                  <c:v>2.7058819999999999</c:v>
                </c:pt>
                <c:pt idx="168">
                  <c:v>2.5761120000000002</c:v>
                </c:pt>
                <c:pt idx="169">
                  <c:v>2.9274</c:v>
                </c:pt>
                <c:pt idx="170">
                  <c:v>3.0444960000000001</c:v>
                </c:pt>
                <c:pt idx="171">
                  <c:v>2.9205610000000002</c:v>
                </c:pt>
                <c:pt idx="172">
                  <c:v>2.7972030000000001</c:v>
                </c:pt>
                <c:pt idx="173">
                  <c:v>2.7874560000000002</c:v>
                </c:pt>
                <c:pt idx="174">
                  <c:v>2.3148149999999998</c:v>
                </c:pt>
                <c:pt idx="175">
                  <c:v>1.7301040000000001</c:v>
                </c:pt>
                <c:pt idx="176">
                  <c:v>1.6110469999999999</c:v>
                </c:pt>
                <c:pt idx="177">
                  <c:v>2.1864210000000002</c:v>
                </c:pt>
                <c:pt idx="178">
                  <c:v>2.0665900000000001</c:v>
                </c:pt>
                <c:pt idx="179">
                  <c:v>1.947308</c:v>
                </c:pt>
                <c:pt idx="180">
                  <c:v>2.1689500000000002</c:v>
                </c:pt>
                <c:pt idx="181">
                  <c:v>2.2753130000000001</c:v>
                </c:pt>
                <c:pt idx="182">
                  <c:v>2.5</c:v>
                </c:pt>
                <c:pt idx="183">
                  <c:v>2.4971619999999999</c:v>
                </c:pt>
                <c:pt idx="184">
                  <c:v>2.3809520000000002</c:v>
                </c:pt>
                <c:pt idx="185">
                  <c:v>2.0338980000000002</c:v>
                </c:pt>
                <c:pt idx="186">
                  <c:v>2.149321</c:v>
                </c:pt>
                <c:pt idx="187">
                  <c:v>2.040816</c:v>
                </c:pt>
                <c:pt idx="188">
                  <c:v>2.0385049999999998</c:v>
                </c:pt>
                <c:pt idx="189">
                  <c:v>1.5765769999999999</c:v>
                </c:pt>
                <c:pt idx="190">
                  <c:v>1.574803</c:v>
                </c:pt>
                <c:pt idx="191">
                  <c:v>1.573034</c:v>
                </c:pt>
                <c:pt idx="192">
                  <c:v>1.3407819999999999</c:v>
                </c:pt>
                <c:pt idx="193">
                  <c:v>0.77864299999999997</c:v>
                </c:pt>
                <c:pt idx="194">
                  <c:v>0.11086500000000001</c:v>
                </c:pt>
                <c:pt idx="195">
                  <c:v>0</c:v>
                </c:pt>
                <c:pt idx="196">
                  <c:v>0</c:v>
                </c:pt>
                <c:pt idx="197">
                  <c:v>0</c:v>
                </c:pt>
                <c:pt idx="198">
                  <c:v>-0.33222600000000002</c:v>
                </c:pt>
                <c:pt idx="199">
                  <c:v>-0.33333299999999999</c:v>
                </c:pt>
                <c:pt idx="200">
                  <c:v>-0.33296300000000001</c:v>
                </c:pt>
                <c:pt idx="201">
                  <c:v>-0.77605299999999999</c:v>
                </c:pt>
                <c:pt idx="202">
                  <c:v>-0.99667799999999995</c:v>
                </c:pt>
                <c:pt idx="203">
                  <c:v>-0.99557499999999999</c:v>
                </c:pt>
                <c:pt idx="204">
                  <c:v>-0.77177499999999999</c:v>
                </c:pt>
                <c:pt idx="205">
                  <c:v>-0.55187600000000003</c:v>
                </c:pt>
                <c:pt idx="206">
                  <c:v>-0.22148399999999999</c:v>
                </c:pt>
                <c:pt idx="207">
                  <c:v>0</c:v>
                </c:pt>
                <c:pt idx="208">
                  <c:v>0</c:v>
                </c:pt>
                <c:pt idx="209">
                  <c:v>0.11074199999999999</c:v>
                </c:pt>
                <c:pt idx="210">
                  <c:v>0.44444400000000001</c:v>
                </c:pt>
                <c:pt idx="211">
                  <c:v>0.66889600000000005</c:v>
                </c:pt>
                <c:pt idx="212">
                  <c:v>0.445434</c:v>
                </c:pt>
                <c:pt idx="213">
                  <c:v>0.89385499999999996</c:v>
                </c:pt>
                <c:pt idx="214">
                  <c:v>1.0067109999999999</c:v>
                </c:pt>
                <c:pt idx="215">
                  <c:v>1.005587</c:v>
                </c:pt>
                <c:pt idx="216">
                  <c:v>0.88888900000000004</c:v>
                </c:pt>
                <c:pt idx="217">
                  <c:v>0.99889000000000006</c:v>
                </c:pt>
                <c:pt idx="218">
                  <c:v>0.99889000000000006</c:v>
                </c:pt>
                <c:pt idx="219">
                  <c:v>0.99667799999999995</c:v>
                </c:pt>
                <c:pt idx="220">
                  <c:v>1.218162</c:v>
                </c:pt>
                <c:pt idx="221">
                  <c:v>1.2168140000000001</c:v>
                </c:pt>
                <c:pt idx="222">
                  <c:v>1.2168140000000001</c:v>
                </c:pt>
                <c:pt idx="223">
                  <c:v>1.218162</c:v>
                </c:pt>
                <c:pt idx="224">
                  <c:v>1.4412419999999999</c:v>
                </c:pt>
                <c:pt idx="225">
                  <c:v>1.439646</c:v>
                </c:pt>
                <c:pt idx="226">
                  <c:v>1.7718719999999999</c:v>
                </c:pt>
                <c:pt idx="227">
                  <c:v>1.880531</c:v>
                </c:pt>
                <c:pt idx="228">
                  <c:v>2.3127749999999998</c:v>
                </c:pt>
                <c:pt idx="229">
                  <c:v>2.4175819999999999</c:v>
                </c:pt>
                <c:pt idx="230">
                  <c:v>2.5274730000000001</c:v>
                </c:pt>
                <c:pt idx="231">
                  <c:v>2.9605260000000002</c:v>
                </c:pt>
                <c:pt idx="232">
                  <c:v>2.8446389999999999</c:v>
                </c:pt>
                <c:pt idx="233">
                  <c:v>2.8415300000000001</c:v>
                </c:pt>
                <c:pt idx="234">
                  <c:v>2.73224</c:v>
                </c:pt>
                <c:pt idx="235">
                  <c:v>2.8446389999999999</c:v>
                </c:pt>
                <c:pt idx="236">
                  <c:v>2.8415300000000001</c:v>
                </c:pt>
                <c:pt idx="237">
                  <c:v>3.0567690000000001</c:v>
                </c:pt>
                <c:pt idx="238">
                  <c:v>2.9379759999999999</c:v>
                </c:pt>
                <c:pt idx="239">
                  <c:v>3.0401739999999999</c:v>
                </c:pt>
                <c:pt idx="240">
                  <c:v>2.6910660000000002</c:v>
                </c:pt>
                <c:pt idx="241">
                  <c:v>2.7896999999999998</c:v>
                </c:pt>
                <c:pt idx="242">
                  <c:v>2.6795279999999999</c:v>
                </c:pt>
                <c:pt idx="243">
                  <c:v>2.2364220000000001</c:v>
                </c:pt>
                <c:pt idx="244">
                  <c:v>2.3404259999999999</c:v>
                </c:pt>
                <c:pt idx="245">
                  <c:v>2.3379379999999998</c:v>
                </c:pt>
                <c:pt idx="246">
                  <c:v>2.446809</c:v>
                </c:pt>
                <c:pt idx="247">
                  <c:v>2.7659570000000002</c:v>
                </c:pt>
                <c:pt idx="248">
                  <c:v>2.9755579999999999</c:v>
                </c:pt>
                <c:pt idx="249">
                  <c:v>3.389831</c:v>
                </c:pt>
                <c:pt idx="250">
                  <c:v>2.9598309999999999</c:v>
                </c:pt>
                <c:pt idx="251">
                  <c:v>2.7397260000000001</c:v>
                </c:pt>
                <c:pt idx="252">
                  <c:v>2.8301889999999998</c:v>
                </c:pt>
                <c:pt idx="253">
                  <c:v>2.848652</c:v>
                </c:pt>
                <c:pt idx="254">
                  <c:v>2.848652</c:v>
                </c:pt>
                <c:pt idx="255">
                  <c:v>3.0812680000000001</c:v>
                </c:pt>
                <c:pt idx="256">
                  <c:v>3.1642649999999999</c:v>
                </c:pt>
                <c:pt idx="257">
                  <c:v>3.6511269999999998</c:v>
                </c:pt>
                <c:pt idx="258">
                  <c:v>4.839105</c:v>
                </c:pt>
                <c:pt idx="259">
                  <c:v>4.5135180000000004</c:v>
                </c:pt>
                <c:pt idx="260">
                  <c:v>4.1899470000000001</c:v>
                </c:pt>
                <c:pt idx="261">
                  <c:v>5.0543959999999997</c:v>
                </c:pt>
                <c:pt idx="262">
                  <c:v>5.7105740000000003</c:v>
                </c:pt>
                <c:pt idx="263">
                  <c:v>5.7488229999999998</c:v>
                </c:pt>
                <c:pt idx="264">
                  <c:v>5.6851310000000002</c:v>
                </c:pt>
                <c:pt idx="265">
                  <c:v>5.8055149999999998</c:v>
                </c:pt>
                <c:pt idx="266">
                  <c:v>6.2409290000000004</c:v>
                </c:pt>
                <c:pt idx="267">
                  <c:v>6.2138730000000004</c:v>
                </c:pt>
                <c:pt idx="268">
                  <c:v>6.1959650000000002</c:v>
                </c:pt>
                <c:pt idx="269">
                  <c:v>5.873926</c:v>
                </c:pt>
                <c:pt idx="270">
                  <c:v>4.9575069999999997</c:v>
                </c:pt>
                <c:pt idx="271">
                  <c:v>4.9575069999999997</c:v>
                </c:pt>
                <c:pt idx="272">
                  <c:v>4.9575069999999997</c:v>
                </c:pt>
                <c:pt idx="273">
                  <c:v>3.34728</c:v>
                </c:pt>
                <c:pt idx="274">
                  <c:v>3.3333330000000001</c:v>
                </c:pt>
                <c:pt idx="275">
                  <c:v>3.3287100000000001</c:v>
                </c:pt>
                <c:pt idx="276">
                  <c:v>4.5517240000000001</c:v>
                </c:pt>
                <c:pt idx="277">
                  <c:v>4.8010970000000004</c:v>
                </c:pt>
                <c:pt idx="278">
                  <c:v>4.6448090000000004</c:v>
                </c:pt>
                <c:pt idx="279">
                  <c:v>4.4897960000000001</c:v>
                </c:pt>
                <c:pt idx="280">
                  <c:v>4.3419270000000001</c:v>
                </c:pt>
                <c:pt idx="281">
                  <c:v>4.3301759999999998</c:v>
                </c:pt>
                <c:pt idx="282">
                  <c:v>4.5883940000000001</c:v>
                </c:pt>
                <c:pt idx="283">
                  <c:v>4.5883940000000001</c:v>
                </c:pt>
                <c:pt idx="284">
                  <c:v>4.4534409999999998</c:v>
                </c:pt>
                <c:pt idx="285">
                  <c:v>4.4534409999999998</c:v>
                </c:pt>
                <c:pt idx="286">
                  <c:v>4.1666670000000003</c:v>
                </c:pt>
                <c:pt idx="287">
                  <c:v>4.2953020000000004</c:v>
                </c:pt>
                <c:pt idx="288">
                  <c:v>3.0343010000000001</c:v>
                </c:pt>
                <c:pt idx="289">
                  <c:v>3.0104709999999999</c:v>
                </c:pt>
                <c:pt idx="290">
                  <c:v>2.8720629999999998</c:v>
                </c:pt>
                <c:pt idx="291">
                  <c:v>2.734375</c:v>
                </c:pt>
                <c:pt idx="292">
                  <c:v>2.8608579999999999</c:v>
                </c:pt>
                <c:pt idx="293">
                  <c:v>2.723735</c:v>
                </c:pt>
                <c:pt idx="294">
                  <c:v>2.451613</c:v>
                </c:pt>
                <c:pt idx="295">
                  <c:v>2.7096770000000001</c:v>
                </c:pt>
                <c:pt idx="296">
                  <c:v>2.5839789999999998</c:v>
                </c:pt>
                <c:pt idx="297">
                  <c:v>2.45478</c:v>
                </c:pt>
                <c:pt idx="298">
                  <c:v>2.451613</c:v>
                </c:pt>
                <c:pt idx="299">
                  <c:v>2.4453019999999999</c:v>
                </c:pt>
                <c:pt idx="300">
                  <c:v>2.304738</c:v>
                </c:pt>
                <c:pt idx="301">
                  <c:v>2.0330370000000002</c:v>
                </c:pt>
                <c:pt idx="302">
                  <c:v>1.9035530000000001</c:v>
                </c:pt>
                <c:pt idx="303">
                  <c:v>1.901141</c:v>
                </c:pt>
                <c:pt idx="304">
                  <c:v>1.643489</c:v>
                </c:pt>
                <c:pt idx="305">
                  <c:v>1.6414139999999999</c:v>
                </c:pt>
                <c:pt idx="306">
                  <c:v>1.6372800000000001</c:v>
                </c:pt>
                <c:pt idx="307">
                  <c:v>1.38191</c:v>
                </c:pt>
                <c:pt idx="308">
                  <c:v>1.6372800000000001</c:v>
                </c:pt>
                <c:pt idx="309">
                  <c:v>1.5132410000000001</c:v>
                </c:pt>
                <c:pt idx="310">
                  <c:v>1.3853899999999999</c:v>
                </c:pt>
                <c:pt idx="311">
                  <c:v>1.507538</c:v>
                </c:pt>
                <c:pt idx="312">
                  <c:v>1.3767210000000001</c:v>
                </c:pt>
                <c:pt idx="313">
                  <c:v>1.4943960000000001</c:v>
                </c:pt>
                <c:pt idx="314">
                  <c:v>1.4943960000000001</c:v>
                </c:pt>
                <c:pt idx="315">
                  <c:v>1.3681589999999999</c:v>
                </c:pt>
                <c:pt idx="316">
                  <c:v>1.492537</c:v>
                </c:pt>
                <c:pt idx="317">
                  <c:v>1.490683</c:v>
                </c:pt>
                <c:pt idx="318">
                  <c:v>1.363073</c:v>
                </c:pt>
                <c:pt idx="319">
                  <c:v>1.363073</c:v>
                </c:pt>
                <c:pt idx="320">
                  <c:v>1.363073</c:v>
                </c:pt>
                <c:pt idx="321">
                  <c:v>1.6149070000000001</c:v>
                </c:pt>
                <c:pt idx="322">
                  <c:v>1.490683</c:v>
                </c:pt>
                <c:pt idx="323">
                  <c:v>1.4851490000000001</c:v>
                </c:pt>
                <c:pt idx="324">
                  <c:v>2.0987650000000002</c:v>
                </c:pt>
                <c:pt idx="325">
                  <c:v>1.595092</c:v>
                </c:pt>
                <c:pt idx="326">
                  <c:v>1.595092</c:v>
                </c:pt>
                <c:pt idx="327">
                  <c:v>1.4723930000000001</c:v>
                </c:pt>
                <c:pt idx="328">
                  <c:v>1.593137</c:v>
                </c:pt>
                <c:pt idx="329">
                  <c:v>1.5911869999999999</c:v>
                </c:pt>
                <c:pt idx="330">
                  <c:v>2.3227380000000002</c:v>
                </c:pt>
                <c:pt idx="331">
                  <c:v>2.4449879999999999</c:v>
                </c:pt>
                <c:pt idx="332">
                  <c:v>2.2004890000000001</c:v>
                </c:pt>
                <c:pt idx="333">
                  <c:v>2.0782400000000001</c:v>
                </c:pt>
                <c:pt idx="334">
                  <c:v>2.203182</c:v>
                </c:pt>
                <c:pt idx="335">
                  <c:v>2.0731709999999999</c:v>
                </c:pt>
                <c:pt idx="336">
                  <c:v>1.20919</c:v>
                </c:pt>
                <c:pt idx="337">
                  <c:v>1.3285020000000001</c:v>
                </c:pt>
                <c:pt idx="338">
                  <c:v>1.2077290000000001</c:v>
                </c:pt>
                <c:pt idx="339">
                  <c:v>1.451028</c:v>
                </c:pt>
                <c:pt idx="340">
                  <c:v>1.3269</c:v>
                </c:pt>
                <c:pt idx="341">
                  <c:v>1.3253010000000001</c:v>
                </c:pt>
                <c:pt idx="342">
                  <c:v>0.83631999999999995</c:v>
                </c:pt>
                <c:pt idx="343">
                  <c:v>0.477327</c:v>
                </c:pt>
                <c:pt idx="344">
                  <c:v>0.47846899999999998</c:v>
                </c:pt>
                <c:pt idx="345">
                  <c:v>0.47904200000000002</c:v>
                </c:pt>
                <c:pt idx="346">
                  <c:v>0.47904200000000002</c:v>
                </c:pt>
                <c:pt idx="347">
                  <c:v>0.35842299999999999</c:v>
                </c:pt>
                <c:pt idx="348">
                  <c:v>0.23894899999999999</c:v>
                </c:pt>
                <c:pt idx="349">
                  <c:v>0.11919</c:v>
                </c:pt>
                <c:pt idx="350">
                  <c:v>0.23866299999999999</c:v>
                </c:pt>
                <c:pt idx="351">
                  <c:v>0.59594800000000003</c:v>
                </c:pt>
                <c:pt idx="352">
                  <c:v>0.47619</c:v>
                </c:pt>
                <c:pt idx="353">
                  <c:v>0.47562399999999999</c:v>
                </c:pt>
                <c:pt idx="354">
                  <c:v>0.59241699999999997</c:v>
                </c:pt>
                <c:pt idx="355">
                  <c:v>0.71258900000000003</c:v>
                </c:pt>
                <c:pt idx="356">
                  <c:v>0.71428599999999998</c:v>
                </c:pt>
                <c:pt idx="357">
                  <c:v>0.71513700000000002</c:v>
                </c:pt>
                <c:pt idx="358">
                  <c:v>0.95351600000000003</c:v>
                </c:pt>
                <c:pt idx="359">
                  <c:v>1.1904760000000001</c:v>
                </c:pt>
                <c:pt idx="360">
                  <c:v>1.549464</c:v>
                </c:pt>
                <c:pt idx="361">
                  <c:v>1.5476190000000001</c:v>
                </c:pt>
                <c:pt idx="362">
                  <c:v>1.5476190000000001</c:v>
                </c:pt>
                <c:pt idx="363">
                  <c:v>1.066351</c:v>
                </c:pt>
                <c:pt idx="364">
                  <c:v>0.94786700000000002</c:v>
                </c:pt>
                <c:pt idx="365">
                  <c:v>1.3017749999999999</c:v>
                </c:pt>
                <c:pt idx="366">
                  <c:v>1.295642</c:v>
                </c:pt>
                <c:pt idx="367">
                  <c:v>1.1792450000000001</c:v>
                </c:pt>
                <c:pt idx="368">
                  <c:v>1.654846</c:v>
                </c:pt>
                <c:pt idx="369">
                  <c:v>1.6568050000000001</c:v>
                </c:pt>
                <c:pt idx="370">
                  <c:v>1.534829</c:v>
                </c:pt>
                <c:pt idx="371">
                  <c:v>2</c:v>
                </c:pt>
                <c:pt idx="372">
                  <c:v>1.4084509999999999</c:v>
                </c:pt>
                <c:pt idx="373">
                  <c:v>1.8757330000000001</c:v>
                </c:pt>
                <c:pt idx="374">
                  <c:v>1.8757330000000001</c:v>
                </c:pt>
                <c:pt idx="375">
                  <c:v>2.3446660000000001</c:v>
                </c:pt>
                <c:pt idx="376">
                  <c:v>2.8169010000000001</c:v>
                </c:pt>
                <c:pt idx="377">
                  <c:v>2.453271</c:v>
                </c:pt>
                <c:pt idx="378">
                  <c:v>2.0930230000000001</c:v>
                </c:pt>
                <c:pt idx="379">
                  <c:v>2.0979019999999999</c:v>
                </c:pt>
                <c:pt idx="380">
                  <c:v>1.860465</c:v>
                </c:pt>
                <c:pt idx="381">
                  <c:v>1.8626309999999999</c:v>
                </c:pt>
                <c:pt idx="382">
                  <c:v>1.511628</c:v>
                </c:pt>
                <c:pt idx="383">
                  <c:v>1.6147640000000001</c:v>
                </c:pt>
                <c:pt idx="384">
                  <c:v>2.0833330000000001</c:v>
                </c:pt>
                <c:pt idx="385">
                  <c:v>1.841197</c:v>
                </c:pt>
                <c:pt idx="386">
                  <c:v>2.0713460000000001</c:v>
                </c:pt>
                <c:pt idx="387">
                  <c:v>1.4891179999999999</c:v>
                </c:pt>
                <c:pt idx="388">
                  <c:v>1.255708</c:v>
                </c:pt>
                <c:pt idx="389">
                  <c:v>1.1402509999999999</c:v>
                </c:pt>
                <c:pt idx="390">
                  <c:v>1.138952</c:v>
                </c:pt>
                <c:pt idx="391">
                  <c:v>1.255708</c:v>
                </c:pt>
                <c:pt idx="392">
                  <c:v>1.255708</c:v>
                </c:pt>
                <c:pt idx="393">
                  <c:v>1.2571429999999999</c:v>
                </c:pt>
                <c:pt idx="394">
                  <c:v>1.145475</c:v>
                </c:pt>
                <c:pt idx="395">
                  <c:v>1.1350739999999999</c:v>
                </c:pt>
                <c:pt idx="396">
                  <c:v>1.020408</c:v>
                </c:pt>
                <c:pt idx="397">
                  <c:v>1.2429380000000001</c:v>
                </c:pt>
                <c:pt idx="398">
                  <c:v>1.1273960000000001</c:v>
                </c:pt>
                <c:pt idx="399">
                  <c:v>0.90293500000000004</c:v>
                </c:pt>
                <c:pt idx="400">
                  <c:v>0.56369800000000003</c:v>
                </c:pt>
                <c:pt idx="401">
                  <c:v>0.90191699999999997</c:v>
                </c:pt>
                <c:pt idx="402">
                  <c:v>1.013514</c:v>
                </c:pt>
                <c:pt idx="403">
                  <c:v>1.1273960000000001</c:v>
                </c:pt>
                <c:pt idx="404">
                  <c:v>1.014656</c:v>
                </c:pt>
                <c:pt idx="405">
                  <c:v>1.128668</c:v>
                </c:pt>
                <c:pt idx="406">
                  <c:v>1.2457530000000001</c:v>
                </c:pt>
                <c:pt idx="407">
                  <c:v>1.1223339999999999</c:v>
                </c:pt>
                <c:pt idx="408">
                  <c:v>1.1223339999999999</c:v>
                </c:pt>
                <c:pt idx="409">
                  <c:v>0.78125</c:v>
                </c:pt>
                <c:pt idx="410">
                  <c:v>1.003344</c:v>
                </c:pt>
                <c:pt idx="411">
                  <c:v>1.6778519999999999</c:v>
                </c:pt>
                <c:pt idx="412">
                  <c:v>2.130045</c:v>
                </c:pt>
                <c:pt idx="413">
                  <c:v>1.787709</c:v>
                </c:pt>
                <c:pt idx="414">
                  <c:v>1.7837240000000001</c:v>
                </c:pt>
                <c:pt idx="415">
                  <c:v>1.8952059999999999</c:v>
                </c:pt>
                <c:pt idx="416">
                  <c:v>1.785714</c:v>
                </c:pt>
                <c:pt idx="417">
                  <c:v>1.897321</c:v>
                </c:pt>
                <c:pt idx="418">
                  <c:v>1.9015660000000001</c:v>
                </c:pt>
                <c:pt idx="419">
                  <c:v>2.2197559999999998</c:v>
                </c:pt>
                <c:pt idx="420">
                  <c:v>1.442841</c:v>
                </c:pt>
                <c:pt idx="421">
                  <c:v>1.66113</c:v>
                </c:pt>
                <c:pt idx="422">
                  <c:v>1.7660039999999999</c:v>
                </c:pt>
                <c:pt idx="423">
                  <c:v>1.210121</c:v>
                </c:pt>
                <c:pt idx="424">
                  <c:v>1.2074640000000001</c:v>
                </c:pt>
                <c:pt idx="425">
                  <c:v>1.317234</c:v>
                </c:pt>
                <c:pt idx="426">
                  <c:v>1.533406</c:v>
                </c:pt>
                <c:pt idx="427">
                  <c:v>1.5317289999999999</c:v>
                </c:pt>
                <c:pt idx="428">
                  <c:v>1.8640350000000001</c:v>
                </c:pt>
                <c:pt idx="429">
                  <c:v>1.861993</c:v>
                </c:pt>
                <c:pt idx="430">
                  <c:v>1.7563120000000001</c:v>
                </c:pt>
                <c:pt idx="431">
                  <c:v>1.4115089999999999</c:v>
                </c:pt>
                <c:pt idx="432">
                  <c:v>1.8599559999999999</c:v>
                </c:pt>
                <c:pt idx="433">
                  <c:v>1.8518520000000001</c:v>
                </c:pt>
                <c:pt idx="434">
                  <c:v>1.409978</c:v>
                </c:pt>
                <c:pt idx="435">
                  <c:v>1.9565220000000001</c:v>
                </c:pt>
                <c:pt idx="436">
                  <c:v>1.735358</c:v>
                </c:pt>
                <c:pt idx="437">
                  <c:v>1.84182</c:v>
                </c:pt>
                <c:pt idx="438">
                  <c:v>1.8338730000000001</c:v>
                </c:pt>
                <c:pt idx="439">
                  <c:v>1.508621</c:v>
                </c:pt>
                <c:pt idx="440">
                  <c:v>1.0764260000000001</c:v>
                </c:pt>
                <c:pt idx="441">
                  <c:v>1.075269</c:v>
                </c:pt>
                <c:pt idx="442">
                  <c:v>1.4023730000000001</c:v>
                </c:pt>
                <c:pt idx="443">
                  <c:v>1.3918630000000001</c:v>
                </c:pt>
                <c:pt idx="444">
                  <c:v>1.7185820000000001</c:v>
                </c:pt>
                <c:pt idx="445">
                  <c:v>1.71123</c:v>
                </c:pt>
                <c:pt idx="446">
                  <c:v>1.9251339999999999</c:v>
                </c:pt>
                <c:pt idx="447">
                  <c:v>2.132196</c:v>
                </c:pt>
                <c:pt idx="448">
                  <c:v>2.132196</c:v>
                </c:pt>
                <c:pt idx="449">
                  <c:v>1.9148940000000001</c:v>
                </c:pt>
                <c:pt idx="450">
                  <c:v>2.0127120000000001</c:v>
                </c:pt>
                <c:pt idx="451">
                  <c:v>2.1231420000000001</c:v>
                </c:pt>
                <c:pt idx="452">
                  <c:v>2.662407</c:v>
                </c:pt>
                <c:pt idx="453">
                  <c:v>2.7659570000000002</c:v>
                </c:pt>
                <c:pt idx="454">
                  <c:v>3.2978719999999999</c:v>
                </c:pt>
                <c:pt idx="455">
                  <c:v>3.1678989999999998</c:v>
                </c:pt>
                <c:pt idx="456">
                  <c:v>2.8511090000000001</c:v>
                </c:pt>
                <c:pt idx="457">
                  <c:v>2.8391169999999999</c:v>
                </c:pt>
                <c:pt idx="458">
                  <c:v>3.1479539999999999</c:v>
                </c:pt>
                <c:pt idx="459">
                  <c:v>2.4008349999999998</c:v>
                </c:pt>
                <c:pt idx="460">
                  <c:v>3.0271400000000002</c:v>
                </c:pt>
                <c:pt idx="461">
                  <c:v>3.2359079999999998</c:v>
                </c:pt>
                <c:pt idx="462">
                  <c:v>3.3229489999999999</c:v>
                </c:pt>
                <c:pt idx="463">
                  <c:v>3.118503</c:v>
                </c:pt>
                <c:pt idx="464">
                  <c:v>2.8008299999999999</c:v>
                </c:pt>
                <c:pt idx="465">
                  <c:v>2.3809520000000002</c:v>
                </c:pt>
                <c:pt idx="466">
                  <c:v>1.3388260000000001</c:v>
                </c:pt>
                <c:pt idx="467">
                  <c:v>1.125896</c:v>
                </c:pt>
                <c:pt idx="468">
                  <c:v>0.92402499999999999</c:v>
                </c:pt>
                <c:pt idx="469">
                  <c:v>1.124744</c:v>
                </c:pt>
                <c:pt idx="470">
                  <c:v>0.406918</c:v>
                </c:pt>
                <c:pt idx="471">
                  <c:v>0.71355800000000003</c:v>
                </c:pt>
                <c:pt idx="472">
                  <c:v>0</c:v>
                </c:pt>
                <c:pt idx="473">
                  <c:v>0.10111199999999999</c:v>
                </c:pt>
                <c:pt idx="474">
                  <c:v>-0.50251299999999999</c:v>
                </c:pt>
                <c:pt idx="475">
                  <c:v>0</c:v>
                </c:pt>
                <c:pt idx="476">
                  <c:v>-0.201816</c:v>
                </c:pt>
                <c:pt idx="477">
                  <c:v>0</c:v>
                </c:pt>
                <c:pt idx="478">
                  <c:v>0.40650399999999998</c:v>
                </c:pt>
                <c:pt idx="479">
                  <c:v>0.80971700000000002</c:v>
                </c:pt>
                <c:pt idx="480">
                  <c:v>0.71210600000000002</c:v>
                </c:pt>
                <c:pt idx="481">
                  <c:v>0.50556100000000004</c:v>
                </c:pt>
                <c:pt idx="482">
                  <c:v>1.215805</c:v>
                </c:pt>
                <c:pt idx="483">
                  <c:v>1.214575</c:v>
                </c:pt>
                <c:pt idx="484">
                  <c:v>1.215805</c:v>
                </c:pt>
                <c:pt idx="485">
                  <c:v>0.90909099999999998</c:v>
                </c:pt>
                <c:pt idx="486">
                  <c:v>1.111111</c:v>
                </c:pt>
                <c:pt idx="487">
                  <c:v>1.008065</c:v>
                </c:pt>
                <c:pt idx="488">
                  <c:v>1.213347</c:v>
                </c:pt>
                <c:pt idx="489">
                  <c:v>1.314459</c:v>
                </c:pt>
                <c:pt idx="490">
                  <c:v>1.518219</c:v>
                </c:pt>
                <c:pt idx="491">
                  <c:v>1.305221</c:v>
                </c:pt>
                <c:pt idx="492">
                  <c:v>1.7171719999999999</c:v>
                </c:pt>
                <c:pt idx="493">
                  <c:v>1.9114690000000001</c:v>
                </c:pt>
                <c:pt idx="494">
                  <c:v>2.0020020000000001</c:v>
                </c:pt>
                <c:pt idx="495">
                  <c:v>1.9</c:v>
                </c:pt>
                <c:pt idx="496">
                  <c:v>2.0020020000000001</c:v>
                </c:pt>
                <c:pt idx="497">
                  <c:v>2.1021019999999999</c:v>
                </c:pt>
                <c:pt idx="498">
                  <c:v>2.0979019999999999</c:v>
                </c:pt>
                <c:pt idx="499">
                  <c:v>2.0958079999999999</c:v>
                </c:pt>
                <c:pt idx="500">
                  <c:v>2.397602</c:v>
                </c:pt>
                <c:pt idx="501">
                  <c:v>2.2954089999999998</c:v>
                </c:pt>
                <c:pt idx="502">
                  <c:v>2.3928219999999998</c:v>
                </c:pt>
                <c:pt idx="503">
                  <c:v>1.9821610000000001</c:v>
                </c:pt>
                <c:pt idx="504">
                  <c:v>2.0854020000000002</c:v>
                </c:pt>
                <c:pt idx="505">
                  <c:v>2.171767</c:v>
                </c:pt>
                <c:pt idx="506">
                  <c:v>2.158979</c:v>
                </c:pt>
                <c:pt idx="507">
                  <c:v>1.962709</c:v>
                </c:pt>
                <c:pt idx="508">
                  <c:v>1.962709</c:v>
                </c:pt>
                <c:pt idx="509">
                  <c:v>1.6666669999999999</c:v>
                </c:pt>
                <c:pt idx="510">
                  <c:v>1.8591</c:v>
                </c:pt>
                <c:pt idx="511">
                  <c:v>2.1505380000000001</c:v>
                </c:pt>
                <c:pt idx="512">
                  <c:v>2.0487799999999998</c:v>
                </c:pt>
                <c:pt idx="513">
                  <c:v>2.0487799999999998</c:v>
                </c:pt>
                <c:pt idx="514">
                  <c:v>1.9474199999999999</c:v>
                </c:pt>
                <c:pt idx="515">
                  <c:v>2.040816</c:v>
                </c:pt>
                <c:pt idx="516">
                  <c:v>1.6536960000000001</c:v>
                </c:pt>
                <c:pt idx="517">
                  <c:v>1.5458940000000001</c:v>
                </c:pt>
                <c:pt idx="518">
                  <c:v>1.440922</c:v>
                </c:pt>
                <c:pt idx="519">
                  <c:v>1.154957</c:v>
                </c:pt>
                <c:pt idx="520">
                  <c:v>1.5399419999999999</c:v>
                </c:pt>
                <c:pt idx="521">
                  <c:v>1.8322080000000001</c:v>
                </c:pt>
                <c:pt idx="522">
                  <c:v>1.92123</c:v>
                </c:pt>
                <c:pt idx="523">
                  <c:v>1.5310999999999999</c:v>
                </c:pt>
                <c:pt idx="524">
                  <c:v>1.434034</c:v>
                </c:pt>
                <c:pt idx="525">
                  <c:v>1.2428300000000001</c:v>
                </c:pt>
                <c:pt idx="526">
                  <c:v>1.337154</c:v>
                </c:pt>
                <c:pt idx="527">
                  <c:v>1.428571</c:v>
                </c:pt>
                <c:pt idx="528">
                  <c:v>1.3397129999999999</c:v>
                </c:pt>
                <c:pt idx="529">
                  <c:v>1.236917</c:v>
                </c:pt>
                <c:pt idx="530">
                  <c:v>1.0416669999999999</c:v>
                </c:pt>
                <c:pt idx="531">
                  <c:v>1.3320650000000001</c:v>
                </c:pt>
                <c:pt idx="532">
                  <c:v>0.85308099999999998</c:v>
                </c:pt>
                <c:pt idx="533">
                  <c:v>1.0416669999999999</c:v>
                </c:pt>
                <c:pt idx="534">
                  <c:v>0.84825600000000001</c:v>
                </c:pt>
                <c:pt idx="535">
                  <c:v>0.84825600000000001</c:v>
                </c:pt>
                <c:pt idx="536">
                  <c:v>0.84825600000000001</c:v>
                </c:pt>
                <c:pt idx="537">
                  <c:v>0.75543000000000005</c:v>
                </c:pt>
                <c:pt idx="538">
                  <c:v>0.56550400000000001</c:v>
                </c:pt>
                <c:pt idx="539">
                  <c:v>0.18779299999999999</c:v>
                </c:pt>
                <c:pt idx="540">
                  <c:v>-0.28328599999999998</c:v>
                </c:pt>
                <c:pt idx="541">
                  <c:v>-4.6563E-2</c:v>
                </c:pt>
                <c:pt idx="542">
                  <c:v>0.174787</c:v>
                </c:pt>
                <c:pt idx="543">
                  <c:v>0.86623300000000003</c:v>
                </c:pt>
                <c:pt idx="544">
                  <c:v>1.1625509999999999</c:v>
                </c:pt>
                <c:pt idx="545">
                  <c:v>0.87812000000000001</c:v>
                </c:pt>
                <c:pt idx="546">
                  <c:v>0.79567299999999996</c:v>
                </c:pt>
                <c:pt idx="547">
                  <c:v>0.79567299999999996</c:v>
                </c:pt>
                <c:pt idx="548">
                  <c:v>0.59528400000000004</c:v>
                </c:pt>
                <c:pt idx="549">
                  <c:v>0.87812000000000001</c:v>
                </c:pt>
                <c:pt idx="550">
                  <c:v>0.174787</c:v>
                </c:pt>
                <c:pt idx="551">
                  <c:v>0.174787</c:v>
                </c:pt>
                <c:pt idx="552">
                  <c:v>0.50761400000000001</c:v>
                </c:pt>
                <c:pt idx="553">
                  <c:v>0.10080600000000001</c:v>
                </c:pt>
                <c:pt idx="554">
                  <c:v>0.30090299999999998</c:v>
                </c:pt>
                <c:pt idx="555">
                  <c:v>-9.98E-2</c:v>
                </c:pt>
                <c:pt idx="556">
                  <c:v>0.19920299999999999</c:v>
                </c:pt>
                <c:pt idx="557">
                  <c:v>0.29880499999999999</c:v>
                </c:pt>
                <c:pt idx="558">
                  <c:v>0.49701800000000002</c:v>
                </c:pt>
                <c:pt idx="559">
                  <c:v>0.39761400000000002</c:v>
                </c:pt>
                <c:pt idx="560">
                  <c:v>0.59760999999999997</c:v>
                </c:pt>
                <c:pt idx="561">
                  <c:v>0.79681299999999999</c:v>
                </c:pt>
                <c:pt idx="562">
                  <c:v>0.80240699999999998</c:v>
                </c:pt>
                <c:pt idx="563">
                  <c:v>1.5045139999999999</c:v>
                </c:pt>
                <c:pt idx="564">
                  <c:v>1.6161620000000001</c:v>
                </c:pt>
                <c:pt idx="565">
                  <c:v>1.913394</c:v>
                </c:pt>
                <c:pt idx="566">
                  <c:v>1.4</c:v>
                </c:pt>
                <c:pt idx="567">
                  <c:v>1.698302</c:v>
                </c:pt>
                <c:pt idx="568">
                  <c:v>1.1928430000000001</c:v>
                </c:pt>
                <c:pt idx="569">
                  <c:v>1.3902680000000001</c:v>
                </c:pt>
                <c:pt idx="570">
                  <c:v>1.384768</c:v>
                </c:pt>
                <c:pt idx="571">
                  <c:v>1.584158</c:v>
                </c:pt>
                <c:pt idx="572">
                  <c:v>1.683168</c:v>
                </c:pt>
                <c:pt idx="573">
                  <c:v>1.2845850000000001</c:v>
                </c:pt>
                <c:pt idx="574">
                  <c:v>1.5920399999999999</c:v>
                </c:pt>
                <c:pt idx="575">
                  <c:v>1.383399</c:v>
                </c:pt>
                <c:pt idx="576">
                  <c:v>1.3916500000000001</c:v>
                </c:pt>
                <c:pt idx="577">
                  <c:v>1.086957</c:v>
                </c:pt>
                <c:pt idx="578">
                  <c:v>1.47929</c:v>
                </c:pt>
                <c:pt idx="579">
                  <c:v>1.2770140000000001</c:v>
                </c:pt>
                <c:pt idx="580">
                  <c:v>2.0628679999999999</c:v>
                </c:pt>
                <c:pt idx="581">
                  <c:v>1.860921</c:v>
                </c:pt>
                <c:pt idx="582">
                  <c:v>1.8536589999999999</c:v>
                </c:pt>
                <c:pt idx="583">
                  <c:v>1.8518520000000001</c:v>
                </c:pt>
                <c:pt idx="584">
                  <c:v>1.9474199999999999</c:v>
                </c:pt>
                <c:pt idx="585">
                  <c:v>2.3414630000000001</c:v>
                </c:pt>
                <c:pt idx="586">
                  <c:v>2.0568070000000001</c:v>
                </c:pt>
                <c:pt idx="587">
                  <c:v>1.5594539999999999</c:v>
                </c:pt>
                <c:pt idx="588">
                  <c:v>1.372549</c:v>
                </c:pt>
                <c:pt idx="589">
                  <c:v>1.4662759999999999</c:v>
                </c:pt>
                <c:pt idx="590">
                  <c:v>1.2633620000000001</c:v>
                </c:pt>
                <c:pt idx="591">
                  <c:v>2.0368569999999999</c:v>
                </c:pt>
                <c:pt idx="592">
                  <c:v>1.4436960000000001</c:v>
                </c:pt>
                <c:pt idx="593">
                  <c:v>1.6346149999999999</c:v>
                </c:pt>
                <c:pt idx="594">
                  <c:v>1.7241379999999999</c:v>
                </c:pt>
                <c:pt idx="595">
                  <c:v>1.4354070000000001</c:v>
                </c:pt>
                <c:pt idx="596">
                  <c:v>1.2416430000000001</c:v>
                </c:pt>
                <c:pt idx="597">
                  <c:v>1.143947</c:v>
                </c:pt>
                <c:pt idx="598">
                  <c:v>1.0556620000000001</c:v>
                </c:pt>
                <c:pt idx="599">
                  <c:v>1.535509</c:v>
                </c:pt>
                <c:pt idx="600">
                  <c:v>1.740812</c:v>
                </c:pt>
                <c:pt idx="601">
                  <c:v>1.7341040000000001</c:v>
                </c:pt>
                <c:pt idx="602">
                  <c:v>1.4395389999999999</c:v>
                </c:pt>
                <c:pt idx="603">
                  <c:v>0.85551299999999997</c:v>
                </c:pt>
                <c:pt idx="604">
                  <c:v>0.56925999999999999</c:v>
                </c:pt>
                <c:pt idx="605">
                  <c:v>0.85146599999999995</c:v>
                </c:pt>
                <c:pt idx="606">
                  <c:v>-9.4161999999999996E-2</c:v>
                </c:pt>
                <c:pt idx="607">
                  <c:v>0</c:v>
                </c:pt>
                <c:pt idx="608">
                  <c:v>-0.18867900000000001</c:v>
                </c:pt>
                <c:pt idx="609">
                  <c:v>-0.188501</c:v>
                </c:pt>
                <c:pt idx="610">
                  <c:v>-0.28489999999999999</c:v>
                </c:pt>
                <c:pt idx="611">
                  <c:v>-0.28355399999999997</c:v>
                </c:pt>
                <c:pt idx="612">
                  <c:v>1.0456270000000001</c:v>
                </c:pt>
                <c:pt idx="613">
                  <c:v>1.325758</c:v>
                </c:pt>
                <c:pt idx="614">
                  <c:v>1.702933</c:v>
                </c:pt>
                <c:pt idx="615">
                  <c:v>1.9792650000000001</c:v>
                </c:pt>
                <c:pt idx="616">
                  <c:v>2.5471699999999999</c:v>
                </c:pt>
                <c:pt idx="617">
                  <c:v>2.3452160000000002</c:v>
                </c:pt>
                <c:pt idx="618">
                  <c:v>3.7700279999999999</c:v>
                </c:pt>
                <c:pt idx="619">
                  <c:v>3.8679250000000001</c:v>
                </c:pt>
                <c:pt idx="620">
                  <c:v>4.0642719999999999</c:v>
                </c:pt>
                <c:pt idx="621">
                  <c:v>4.532578</c:v>
                </c:pt>
                <c:pt idx="622">
                  <c:v>5.2380950000000004</c:v>
                </c:pt>
                <c:pt idx="623">
                  <c:v>5.3080569999999998</c:v>
                </c:pt>
                <c:pt idx="624">
                  <c:v>4.8918160000000004</c:v>
                </c:pt>
                <c:pt idx="625">
                  <c:v>5.1401870000000001</c:v>
                </c:pt>
                <c:pt idx="626">
                  <c:v>7.255814</c:v>
                </c:pt>
                <c:pt idx="627">
                  <c:v>7.3937150000000003</c:v>
                </c:pt>
                <c:pt idx="628">
                  <c:v>7.9116840000000002</c:v>
                </c:pt>
                <c:pt idx="629">
                  <c:v>7.6076990000000002</c:v>
                </c:pt>
                <c:pt idx="630">
                  <c:v>7.5386009999999999</c:v>
                </c:pt>
                <c:pt idx="631">
                  <c:v>7.9019069999999996</c:v>
                </c:pt>
                <c:pt idx="632">
                  <c:v>9.9909169999999996</c:v>
                </c:pt>
              </c:numCache>
            </c:numRef>
          </c:val>
          <c:smooth val="0"/>
          <c:extLst>
            <c:ext xmlns:c16="http://schemas.microsoft.com/office/drawing/2014/chart" uri="{C3380CC4-5D6E-409C-BE32-E72D297353CC}">
              <c16:uniqueId val="{00000000-3A48-448E-8915-51402B8A744E}"/>
            </c:ext>
          </c:extLst>
        </c:ser>
        <c:ser>
          <c:idx val="3"/>
          <c:order val="1"/>
          <c:tx>
            <c:strRef>
              <c:f>'Ark1'!$E$4</c:f>
              <c:strCache>
                <c:ptCount val="1"/>
                <c:pt idx="0">
                  <c:v>Italy</c:v>
                </c:pt>
              </c:strCache>
            </c:strRef>
          </c:tx>
          <c:spPr>
            <a:ln w="28575">
              <a:solidFill>
                <a:srgbClr val="92229C"/>
              </a:solidFill>
            </a:ln>
          </c:spPr>
          <c:marker>
            <c:symbol val="none"/>
          </c:marker>
          <c:cat>
            <c:numRef>
              <c:f>'Ark1'!$A$5:$A$637</c:f>
              <c:numCache>
                <c:formatCode>m/d/yyyy</c:formatCode>
                <c:ptCount val="633"/>
                <c:pt idx="0">
                  <c:v>25569</c:v>
                </c:pt>
                <c:pt idx="1">
                  <c:v>25600</c:v>
                </c:pt>
                <c:pt idx="2">
                  <c:v>25628</c:v>
                </c:pt>
                <c:pt idx="3">
                  <c:v>25659</c:v>
                </c:pt>
                <c:pt idx="4">
                  <c:v>25689</c:v>
                </c:pt>
                <c:pt idx="5">
                  <c:v>25720</c:v>
                </c:pt>
                <c:pt idx="6">
                  <c:v>25750</c:v>
                </c:pt>
                <c:pt idx="7">
                  <c:v>25781</c:v>
                </c:pt>
                <c:pt idx="8">
                  <c:v>25812</c:v>
                </c:pt>
                <c:pt idx="9">
                  <c:v>25842</c:v>
                </c:pt>
                <c:pt idx="10">
                  <c:v>25873</c:v>
                </c:pt>
                <c:pt idx="11">
                  <c:v>25903</c:v>
                </c:pt>
                <c:pt idx="12">
                  <c:v>25934</c:v>
                </c:pt>
                <c:pt idx="13">
                  <c:v>25965</c:v>
                </c:pt>
                <c:pt idx="14">
                  <c:v>25993</c:v>
                </c:pt>
                <c:pt idx="15">
                  <c:v>26024</c:v>
                </c:pt>
                <c:pt idx="16">
                  <c:v>26054</c:v>
                </c:pt>
                <c:pt idx="17">
                  <c:v>26085</c:v>
                </c:pt>
                <c:pt idx="18">
                  <c:v>26115</c:v>
                </c:pt>
                <c:pt idx="19">
                  <c:v>26146</c:v>
                </c:pt>
                <c:pt idx="20">
                  <c:v>26177</c:v>
                </c:pt>
                <c:pt idx="21">
                  <c:v>26207</c:v>
                </c:pt>
                <c:pt idx="22">
                  <c:v>26238</c:v>
                </c:pt>
                <c:pt idx="23">
                  <c:v>26268</c:v>
                </c:pt>
                <c:pt idx="24">
                  <c:v>26299</c:v>
                </c:pt>
                <c:pt idx="25">
                  <c:v>26330</c:v>
                </c:pt>
                <c:pt idx="26">
                  <c:v>26359</c:v>
                </c:pt>
                <c:pt idx="27">
                  <c:v>26390</c:v>
                </c:pt>
                <c:pt idx="28">
                  <c:v>26420</c:v>
                </c:pt>
                <c:pt idx="29">
                  <c:v>26451</c:v>
                </c:pt>
                <c:pt idx="30">
                  <c:v>26481</c:v>
                </c:pt>
                <c:pt idx="31">
                  <c:v>26512</c:v>
                </c:pt>
                <c:pt idx="32">
                  <c:v>26543</c:v>
                </c:pt>
                <c:pt idx="33">
                  <c:v>26573</c:v>
                </c:pt>
                <c:pt idx="34">
                  <c:v>26604</c:v>
                </c:pt>
                <c:pt idx="35">
                  <c:v>26634</c:v>
                </c:pt>
                <c:pt idx="36">
                  <c:v>26665</c:v>
                </c:pt>
                <c:pt idx="37">
                  <c:v>26696</c:v>
                </c:pt>
                <c:pt idx="38">
                  <c:v>26724</c:v>
                </c:pt>
                <c:pt idx="39">
                  <c:v>26755</c:v>
                </c:pt>
                <c:pt idx="40">
                  <c:v>26785</c:v>
                </c:pt>
                <c:pt idx="41">
                  <c:v>26816</c:v>
                </c:pt>
                <c:pt idx="42">
                  <c:v>26846</c:v>
                </c:pt>
                <c:pt idx="43">
                  <c:v>26877</c:v>
                </c:pt>
                <c:pt idx="44">
                  <c:v>26908</c:v>
                </c:pt>
                <c:pt idx="45">
                  <c:v>26938</c:v>
                </c:pt>
                <c:pt idx="46">
                  <c:v>26969</c:v>
                </c:pt>
                <c:pt idx="47">
                  <c:v>26999</c:v>
                </c:pt>
                <c:pt idx="48">
                  <c:v>27030</c:v>
                </c:pt>
                <c:pt idx="49">
                  <c:v>27061</c:v>
                </c:pt>
                <c:pt idx="50">
                  <c:v>27089</c:v>
                </c:pt>
                <c:pt idx="51">
                  <c:v>27120</c:v>
                </c:pt>
                <c:pt idx="52">
                  <c:v>27150</c:v>
                </c:pt>
                <c:pt idx="53">
                  <c:v>27181</c:v>
                </c:pt>
                <c:pt idx="54">
                  <c:v>27211</c:v>
                </c:pt>
                <c:pt idx="55">
                  <c:v>27242</c:v>
                </c:pt>
                <c:pt idx="56">
                  <c:v>27273</c:v>
                </c:pt>
                <c:pt idx="57">
                  <c:v>27303</c:v>
                </c:pt>
                <c:pt idx="58">
                  <c:v>27334</c:v>
                </c:pt>
                <c:pt idx="59">
                  <c:v>27364</c:v>
                </c:pt>
                <c:pt idx="60">
                  <c:v>27395</c:v>
                </c:pt>
                <c:pt idx="61">
                  <c:v>27426</c:v>
                </c:pt>
                <c:pt idx="62">
                  <c:v>27454</c:v>
                </c:pt>
                <c:pt idx="63">
                  <c:v>27485</c:v>
                </c:pt>
                <c:pt idx="64">
                  <c:v>27515</c:v>
                </c:pt>
                <c:pt idx="65">
                  <c:v>27546</c:v>
                </c:pt>
                <c:pt idx="66">
                  <c:v>27576</c:v>
                </c:pt>
                <c:pt idx="67">
                  <c:v>27607</c:v>
                </c:pt>
                <c:pt idx="68">
                  <c:v>27638</c:v>
                </c:pt>
                <c:pt idx="69">
                  <c:v>27668</c:v>
                </c:pt>
                <c:pt idx="70">
                  <c:v>27699</c:v>
                </c:pt>
                <c:pt idx="71">
                  <c:v>27729</c:v>
                </c:pt>
                <c:pt idx="72">
                  <c:v>27760</c:v>
                </c:pt>
                <c:pt idx="73">
                  <c:v>27791</c:v>
                </c:pt>
                <c:pt idx="74">
                  <c:v>27820</c:v>
                </c:pt>
                <c:pt idx="75">
                  <c:v>27851</c:v>
                </c:pt>
                <c:pt idx="76">
                  <c:v>27881</c:v>
                </c:pt>
                <c:pt idx="77">
                  <c:v>27912</c:v>
                </c:pt>
                <c:pt idx="78">
                  <c:v>27942</c:v>
                </c:pt>
                <c:pt idx="79">
                  <c:v>27973</c:v>
                </c:pt>
                <c:pt idx="80">
                  <c:v>28004</c:v>
                </c:pt>
                <c:pt idx="81">
                  <c:v>28034</c:v>
                </c:pt>
                <c:pt idx="82">
                  <c:v>28065</c:v>
                </c:pt>
                <c:pt idx="83">
                  <c:v>28095</c:v>
                </c:pt>
                <c:pt idx="84">
                  <c:v>28126</c:v>
                </c:pt>
                <c:pt idx="85">
                  <c:v>28157</c:v>
                </c:pt>
                <c:pt idx="86">
                  <c:v>28185</c:v>
                </c:pt>
                <c:pt idx="87">
                  <c:v>28216</c:v>
                </c:pt>
                <c:pt idx="88">
                  <c:v>28246</c:v>
                </c:pt>
                <c:pt idx="89">
                  <c:v>28277</c:v>
                </c:pt>
                <c:pt idx="90">
                  <c:v>28307</c:v>
                </c:pt>
                <c:pt idx="91">
                  <c:v>28338</c:v>
                </c:pt>
                <c:pt idx="92">
                  <c:v>28369</c:v>
                </c:pt>
                <c:pt idx="93">
                  <c:v>28399</c:v>
                </c:pt>
                <c:pt idx="94">
                  <c:v>28430</c:v>
                </c:pt>
                <c:pt idx="95">
                  <c:v>28460</c:v>
                </c:pt>
                <c:pt idx="96">
                  <c:v>28491</c:v>
                </c:pt>
                <c:pt idx="97">
                  <c:v>28522</c:v>
                </c:pt>
                <c:pt idx="98">
                  <c:v>28550</c:v>
                </c:pt>
                <c:pt idx="99">
                  <c:v>28581</c:v>
                </c:pt>
                <c:pt idx="100">
                  <c:v>28611</c:v>
                </c:pt>
                <c:pt idx="101">
                  <c:v>28642</c:v>
                </c:pt>
                <c:pt idx="102">
                  <c:v>28672</c:v>
                </c:pt>
                <c:pt idx="103">
                  <c:v>28703</c:v>
                </c:pt>
                <c:pt idx="104">
                  <c:v>28734</c:v>
                </c:pt>
                <c:pt idx="105">
                  <c:v>28764</c:v>
                </c:pt>
                <c:pt idx="106">
                  <c:v>28795</c:v>
                </c:pt>
                <c:pt idx="107">
                  <c:v>28825</c:v>
                </c:pt>
                <c:pt idx="108">
                  <c:v>28856</c:v>
                </c:pt>
                <c:pt idx="109">
                  <c:v>28887</c:v>
                </c:pt>
                <c:pt idx="110">
                  <c:v>28915</c:v>
                </c:pt>
                <c:pt idx="111">
                  <c:v>28946</c:v>
                </c:pt>
                <c:pt idx="112">
                  <c:v>28976</c:v>
                </c:pt>
                <c:pt idx="113">
                  <c:v>29007</c:v>
                </c:pt>
                <c:pt idx="114">
                  <c:v>29037</c:v>
                </c:pt>
                <c:pt idx="115">
                  <c:v>29068</c:v>
                </c:pt>
                <c:pt idx="116">
                  <c:v>29099</c:v>
                </c:pt>
                <c:pt idx="117">
                  <c:v>29129</c:v>
                </c:pt>
                <c:pt idx="118">
                  <c:v>29160</c:v>
                </c:pt>
                <c:pt idx="119">
                  <c:v>29190</c:v>
                </c:pt>
                <c:pt idx="120">
                  <c:v>29221</c:v>
                </c:pt>
                <c:pt idx="121">
                  <c:v>29252</c:v>
                </c:pt>
                <c:pt idx="122">
                  <c:v>29281</c:v>
                </c:pt>
                <c:pt idx="123">
                  <c:v>29312</c:v>
                </c:pt>
                <c:pt idx="124">
                  <c:v>29342</c:v>
                </c:pt>
                <c:pt idx="125">
                  <c:v>29373</c:v>
                </c:pt>
                <c:pt idx="126">
                  <c:v>29403</c:v>
                </c:pt>
                <c:pt idx="127">
                  <c:v>29434</c:v>
                </c:pt>
                <c:pt idx="128">
                  <c:v>29465</c:v>
                </c:pt>
                <c:pt idx="129">
                  <c:v>29495</c:v>
                </c:pt>
                <c:pt idx="130">
                  <c:v>29526</c:v>
                </c:pt>
                <c:pt idx="131">
                  <c:v>29556</c:v>
                </c:pt>
                <c:pt idx="132">
                  <c:v>29587</c:v>
                </c:pt>
                <c:pt idx="133">
                  <c:v>29618</c:v>
                </c:pt>
                <c:pt idx="134">
                  <c:v>29646</c:v>
                </c:pt>
                <c:pt idx="135">
                  <c:v>29677</c:v>
                </c:pt>
                <c:pt idx="136">
                  <c:v>29707</c:v>
                </c:pt>
                <c:pt idx="137">
                  <c:v>29738</c:v>
                </c:pt>
                <c:pt idx="138">
                  <c:v>29768</c:v>
                </c:pt>
                <c:pt idx="139">
                  <c:v>29799</c:v>
                </c:pt>
                <c:pt idx="140">
                  <c:v>29830</c:v>
                </c:pt>
                <c:pt idx="141">
                  <c:v>29860</c:v>
                </c:pt>
                <c:pt idx="142">
                  <c:v>29891</c:v>
                </c:pt>
                <c:pt idx="143">
                  <c:v>29921</c:v>
                </c:pt>
                <c:pt idx="144">
                  <c:v>29952</c:v>
                </c:pt>
                <c:pt idx="145">
                  <c:v>29983</c:v>
                </c:pt>
                <c:pt idx="146">
                  <c:v>30011</c:v>
                </c:pt>
                <c:pt idx="147">
                  <c:v>30042</c:v>
                </c:pt>
                <c:pt idx="148">
                  <c:v>30072</c:v>
                </c:pt>
                <c:pt idx="149">
                  <c:v>30103</c:v>
                </c:pt>
                <c:pt idx="150">
                  <c:v>30133</c:v>
                </c:pt>
                <c:pt idx="151">
                  <c:v>30164</c:v>
                </c:pt>
                <c:pt idx="152">
                  <c:v>30195</c:v>
                </c:pt>
                <c:pt idx="153">
                  <c:v>30225</c:v>
                </c:pt>
                <c:pt idx="154">
                  <c:v>30256</c:v>
                </c:pt>
                <c:pt idx="155">
                  <c:v>30286</c:v>
                </c:pt>
                <c:pt idx="156">
                  <c:v>30317</c:v>
                </c:pt>
                <c:pt idx="157">
                  <c:v>30348</c:v>
                </c:pt>
                <c:pt idx="158">
                  <c:v>30376</c:v>
                </c:pt>
                <c:pt idx="159">
                  <c:v>30407</c:v>
                </c:pt>
                <c:pt idx="160">
                  <c:v>30437</c:v>
                </c:pt>
                <c:pt idx="161">
                  <c:v>30468</c:v>
                </c:pt>
                <c:pt idx="162">
                  <c:v>30498</c:v>
                </c:pt>
                <c:pt idx="163">
                  <c:v>30529</c:v>
                </c:pt>
                <c:pt idx="164">
                  <c:v>30560</c:v>
                </c:pt>
                <c:pt idx="165">
                  <c:v>30590</c:v>
                </c:pt>
                <c:pt idx="166">
                  <c:v>30621</c:v>
                </c:pt>
                <c:pt idx="167">
                  <c:v>30651</c:v>
                </c:pt>
                <c:pt idx="168">
                  <c:v>30682</c:v>
                </c:pt>
                <c:pt idx="169">
                  <c:v>30713</c:v>
                </c:pt>
                <c:pt idx="170">
                  <c:v>30742</c:v>
                </c:pt>
                <c:pt idx="171">
                  <c:v>30773</c:v>
                </c:pt>
                <c:pt idx="172">
                  <c:v>30803</c:v>
                </c:pt>
                <c:pt idx="173">
                  <c:v>30834</c:v>
                </c:pt>
                <c:pt idx="174">
                  <c:v>30864</c:v>
                </c:pt>
                <c:pt idx="175">
                  <c:v>30895</c:v>
                </c:pt>
                <c:pt idx="176">
                  <c:v>30926</c:v>
                </c:pt>
                <c:pt idx="177">
                  <c:v>30956</c:v>
                </c:pt>
                <c:pt idx="178">
                  <c:v>30987</c:v>
                </c:pt>
                <c:pt idx="179">
                  <c:v>31017</c:v>
                </c:pt>
                <c:pt idx="180">
                  <c:v>31048</c:v>
                </c:pt>
                <c:pt idx="181">
                  <c:v>31079</c:v>
                </c:pt>
                <c:pt idx="182">
                  <c:v>31107</c:v>
                </c:pt>
                <c:pt idx="183">
                  <c:v>31138</c:v>
                </c:pt>
                <c:pt idx="184">
                  <c:v>31168</c:v>
                </c:pt>
                <c:pt idx="185">
                  <c:v>31199</c:v>
                </c:pt>
                <c:pt idx="186">
                  <c:v>31229</c:v>
                </c:pt>
                <c:pt idx="187">
                  <c:v>31260</c:v>
                </c:pt>
                <c:pt idx="188">
                  <c:v>31291</c:v>
                </c:pt>
                <c:pt idx="189">
                  <c:v>31321</c:v>
                </c:pt>
                <c:pt idx="190">
                  <c:v>31352</c:v>
                </c:pt>
                <c:pt idx="191">
                  <c:v>31382</c:v>
                </c:pt>
                <c:pt idx="192">
                  <c:v>31413</c:v>
                </c:pt>
                <c:pt idx="193">
                  <c:v>31444</c:v>
                </c:pt>
                <c:pt idx="194">
                  <c:v>31472</c:v>
                </c:pt>
                <c:pt idx="195">
                  <c:v>31503</c:v>
                </c:pt>
                <c:pt idx="196">
                  <c:v>31533</c:v>
                </c:pt>
                <c:pt idx="197">
                  <c:v>31564</c:v>
                </c:pt>
                <c:pt idx="198">
                  <c:v>31594</c:v>
                </c:pt>
                <c:pt idx="199">
                  <c:v>31625</c:v>
                </c:pt>
                <c:pt idx="200">
                  <c:v>31656</c:v>
                </c:pt>
                <c:pt idx="201">
                  <c:v>31686</c:v>
                </c:pt>
                <c:pt idx="202">
                  <c:v>31717</c:v>
                </c:pt>
                <c:pt idx="203">
                  <c:v>31747</c:v>
                </c:pt>
                <c:pt idx="204">
                  <c:v>31778</c:v>
                </c:pt>
                <c:pt idx="205">
                  <c:v>31809</c:v>
                </c:pt>
                <c:pt idx="206">
                  <c:v>31837</c:v>
                </c:pt>
                <c:pt idx="207">
                  <c:v>31868</c:v>
                </c:pt>
                <c:pt idx="208">
                  <c:v>31898</c:v>
                </c:pt>
                <c:pt idx="209">
                  <c:v>31929</c:v>
                </c:pt>
                <c:pt idx="210">
                  <c:v>31959</c:v>
                </c:pt>
                <c:pt idx="211">
                  <c:v>31990</c:v>
                </c:pt>
                <c:pt idx="212">
                  <c:v>32021</c:v>
                </c:pt>
                <c:pt idx="213">
                  <c:v>32051</c:v>
                </c:pt>
                <c:pt idx="214">
                  <c:v>32082</c:v>
                </c:pt>
                <c:pt idx="215">
                  <c:v>32112</c:v>
                </c:pt>
                <c:pt idx="216">
                  <c:v>32143</c:v>
                </c:pt>
                <c:pt idx="217">
                  <c:v>32174</c:v>
                </c:pt>
                <c:pt idx="218">
                  <c:v>32203</c:v>
                </c:pt>
                <c:pt idx="219">
                  <c:v>32234</c:v>
                </c:pt>
                <c:pt idx="220">
                  <c:v>32264</c:v>
                </c:pt>
                <c:pt idx="221">
                  <c:v>32295</c:v>
                </c:pt>
                <c:pt idx="222">
                  <c:v>32325</c:v>
                </c:pt>
                <c:pt idx="223">
                  <c:v>32356</c:v>
                </c:pt>
                <c:pt idx="224">
                  <c:v>32387</c:v>
                </c:pt>
                <c:pt idx="225">
                  <c:v>32417</c:v>
                </c:pt>
                <c:pt idx="226">
                  <c:v>32448</c:v>
                </c:pt>
                <c:pt idx="227">
                  <c:v>32478</c:v>
                </c:pt>
                <c:pt idx="228">
                  <c:v>32509</c:v>
                </c:pt>
                <c:pt idx="229">
                  <c:v>32540</c:v>
                </c:pt>
                <c:pt idx="230">
                  <c:v>32568</c:v>
                </c:pt>
                <c:pt idx="231">
                  <c:v>32599</c:v>
                </c:pt>
                <c:pt idx="232">
                  <c:v>32629</c:v>
                </c:pt>
                <c:pt idx="233">
                  <c:v>32660</c:v>
                </c:pt>
                <c:pt idx="234">
                  <c:v>32690</c:v>
                </c:pt>
                <c:pt idx="235">
                  <c:v>32721</c:v>
                </c:pt>
                <c:pt idx="236">
                  <c:v>32752</c:v>
                </c:pt>
                <c:pt idx="237">
                  <c:v>32782</c:v>
                </c:pt>
                <c:pt idx="238">
                  <c:v>32813</c:v>
                </c:pt>
                <c:pt idx="239">
                  <c:v>32843</c:v>
                </c:pt>
                <c:pt idx="240">
                  <c:v>32874</c:v>
                </c:pt>
                <c:pt idx="241">
                  <c:v>32905</c:v>
                </c:pt>
                <c:pt idx="242">
                  <c:v>32933</c:v>
                </c:pt>
                <c:pt idx="243">
                  <c:v>32964</c:v>
                </c:pt>
                <c:pt idx="244">
                  <c:v>32994</c:v>
                </c:pt>
                <c:pt idx="245">
                  <c:v>33025</c:v>
                </c:pt>
                <c:pt idx="246">
                  <c:v>33055</c:v>
                </c:pt>
                <c:pt idx="247">
                  <c:v>33086</c:v>
                </c:pt>
                <c:pt idx="248">
                  <c:v>33117</c:v>
                </c:pt>
                <c:pt idx="249">
                  <c:v>33147</c:v>
                </c:pt>
                <c:pt idx="250">
                  <c:v>33178</c:v>
                </c:pt>
                <c:pt idx="251">
                  <c:v>33208</c:v>
                </c:pt>
                <c:pt idx="252">
                  <c:v>33239</c:v>
                </c:pt>
                <c:pt idx="253">
                  <c:v>33270</c:v>
                </c:pt>
                <c:pt idx="254">
                  <c:v>33298</c:v>
                </c:pt>
                <c:pt idx="255">
                  <c:v>33329</c:v>
                </c:pt>
                <c:pt idx="256">
                  <c:v>33359</c:v>
                </c:pt>
                <c:pt idx="257">
                  <c:v>33390</c:v>
                </c:pt>
                <c:pt idx="258">
                  <c:v>33420</c:v>
                </c:pt>
                <c:pt idx="259">
                  <c:v>33451</c:v>
                </c:pt>
                <c:pt idx="260">
                  <c:v>33482</c:v>
                </c:pt>
                <c:pt idx="261">
                  <c:v>33512</c:v>
                </c:pt>
                <c:pt idx="262">
                  <c:v>33543</c:v>
                </c:pt>
                <c:pt idx="263">
                  <c:v>33573</c:v>
                </c:pt>
                <c:pt idx="264">
                  <c:v>33604</c:v>
                </c:pt>
                <c:pt idx="265">
                  <c:v>33635</c:v>
                </c:pt>
                <c:pt idx="266">
                  <c:v>33664</c:v>
                </c:pt>
                <c:pt idx="267">
                  <c:v>33695</c:v>
                </c:pt>
                <c:pt idx="268">
                  <c:v>33725</c:v>
                </c:pt>
                <c:pt idx="269">
                  <c:v>33756</c:v>
                </c:pt>
                <c:pt idx="270">
                  <c:v>33786</c:v>
                </c:pt>
                <c:pt idx="271">
                  <c:v>33817</c:v>
                </c:pt>
                <c:pt idx="272">
                  <c:v>33848</c:v>
                </c:pt>
                <c:pt idx="273">
                  <c:v>33878</c:v>
                </c:pt>
                <c:pt idx="274">
                  <c:v>33909</c:v>
                </c:pt>
                <c:pt idx="275">
                  <c:v>33939</c:v>
                </c:pt>
                <c:pt idx="276">
                  <c:v>33970</c:v>
                </c:pt>
                <c:pt idx="277">
                  <c:v>34001</c:v>
                </c:pt>
                <c:pt idx="278">
                  <c:v>34029</c:v>
                </c:pt>
                <c:pt idx="279">
                  <c:v>34060</c:v>
                </c:pt>
                <c:pt idx="280">
                  <c:v>34090</c:v>
                </c:pt>
                <c:pt idx="281">
                  <c:v>34121</c:v>
                </c:pt>
                <c:pt idx="282">
                  <c:v>34151</c:v>
                </c:pt>
                <c:pt idx="283">
                  <c:v>34182</c:v>
                </c:pt>
                <c:pt idx="284">
                  <c:v>34213</c:v>
                </c:pt>
                <c:pt idx="285">
                  <c:v>34243</c:v>
                </c:pt>
                <c:pt idx="286">
                  <c:v>34274</c:v>
                </c:pt>
                <c:pt idx="287">
                  <c:v>34304</c:v>
                </c:pt>
                <c:pt idx="288">
                  <c:v>34335</c:v>
                </c:pt>
                <c:pt idx="289">
                  <c:v>34366</c:v>
                </c:pt>
                <c:pt idx="290">
                  <c:v>34394</c:v>
                </c:pt>
                <c:pt idx="291">
                  <c:v>34425</c:v>
                </c:pt>
                <c:pt idx="292">
                  <c:v>34455</c:v>
                </c:pt>
                <c:pt idx="293">
                  <c:v>34486</c:v>
                </c:pt>
                <c:pt idx="294">
                  <c:v>34516</c:v>
                </c:pt>
                <c:pt idx="295">
                  <c:v>34547</c:v>
                </c:pt>
                <c:pt idx="296">
                  <c:v>34578</c:v>
                </c:pt>
                <c:pt idx="297">
                  <c:v>34608</c:v>
                </c:pt>
                <c:pt idx="298">
                  <c:v>34639</c:v>
                </c:pt>
                <c:pt idx="299">
                  <c:v>34669</c:v>
                </c:pt>
                <c:pt idx="300">
                  <c:v>34700</c:v>
                </c:pt>
                <c:pt idx="301">
                  <c:v>34731</c:v>
                </c:pt>
                <c:pt idx="302">
                  <c:v>34759</c:v>
                </c:pt>
                <c:pt idx="303">
                  <c:v>34790</c:v>
                </c:pt>
                <c:pt idx="304">
                  <c:v>34820</c:v>
                </c:pt>
                <c:pt idx="305">
                  <c:v>34851</c:v>
                </c:pt>
                <c:pt idx="306">
                  <c:v>34881</c:v>
                </c:pt>
                <c:pt idx="307">
                  <c:v>34912</c:v>
                </c:pt>
                <c:pt idx="308">
                  <c:v>34943</c:v>
                </c:pt>
                <c:pt idx="309">
                  <c:v>34973</c:v>
                </c:pt>
                <c:pt idx="310">
                  <c:v>35004</c:v>
                </c:pt>
                <c:pt idx="311">
                  <c:v>35034</c:v>
                </c:pt>
                <c:pt idx="312">
                  <c:v>35065</c:v>
                </c:pt>
                <c:pt idx="313">
                  <c:v>35096</c:v>
                </c:pt>
                <c:pt idx="314">
                  <c:v>35125</c:v>
                </c:pt>
                <c:pt idx="315">
                  <c:v>35156</c:v>
                </c:pt>
                <c:pt idx="316">
                  <c:v>35186</c:v>
                </c:pt>
                <c:pt idx="317">
                  <c:v>35217</c:v>
                </c:pt>
                <c:pt idx="318">
                  <c:v>35247</c:v>
                </c:pt>
                <c:pt idx="319">
                  <c:v>35278</c:v>
                </c:pt>
                <c:pt idx="320">
                  <c:v>35309</c:v>
                </c:pt>
                <c:pt idx="321">
                  <c:v>35339</c:v>
                </c:pt>
                <c:pt idx="322">
                  <c:v>35370</c:v>
                </c:pt>
                <c:pt idx="323">
                  <c:v>35400</c:v>
                </c:pt>
                <c:pt idx="324">
                  <c:v>35431</c:v>
                </c:pt>
                <c:pt idx="325">
                  <c:v>35462</c:v>
                </c:pt>
                <c:pt idx="326">
                  <c:v>35490</c:v>
                </c:pt>
                <c:pt idx="327">
                  <c:v>35521</c:v>
                </c:pt>
                <c:pt idx="328">
                  <c:v>35551</c:v>
                </c:pt>
                <c:pt idx="329">
                  <c:v>35582</c:v>
                </c:pt>
                <c:pt idx="330">
                  <c:v>35612</c:v>
                </c:pt>
                <c:pt idx="331">
                  <c:v>35643</c:v>
                </c:pt>
                <c:pt idx="332">
                  <c:v>35674</c:v>
                </c:pt>
                <c:pt idx="333">
                  <c:v>35704</c:v>
                </c:pt>
                <c:pt idx="334">
                  <c:v>35735</c:v>
                </c:pt>
                <c:pt idx="335">
                  <c:v>35765</c:v>
                </c:pt>
                <c:pt idx="336">
                  <c:v>35796</c:v>
                </c:pt>
                <c:pt idx="337">
                  <c:v>35827</c:v>
                </c:pt>
                <c:pt idx="338">
                  <c:v>35855</c:v>
                </c:pt>
                <c:pt idx="339">
                  <c:v>35886</c:v>
                </c:pt>
                <c:pt idx="340">
                  <c:v>35916</c:v>
                </c:pt>
                <c:pt idx="341">
                  <c:v>35947</c:v>
                </c:pt>
                <c:pt idx="342">
                  <c:v>35977</c:v>
                </c:pt>
                <c:pt idx="343">
                  <c:v>36008</c:v>
                </c:pt>
                <c:pt idx="344">
                  <c:v>36039</c:v>
                </c:pt>
                <c:pt idx="345">
                  <c:v>36069</c:v>
                </c:pt>
                <c:pt idx="346">
                  <c:v>36100</c:v>
                </c:pt>
                <c:pt idx="347">
                  <c:v>36130</c:v>
                </c:pt>
                <c:pt idx="348">
                  <c:v>36161</c:v>
                </c:pt>
                <c:pt idx="349">
                  <c:v>36192</c:v>
                </c:pt>
                <c:pt idx="350">
                  <c:v>36220</c:v>
                </c:pt>
                <c:pt idx="351">
                  <c:v>36251</c:v>
                </c:pt>
                <c:pt idx="352">
                  <c:v>36281</c:v>
                </c:pt>
                <c:pt idx="353">
                  <c:v>36312</c:v>
                </c:pt>
                <c:pt idx="354">
                  <c:v>36342</c:v>
                </c:pt>
                <c:pt idx="355">
                  <c:v>36373</c:v>
                </c:pt>
                <c:pt idx="356">
                  <c:v>36404</c:v>
                </c:pt>
                <c:pt idx="357">
                  <c:v>36434</c:v>
                </c:pt>
                <c:pt idx="358">
                  <c:v>36465</c:v>
                </c:pt>
                <c:pt idx="359">
                  <c:v>36495</c:v>
                </c:pt>
                <c:pt idx="360">
                  <c:v>36526</c:v>
                </c:pt>
                <c:pt idx="361">
                  <c:v>36557</c:v>
                </c:pt>
                <c:pt idx="362">
                  <c:v>36586</c:v>
                </c:pt>
                <c:pt idx="363">
                  <c:v>36617</c:v>
                </c:pt>
                <c:pt idx="364">
                  <c:v>36647</c:v>
                </c:pt>
                <c:pt idx="365">
                  <c:v>36678</c:v>
                </c:pt>
                <c:pt idx="366">
                  <c:v>36708</c:v>
                </c:pt>
                <c:pt idx="367">
                  <c:v>36739</c:v>
                </c:pt>
                <c:pt idx="368">
                  <c:v>36770</c:v>
                </c:pt>
                <c:pt idx="369">
                  <c:v>36800</c:v>
                </c:pt>
                <c:pt idx="370">
                  <c:v>36831</c:v>
                </c:pt>
                <c:pt idx="371">
                  <c:v>36861</c:v>
                </c:pt>
                <c:pt idx="372">
                  <c:v>36892</c:v>
                </c:pt>
                <c:pt idx="373">
                  <c:v>36923</c:v>
                </c:pt>
                <c:pt idx="374">
                  <c:v>36951</c:v>
                </c:pt>
                <c:pt idx="375">
                  <c:v>36982</c:v>
                </c:pt>
                <c:pt idx="376">
                  <c:v>37012</c:v>
                </c:pt>
                <c:pt idx="377">
                  <c:v>37043</c:v>
                </c:pt>
                <c:pt idx="378">
                  <c:v>37073</c:v>
                </c:pt>
                <c:pt idx="379">
                  <c:v>37104</c:v>
                </c:pt>
                <c:pt idx="380">
                  <c:v>37135</c:v>
                </c:pt>
                <c:pt idx="381">
                  <c:v>37165</c:v>
                </c:pt>
                <c:pt idx="382">
                  <c:v>37196</c:v>
                </c:pt>
                <c:pt idx="383">
                  <c:v>37226</c:v>
                </c:pt>
                <c:pt idx="384">
                  <c:v>37257</c:v>
                </c:pt>
                <c:pt idx="385">
                  <c:v>37288</c:v>
                </c:pt>
                <c:pt idx="386">
                  <c:v>37316</c:v>
                </c:pt>
                <c:pt idx="387">
                  <c:v>37347</c:v>
                </c:pt>
                <c:pt idx="388">
                  <c:v>37377</c:v>
                </c:pt>
                <c:pt idx="389">
                  <c:v>37408</c:v>
                </c:pt>
                <c:pt idx="390">
                  <c:v>37438</c:v>
                </c:pt>
                <c:pt idx="391">
                  <c:v>37469</c:v>
                </c:pt>
                <c:pt idx="392">
                  <c:v>37500</c:v>
                </c:pt>
                <c:pt idx="393">
                  <c:v>37530</c:v>
                </c:pt>
                <c:pt idx="394">
                  <c:v>37561</c:v>
                </c:pt>
                <c:pt idx="395">
                  <c:v>37591</c:v>
                </c:pt>
                <c:pt idx="396">
                  <c:v>37622</c:v>
                </c:pt>
                <c:pt idx="397">
                  <c:v>37653</c:v>
                </c:pt>
                <c:pt idx="398">
                  <c:v>37681</c:v>
                </c:pt>
                <c:pt idx="399">
                  <c:v>37712</c:v>
                </c:pt>
                <c:pt idx="400">
                  <c:v>37742</c:v>
                </c:pt>
                <c:pt idx="401">
                  <c:v>37773</c:v>
                </c:pt>
                <c:pt idx="402">
                  <c:v>37803</c:v>
                </c:pt>
                <c:pt idx="403">
                  <c:v>37834</c:v>
                </c:pt>
                <c:pt idx="404">
                  <c:v>37865</c:v>
                </c:pt>
                <c:pt idx="405">
                  <c:v>37895</c:v>
                </c:pt>
                <c:pt idx="406">
                  <c:v>37926</c:v>
                </c:pt>
                <c:pt idx="407">
                  <c:v>37956</c:v>
                </c:pt>
                <c:pt idx="408">
                  <c:v>37987</c:v>
                </c:pt>
                <c:pt idx="409">
                  <c:v>38018</c:v>
                </c:pt>
                <c:pt idx="410">
                  <c:v>38047</c:v>
                </c:pt>
                <c:pt idx="411">
                  <c:v>38078</c:v>
                </c:pt>
                <c:pt idx="412">
                  <c:v>38108</c:v>
                </c:pt>
                <c:pt idx="413">
                  <c:v>38139</c:v>
                </c:pt>
                <c:pt idx="414">
                  <c:v>38169</c:v>
                </c:pt>
                <c:pt idx="415">
                  <c:v>38200</c:v>
                </c:pt>
                <c:pt idx="416">
                  <c:v>38231</c:v>
                </c:pt>
                <c:pt idx="417">
                  <c:v>38261</c:v>
                </c:pt>
                <c:pt idx="418">
                  <c:v>38292</c:v>
                </c:pt>
                <c:pt idx="419">
                  <c:v>38322</c:v>
                </c:pt>
                <c:pt idx="420">
                  <c:v>38353</c:v>
                </c:pt>
                <c:pt idx="421">
                  <c:v>38384</c:v>
                </c:pt>
                <c:pt idx="422">
                  <c:v>38412</c:v>
                </c:pt>
                <c:pt idx="423">
                  <c:v>38443</c:v>
                </c:pt>
                <c:pt idx="424">
                  <c:v>38473</c:v>
                </c:pt>
                <c:pt idx="425">
                  <c:v>38504</c:v>
                </c:pt>
                <c:pt idx="426">
                  <c:v>38534</c:v>
                </c:pt>
                <c:pt idx="427">
                  <c:v>38565</c:v>
                </c:pt>
                <c:pt idx="428">
                  <c:v>38596</c:v>
                </c:pt>
                <c:pt idx="429">
                  <c:v>38626</c:v>
                </c:pt>
                <c:pt idx="430">
                  <c:v>38657</c:v>
                </c:pt>
                <c:pt idx="431">
                  <c:v>38687</c:v>
                </c:pt>
                <c:pt idx="432">
                  <c:v>38718</c:v>
                </c:pt>
                <c:pt idx="433">
                  <c:v>38749</c:v>
                </c:pt>
                <c:pt idx="434">
                  <c:v>38777</c:v>
                </c:pt>
                <c:pt idx="435">
                  <c:v>38808</c:v>
                </c:pt>
                <c:pt idx="436">
                  <c:v>38838</c:v>
                </c:pt>
                <c:pt idx="437">
                  <c:v>38869</c:v>
                </c:pt>
                <c:pt idx="438">
                  <c:v>38899</c:v>
                </c:pt>
                <c:pt idx="439">
                  <c:v>38930</c:v>
                </c:pt>
                <c:pt idx="440">
                  <c:v>38961</c:v>
                </c:pt>
                <c:pt idx="441">
                  <c:v>38991</c:v>
                </c:pt>
                <c:pt idx="442">
                  <c:v>39022</c:v>
                </c:pt>
                <c:pt idx="443">
                  <c:v>39052</c:v>
                </c:pt>
                <c:pt idx="444">
                  <c:v>39083</c:v>
                </c:pt>
                <c:pt idx="445">
                  <c:v>39114</c:v>
                </c:pt>
                <c:pt idx="446">
                  <c:v>39142</c:v>
                </c:pt>
                <c:pt idx="447">
                  <c:v>39173</c:v>
                </c:pt>
                <c:pt idx="448">
                  <c:v>39203</c:v>
                </c:pt>
                <c:pt idx="449">
                  <c:v>39234</c:v>
                </c:pt>
                <c:pt idx="450">
                  <c:v>39264</c:v>
                </c:pt>
                <c:pt idx="451">
                  <c:v>39295</c:v>
                </c:pt>
                <c:pt idx="452">
                  <c:v>39326</c:v>
                </c:pt>
                <c:pt idx="453">
                  <c:v>39356</c:v>
                </c:pt>
                <c:pt idx="454">
                  <c:v>39387</c:v>
                </c:pt>
                <c:pt idx="455">
                  <c:v>39417</c:v>
                </c:pt>
                <c:pt idx="456">
                  <c:v>39448</c:v>
                </c:pt>
                <c:pt idx="457">
                  <c:v>39479</c:v>
                </c:pt>
                <c:pt idx="458">
                  <c:v>39508</c:v>
                </c:pt>
                <c:pt idx="459">
                  <c:v>39539</c:v>
                </c:pt>
                <c:pt idx="460">
                  <c:v>39569</c:v>
                </c:pt>
                <c:pt idx="461">
                  <c:v>39600</c:v>
                </c:pt>
                <c:pt idx="462">
                  <c:v>39630</c:v>
                </c:pt>
                <c:pt idx="463">
                  <c:v>39661</c:v>
                </c:pt>
                <c:pt idx="464">
                  <c:v>39692</c:v>
                </c:pt>
                <c:pt idx="465">
                  <c:v>39722</c:v>
                </c:pt>
                <c:pt idx="466">
                  <c:v>39753</c:v>
                </c:pt>
                <c:pt idx="467">
                  <c:v>39783</c:v>
                </c:pt>
                <c:pt idx="468">
                  <c:v>39814</c:v>
                </c:pt>
                <c:pt idx="469">
                  <c:v>39845</c:v>
                </c:pt>
                <c:pt idx="470">
                  <c:v>39873</c:v>
                </c:pt>
                <c:pt idx="471">
                  <c:v>39904</c:v>
                </c:pt>
                <c:pt idx="472">
                  <c:v>39934</c:v>
                </c:pt>
                <c:pt idx="473">
                  <c:v>39965</c:v>
                </c:pt>
                <c:pt idx="474">
                  <c:v>39995</c:v>
                </c:pt>
                <c:pt idx="475">
                  <c:v>40026</c:v>
                </c:pt>
                <c:pt idx="476">
                  <c:v>40057</c:v>
                </c:pt>
                <c:pt idx="477">
                  <c:v>40087</c:v>
                </c:pt>
                <c:pt idx="478">
                  <c:v>40118</c:v>
                </c:pt>
                <c:pt idx="479">
                  <c:v>40148</c:v>
                </c:pt>
                <c:pt idx="480">
                  <c:v>40179</c:v>
                </c:pt>
                <c:pt idx="481">
                  <c:v>40210</c:v>
                </c:pt>
                <c:pt idx="482">
                  <c:v>40238</c:v>
                </c:pt>
                <c:pt idx="483">
                  <c:v>40269</c:v>
                </c:pt>
                <c:pt idx="484">
                  <c:v>40299</c:v>
                </c:pt>
                <c:pt idx="485">
                  <c:v>40330</c:v>
                </c:pt>
                <c:pt idx="486">
                  <c:v>40360</c:v>
                </c:pt>
                <c:pt idx="487">
                  <c:v>40391</c:v>
                </c:pt>
                <c:pt idx="488">
                  <c:v>40422</c:v>
                </c:pt>
                <c:pt idx="489">
                  <c:v>40452</c:v>
                </c:pt>
                <c:pt idx="490">
                  <c:v>40483</c:v>
                </c:pt>
                <c:pt idx="491">
                  <c:v>40513</c:v>
                </c:pt>
                <c:pt idx="492">
                  <c:v>40544</c:v>
                </c:pt>
                <c:pt idx="493">
                  <c:v>40575</c:v>
                </c:pt>
                <c:pt idx="494">
                  <c:v>40603</c:v>
                </c:pt>
                <c:pt idx="495">
                  <c:v>40634</c:v>
                </c:pt>
                <c:pt idx="496">
                  <c:v>40664</c:v>
                </c:pt>
                <c:pt idx="497">
                  <c:v>40695</c:v>
                </c:pt>
                <c:pt idx="498">
                  <c:v>40725</c:v>
                </c:pt>
                <c:pt idx="499">
                  <c:v>40756</c:v>
                </c:pt>
                <c:pt idx="500">
                  <c:v>40787</c:v>
                </c:pt>
                <c:pt idx="501">
                  <c:v>40817</c:v>
                </c:pt>
                <c:pt idx="502">
                  <c:v>40848</c:v>
                </c:pt>
                <c:pt idx="503">
                  <c:v>40878</c:v>
                </c:pt>
                <c:pt idx="504">
                  <c:v>40909</c:v>
                </c:pt>
                <c:pt idx="505">
                  <c:v>40940</c:v>
                </c:pt>
                <c:pt idx="506">
                  <c:v>40969</c:v>
                </c:pt>
                <c:pt idx="507">
                  <c:v>41000</c:v>
                </c:pt>
                <c:pt idx="508">
                  <c:v>41030</c:v>
                </c:pt>
                <c:pt idx="509">
                  <c:v>41061</c:v>
                </c:pt>
                <c:pt idx="510">
                  <c:v>41091</c:v>
                </c:pt>
                <c:pt idx="511">
                  <c:v>41122</c:v>
                </c:pt>
                <c:pt idx="512">
                  <c:v>41153</c:v>
                </c:pt>
                <c:pt idx="513">
                  <c:v>41183</c:v>
                </c:pt>
                <c:pt idx="514">
                  <c:v>41214</c:v>
                </c:pt>
                <c:pt idx="515">
                  <c:v>41244</c:v>
                </c:pt>
                <c:pt idx="516">
                  <c:v>41275</c:v>
                </c:pt>
                <c:pt idx="517">
                  <c:v>41306</c:v>
                </c:pt>
                <c:pt idx="518">
                  <c:v>41334</c:v>
                </c:pt>
                <c:pt idx="519">
                  <c:v>41365</c:v>
                </c:pt>
                <c:pt idx="520">
                  <c:v>41395</c:v>
                </c:pt>
                <c:pt idx="521">
                  <c:v>41426</c:v>
                </c:pt>
                <c:pt idx="522">
                  <c:v>41456</c:v>
                </c:pt>
                <c:pt idx="523">
                  <c:v>41487</c:v>
                </c:pt>
                <c:pt idx="524">
                  <c:v>41518</c:v>
                </c:pt>
                <c:pt idx="525">
                  <c:v>41548</c:v>
                </c:pt>
                <c:pt idx="526">
                  <c:v>41579</c:v>
                </c:pt>
                <c:pt idx="527">
                  <c:v>41609</c:v>
                </c:pt>
                <c:pt idx="528">
                  <c:v>41640</c:v>
                </c:pt>
                <c:pt idx="529">
                  <c:v>41671</c:v>
                </c:pt>
                <c:pt idx="530">
                  <c:v>41699</c:v>
                </c:pt>
                <c:pt idx="531">
                  <c:v>41730</c:v>
                </c:pt>
                <c:pt idx="532">
                  <c:v>41760</c:v>
                </c:pt>
                <c:pt idx="533">
                  <c:v>41791</c:v>
                </c:pt>
                <c:pt idx="534">
                  <c:v>41821</c:v>
                </c:pt>
                <c:pt idx="535">
                  <c:v>41852</c:v>
                </c:pt>
                <c:pt idx="536">
                  <c:v>41883</c:v>
                </c:pt>
                <c:pt idx="537">
                  <c:v>41913</c:v>
                </c:pt>
                <c:pt idx="538">
                  <c:v>41944</c:v>
                </c:pt>
                <c:pt idx="539">
                  <c:v>41974</c:v>
                </c:pt>
                <c:pt idx="540">
                  <c:v>42005</c:v>
                </c:pt>
                <c:pt idx="541">
                  <c:v>42036</c:v>
                </c:pt>
                <c:pt idx="542">
                  <c:v>42064</c:v>
                </c:pt>
                <c:pt idx="543">
                  <c:v>42095</c:v>
                </c:pt>
                <c:pt idx="544">
                  <c:v>42125</c:v>
                </c:pt>
                <c:pt idx="545">
                  <c:v>42156</c:v>
                </c:pt>
                <c:pt idx="546">
                  <c:v>42186</c:v>
                </c:pt>
                <c:pt idx="547">
                  <c:v>42217</c:v>
                </c:pt>
                <c:pt idx="548">
                  <c:v>42248</c:v>
                </c:pt>
                <c:pt idx="549">
                  <c:v>42278</c:v>
                </c:pt>
                <c:pt idx="550">
                  <c:v>42309</c:v>
                </c:pt>
                <c:pt idx="551">
                  <c:v>42339</c:v>
                </c:pt>
                <c:pt idx="552">
                  <c:v>42370</c:v>
                </c:pt>
                <c:pt idx="553">
                  <c:v>42401</c:v>
                </c:pt>
                <c:pt idx="554">
                  <c:v>42430</c:v>
                </c:pt>
                <c:pt idx="555">
                  <c:v>42461</c:v>
                </c:pt>
                <c:pt idx="556">
                  <c:v>42491</c:v>
                </c:pt>
                <c:pt idx="557">
                  <c:v>42522</c:v>
                </c:pt>
                <c:pt idx="558">
                  <c:v>42552</c:v>
                </c:pt>
                <c:pt idx="559">
                  <c:v>42583</c:v>
                </c:pt>
                <c:pt idx="560">
                  <c:v>42614</c:v>
                </c:pt>
                <c:pt idx="561">
                  <c:v>42644</c:v>
                </c:pt>
                <c:pt idx="562">
                  <c:v>42675</c:v>
                </c:pt>
                <c:pt idx="563">
                  <c:v>42705</c:v>
                </c:pt>
                <c:pt idx="564">
                  <c:v>42736</c:v>
                </c:pt>
                <c:pt idx="565">
                  <c:v>42767</c:v>
                </c:pt>
                <c:pt idx="566">
                  <c:v>42795</c:v>
                </c:pt>
                <c:pt idx="567">
                  <c:v>42826</c:v>
                </c:pt>
                <c:pt idx="568">
                  <c:v>42856</c:v>
                </c:pt>
                <c:pt idx="569">
                  <c:v>42887</c:v>
                </c:pt>
                <c:pt idx="570">
                  <c:v>42917</c:v>
                </c:pt>
                <c:pt idx="571">
                  <c:v>42948</c:v>
                </c:pt>
                <c:pt idx="572">
                  <c:v>42979</c:v>
                </c:pt>
                <c:pt idx="573">
                  <c:v>43009</c:v>
                </c:pt>
                <c:pt idx="574">
                  <c:v>43040</c:v>
                </c:pt>
                <c:pt idx="575">
                  <c:v>43070</c:v>
                </c:pt>
                <c:pt idx="576">
                  <c:v>43101</c:v>
                </c:pt>
                <c:pt idx="577">
                  <c:v>43132</c:v>
                </c:pt>
                <c:pt idx="578">
                  <c:v>43160</c:v>
                </c:pt>
                <c:pt idx="579">
                  <c:v>43191</c:v>
                </c:pt>
                <c:pt idx="580">
                  <c:v>43221</c:v>
                </c:pt>
                <c:pt idx="581">
                  <c:v>43252</c:v>
                </c:pt>
                <c:pt idx="582">
                  <c:v>43282</c:v>
                </c:pt>
                <c:pt idx="583">
                  <c:v>43313</c:v>
                </c:pt>
                <c:pt idx="584">
                  <c:v>43344</c:v>
                </c:pt>
                <c:pt idx="585">
                  <c:v>43374</c:v>
                </c:pt>
                <c:pt idx="586">
                  <c:v>43405</c:v>
                </c:pt>
                <c:pt idx="587">
                  <c:v>43435</c:v>
                </c:pt>
                <c:pt idx="588">
                  <c:v>43466</c:v>
                </c:pt>
                <c:pt idx="589">
                  <c:v>43497</c:v>
                </c:pt>
                <c:pt idx="590">
                  <c:v>43525</c:v>
                </c:pt>
                <c:pt idx="591">
                  <c:v>43556</c:v>
                </c:pt>
                <c:pt idx="592">
                  <c:v>43586</c:v>
                </c:pt>
                <c:pt idx="593">
                  <c:v>43617</c:v>
                </c:pt>
                <c:pt idx="594">
                  <c:v>43647</c:v>
                </c:pt>
                <c:pt idx="595">
                  <c:v>43678</c:v>
                </c:pt>
                <c:pt idx="596">
                  <c:v>43709</c:v>
                </c:pt>
                <c:pt idx="597">
                  <c:v>43739</c:v>
                </c:pt>
                <c:pt idx="598">
                  <c:v>43770</c:v>
                </c:pt>
                <c:pt idx="599">
                  <c:v>43800</c:v>
                </c:pt>
                <c:pt idx="600">
                  <c:v>43831</c:v>
                </c:pt>
                <c:pt idx="601">
                  <c:v>43862</c:v>
                </c:pt>
                <c:pt idx="602">
                  <c:v>43891</c:v>
                </c:pt>
                <c:pt idx="603">
                  <c:v>43922</c:v>
                </c:pt>
                <c:pt idx="604">
                  <c:v>43952</c:v>
                </c:pt>
                <c:pt idx="605">
                  <c:v>43983</c:v>
                </c:pt>
                <c:pt idx="606">
                  <c:v>44013</c:v>
                </c:pt>
                <c:pt idx="607">
                  <c:v>44044</c:v>
                </c:pt>
                <c:pt idx="608">
                  <c:v>44075</c:v>
                </c:pt>
                <c:pt idx="609">
                  <c:v>44105</c:v>
                </c:pt>
                <c:pt idx="610">
                  <c:v>44136</c:v>
                </c:pt>
                <c:pt idx="611">
                  <c:v>44166</c:v>
                </c:pt>
                <c:pt idx="612">
                  <c:v>44197</c:v>
                </c:pt>
                <c:pt idx="613">
                  <c:v>44228</c:v>
                </c:pt>
                <c:pt idx="614">
                  <c:v>44256</c:v>
                </c:pt>
                <c:pt idx="615">
                  <c:v>44287</c:v>
                </c:pt>
                <c:pt idx="616">
                  <c:v>44317</c:v>
                </c:pt>
                <c:pt idx="617">
                  <c:v>44348</c:v>
                </c:pt>
                <c:pt idx="618">
                  <c:v>44378</c:v>
                </c:pt>
                <c:pt idx="619">
                  <c:v>44409</c:v>
                </c:pt>
                <c:pt idx="620">
                  <c:v>44440</c:v>
                </c:pt>
                <c:pt idx="621">
                  <c:v>44470</c:v>
                </c:pt>
                <c:pt idx="622">
                  <c:v>44501</c:v>
                </c:pt>
                <c:pt idx="623">
                  <c:v>44531</c:v>
                </c:pt>
                <c:pt idx="624">
                  <c:v>44562</c:v>
                </c:pt>
                <c:pt idx="625">
                  <c:v>44593</c:v>
                </c:pt>
                <c:pt idx="626">
                  <c:v>44621</c:v>
                </c:pt>
                <c:pt idx="627">
                  <c:v>44652</c:v>
                </c:pt>
                <c:pt idx="628">
                  <c:v>44682</c:v>
                </c:pt>
                <c:pt idx="629">
                  <c:v>44713</c:v>
                </c:pt>
                <c:pt idx="630">
                  <c:v>44743</c:v>
                </c:pt>
                <c:pt idx="631">
                  <c:v>44774</c:v>
                </c:pt>
                <c:pt idx="632">
                  <c:v>44805</c:v>
                </c:pt>
              </c:numCache>
            </c:numRef>
          </c:cat>
          <c:val>
            <c:numRef>
              <c:f>'Ark1'!$E$5:$E$637</c:f>
              <c:numCache>
                <c:formatCode>General</c:formatCode>
                <c:ptCount val="633"/>
                <c:pt idx="0">
                  <c:v>4.3437200000000002</c:v>
                </c:pt>
                <c:pt idx="1">
                  <c:v>4.9952870000000003</c:v>
                </c:pt>
                <c:pt idx="2">
                  <c:v>4.9765259999999998</c:v>
                </c:pt>
                <c:pt idx="3">
                  <c:v>5.05145</c:v>
                </c:pt>
                <c:pt idx="4">
                  <c:v>5.2238810000000004</c:v>
                </c:pt>
                <c:pt idx="5">
                  <c:v>5.0185870000000001</c:v>
                </c:pt>
                <c:pt idx="6">
                  <c:v>4.6210719999999998</c:v>
                </c:pt>
                <c:pt idx="7">
                  <c:v>4.5161290000000003</c:v>
                </c:pt>
                <c:pt idx="8">
                  <c:v>4.9678009999999997</c:v>
                </c:pt>
                <c:pt idx="9">
                  <c:v>5.1376150000000003</c:v>
                </c:pt>
                <c:pt idx="10">
                  <c:v>5.3832120000000003</c:v>
                </c:pt>
                <c:pt idx="11">
                  <c:v>5.3636359999999996</c:v>
                </c:pt>
                <c:pt idx="12">
                  <c:v>5.2171570000000003</c:v>
                </c:pt>
                <c:pt idx="13">
                  <c:v>4.7736010000000002</c:v>
                </c:pt>
                <c:pt idx="14">
                  <c:v>4.8037789999999996</c:v>
                </c:pt>
                <c:pt idx="15">
                  <c:v>4.6395809999999997</c:v>
                </c:pt>
                <c:pt idx="16">
                  <c:v>4.7779259999999999</c:v>
                </c:pt>
                <c:pt idx="17">
                  <c:v>4.6926620000000003</c:v>
                </c:pt>
                <c:pt idx="18">
                  <c:v>4.807715</c:v>
                </c:pt>
                <c:pt idx="19">
                  <c:v>4.8225309999999997</c:v>
                </c:pt>
                <c:pt idx="20">
                  <c:v>4.8739780000000001</c:v>
                </c:pt>
                <c:pt idx="21">
                  <c:v>4.9103399999999997</c:v>
                </c:pt>
                <c:pt idx="22">
                  <c:v>4.5829370000000003</c:v>
                </c:pt>
                <c:pt idx="23">
                  <c:v>4.6127050000000001</c:v>
                </c:pt>
                <c:pt idx="24">
                  <c:v>4.673807</c:v>
                </c:pt>
                <c:pt idx="25">
                  <c:v>4.8496610000000002</c:v>
                </c:pt>
                <c:pt idx="26">
                  <c:v>4.7343000000000002</c:v>
                </c:pt>
                <c:pt idx="27">
                  <c:v>4.6242770000000002</c:v>
                </c:pt>
                <c:pt idx="28">
                  <c:v>4.9808430000000001</c:v>
                </c:pt>
                <c:pt idx="29">
                  <c:v>5.4545450000000004</c:v>
                </c:pt>
                <c:pt idx="30">
                  <c:v>5.534351</c:v>
                </c:pt>
                <c:pt idx="31">
                  <c:v>6</c:v>
                </c:pt>
                <c:pt idx="32">
                  <c:v>6.3386940000000003</c:v>
                </c:pt>
                <c:pt idx="33">
                  <c:v>6.9679849999999997</c:v>
                </c:pt>
                <c:pt idx="34">
                  <c:v>7.3102159999999996</c:v>
                </c:pt>
                <c:pt idx="35">
                  <c:v>7.3762840000000001</c:v>
                </c:pt>
                <c:pt idx="36">
                  <c:v>8.0930230000000005</c:v>
                </c:pt>
                <c:pt idx="37">
                  <c:v>8.6956520000000008</c:v>
                </c:pt>
                <c:pt idx="38">
                  <c:v>9.5940960000000004</c:v>
                </c:pt>
                <c:pt idx="39">
                  <c:v>10.497237999999999</c:v>
                </c:pt>
                <c:pt idx="40">
                  <c:v>11.131387</c:v>
                </c:pt>
                <c:pt idx="41">
                  <c:v>11.524501000000001</c:v>
                </c:pt>
                <c:pt idx="42">
                  <c:v>11.754068999999999</c:v>
                </c:pt>
                <c:pt idx="43">
                  <c:v>11.769990999999999</c:v>
                </c:pt>
                <c:pt idx="44">
                  <c:v>11.298932000000001</c:v>
                </c:pt>
                <c:pt idx="45">
                  <c:v>11.003520999999999</c:v>
                </c:pt>
                <c:pt idx="46">
                  <c:v>11.441048</c:v>
                </c:pt>
                <c:pt idx="47">
                  <c:v>12.521739</c:v>
                </c:pt>
                <c:pt idx="48">
                  <c:v>13.166954</c:v>
                </c:pt>
                <c:pt idx="49">
                  <c:v>14.297872</c:v>
                </c:pt>
                <c:pt idx="50">
                  <c:v>15.993266</c:v>
                </c:pt>
                <c:pt idx="51">
                  <c:v>16.25</c:v>
                </c:pt>
                <c:pt idx="52">
                  <c:v>16.174056</c:v>
                </c:pt>
                <c:pt idx="53">
                  <c:v>16.761595</c:v>
                </c:pt>
                <c:pt idx="54">
                  <c:v>18.446601999999999</c:v>
                </c:pt>
                <c:pt idx="55">
                  <c:v>20.257235000000001</c:v>
                </c:pt>
                <c:pt idx="56">
                  <c:v>23.021583</c:v>
                </c:pt>
                <c:pt idx="57">
                  <c:v>24.345756999999999</c:v>
                </c:pt>
                <c:pt idx="58">
                  <c:v>25.235109999999999</c:v>
                </c:pt>
                <c:pt idx="59">
                  <c:v>24.497682000000001</c:v>
                </c:pt>
                <c:pt idx="60">
                  <c:v>24.106463999999999</c:v>
                </c:pt>
                <c:pt idx="61">
                  <c:v>23.306031000000001</c:v>
                </c:pt>
                <c:pt idx="62">
                  <c:v>20.319303000000001</c:v>
                </c:pt>
                <c:pt idx="63">
                  <c:v>20.430108000000001</c:v>
                </c:pt>
                <c:pt idx="64">
                  <c:v>19.717313999999998</c:v>
                </c:pt>
                <c:pt idx="65">
                  <c:v>18.954704</c:v>
                </c:pt>
                <c:pt idx="66">
                  <c:v>17.076502999999999</c:v>
                </c:pt>
                <c:pt idx="67">
                  <c:v>15.307487</c:v>
                </c:pt>
                <c:pt idx="68">
                  <c:v>12.995452</c:v>
                </c:pt>
                <c:pt idx="69">
                  <c:v>12.117347000000001</c:v>
                </c:pt>
                <c:pt idx="70">
                  <c:v>11.26408</c:v>
                </c:pt>
                <c:pt idx="71">
                  <c:v>11.235258</c:v>
                </c:pt>
                <c:pt idx="72">
                  <c:v>10.968137</c:v>
                </c:pt>
                <c:pt idx="73">
                  <c:v>11.775361999999999</c:v>
                </c:pt>
                <c:pt idx="74">
                  <c:v>13.872135</c:v>
                </c:pt>
                <c:pt idx="75">
                  <c:v>15.357143000000001</c:v>
                </c:pt>
                <c:pt idx="76">
                  <c:v>16.706021</c:v>
                </c:pt>
                <c:pt idx="77">
                  <c:v>16.344463999999999</c:v>
                </c:pt>
                <c:pt idx="78">
                  <c:v>16.452742000000001</c:v>
                </c:pt>
                <c:pt idx="79">
                  <c:v>16.985506999999998</c:v>
                </c:pt>
                <c:pt idx="80">
                  <c:v>17.998850000000001</c:v>
                </c:pt>
                <c:pt idx="81">
                  <c:v>20.079636000000001</c:v>
                </c:pt>
                <c:pt idx="82">
                  <c:v>21.316085000000001</c:v>
                </c:pt>
                <c:pt idx="83">
                  <c:v>20.501539000000001</c:v>
                </c:pt>
                <c:pt idx="84">
                  <c:v>20.781542999999999</c:v>
                </c:pt>
                <c:pt idx="85">
                  <c:v>20.437763</c:v>
                </c:pt>
                <c:pt idx="86">
                  <c:v>19.558748000000001</c:v>
                </c:pt>
                <c:pt idx="87">
                  <c:v>17.917200000000001</c:v>
                </c:pt>
                <c:pt idx="88">
                  <c:v>17.00564</c:v>
                </c:pt>
                <c:pt idx="89">
                  <c:v>17.280069000000001</c:v>
                </c:pt>
                <c:pt idx="90">
                  <c:v>17.393049000000001</c:v>
                </c:pt>
                <c:pt idx="91">
                  <c:v>17.202114000000002</c:v>
                </c:pt>
                <c:pt idx="92">
                  <c:v>16.720390999999999</c:v>
                </c:pt>
                <c:pt idx="93">
                  <c:v>14.972229</c:v>
                </c:pt>
                <c:pt idx="94">
                  <c:v>13.631653</c:v>
                </c:pt>
                <c:pt idx="95">
                  <c:v>14.061055</c:v>
                </c:pt>
                <c:pt idx="96">
                  <c:v>13.515981999999999</c:v>
                </c:pt>
                <c:pt idx="97">
                  <c:v>12.544803</c:v>
                </c:pt>
                <c:pt idx="98">
                  <c:v>12.566371999999999</c:v>
                </c:pt>
                <c:pt idx="99">
                  <c:v>12.237762</c:v>
                </c:pt>
                <c:pt idx="100">
                  <c:v>11.917097999999999</c:v>
                </c:pt>
                <c:pt idx="101">
                  <c:v>12.092624000000001</c:v>
                </c:pt>
                <c:pt idx="102">
                  <c:v>12.105712</c:v>
                </c:pt>
                <c:pt idx="103">
                  <c:v>11.655405</c:v>
                </c:pt>
                <c:pt idx="104">
                  <c:v>12.010007999999999</c:v>
                </c:pt>
                <c:pt idx="105">
                  <c:v>11.522634</c:v>
                </c:pt>
                <c:pt idx="106">
                  <c:v>11.572941999999999</c:v>
                </c:pt>
                <c:pt idx="107">
                  <c:v>11.597728999999999</c:v>
                </c:pt>
                <c:pt idx="108">
                  <c:v>12.550281999999999</c:v>
                </c:pt>
                <c:pt idx="109">
                  <c:v>13.057325000000001</c:v>
                </c:pt>
                <c:pt idx="110">
                  <c:v>13.128931</c:v>
                </c:pt>
                <c:pt idx="111">
                  <c:v>13.473520000000001</c:v>
                </c:pt>
                <c:pt idx="112">
                  <c:v>13.657406999999999</c:v>
                </c:pt>
                <c:pt idx="113">
                  <c:v>13.618975000000001</c:v>
                </c:pt>
                <c:pt idx="114">
                  <c:v>13.91635</c:v>
                </c:pt>
                <c:pt idx="115">
                  <c:v>14.674735</c:v>
                </c:pt>
                <c:pt idx="116">
                  <c:v>15.785555</c:v>
                </c:pt>
                <c:pt idx="117">
                  <c:v>16.900369000000001</c:v>
                </c:pt>
                <c:pt idx="118">
                  <c:v>17.311907000000001</c:v>
                </c:pt>
                <c:pt idx="119">
                  <c:v>18.822673999999999</c:v>
                </c:pt>
                <c:pt idx="120">
                  <c:v>20.586133</c:v>
                </c:pt>
                <c:pt idx="121">
                  <c:v>20.84507</c:v>
                </c:pt>
                <c:pt idx="122">
                  <c:v>20.500347000000001</c:v>
                </c:pt>
                <c:pt idx="123">
                  <c:v>20.933425</c:v>
                </c:pt>
                <c:pt idx="124">
                  <c:v>20.841819000000001</c:v>
                </c:pt>
                <c:pt idx="125">
                  <c:v>20.942761000000001</c:v>
                </c:pt>
                <c:pt idx="126">
                  <c:v>22.029371999999999</c:v>
                </c:pt>
                <c:pt idx="127">
                  <c:v>22.031662000000001</c:v>
                </c:pt>
                <c:pt idx="128">
                  <c:v>21.350482</c:v>
                </c:pt>
                <c:pt idx="129">
                  <c:v>21.148990000000001</c:v>
                </c:pt>
                <c:pt idx="130">
                  <c:v>21.980074999999999</c:v>
                </c:pt>
                <c:pt idx="131">
                  <c:v>19.55133</c:v>
                </c:pt>
                <c:pt idx="132">
                  <c:v>18.029989</c:v>
                </c:pt>
                <c:pt idx="133">
                  <c:v>18.268802999999998</c:v>
                </c:pt>
                <c:pt idx="134">
                  <c:v>18.725144</c:v>
                </c:pt>
                <c:pt idx="135">
                  <c:v>18.392181999999998</c:v>
                </c:pt>
                <c:pt idx="136">
                  <c:v>19.040548000000001</c:v>
                </c:pt>
                <c:pt idx="137">
                  <c:v>19.301103999999999</c:v>
                </c:pt>
                <c:pt idx="138">
                  <c:v>17.911565</c:v>
                </c:pt>
                <c:pt idx="139">
                  <c:v>17.594559</c:v>
                </c:pt>
                <c:pt idx="140">
                  <c:v>16.933001999999998</c:v>
                </c:pt>
                <c:pt idx="141">
                  <c:v>16.980328</c:v>
                </c:pt>
                <c:pt idx="142">
                  <c:v>16.641365</c:v>
                </c:pt>
                <c:pt idx="143">
                  <c:v>18.113911999999999</c:v>
                </c:pt>
                <c:pt idx="144">
                  <c:v>17.598533</c:v>
                </c:pt>
                <c:pt idx="145">
                  <c:v>17.086331000000001</c:v>
                </c:pt>
                <c:pt idx="146">
                  <c:v>16.400708999999999</c:v>
                </c:pt>
                <c:pt idx="147">
                  <c:v>15.835521</c:v>
                </c:pt>
                <c:pt idx="148">
                  <c:v>15.331611000000001</c:v>
                </c:pt>
                <c:pt idx="149">
                  <c:v>15.247019</c:v>
                </c:pt>
                <c:pt idx="150">
                  <c:v>16.003387</c:v>
                </c:pt>
                <c:pt idx="151">
                  <c:v>17.030201000000002</c:v>
                </c:pt>
                <c:pt idx="152">
                  <c:v>17.121587999999999</c:v>
                </c:pt>
                <c:pt idx="153">
                  <c:v>17.073170999999999</c:v>
                </c:pt>
                <c:pt idx="154">
                  <c:v>16.613419</c:v>
                </c:pt>
                <c:pt idx="155">
                  <c:v>16.442688</c:v>
                </c:pt>
                <c:pt idx="156">
                  <c:v>16.212002999999999</c:v>
                </c:pt>
                <c:pt idx="157">
                  <c:v>16.052226999999998</c:v>
                </c:pt>
                <c:pt idx="158">
                  <c:v>16.146229999999999</c:v>
                </c:pt>
                <c:pt idx="159">
                  <c:v>16.389728000000002</c:v>
                </c:pt>
                <c:pt idx="160">
                  <c:v>16.056759</c:v>
                </c:pt>
                <c:pt idx="161">
                  <c:v>15.521064000000001</c:v>
                </c:pt>
                <c:pt idx="162">
                  <c:v>15.036496</c:v>
                </c:pt>
                <c:pt idx="163">
                  <c:v>13.548387</c:v>
                </c:pt>
                <c:pt idx="164">
                  <c:v>13.347458</c:v>
                </c:pt>
                <c:pt idx="165">
                  <c:v>13.125</c:v>
                </c:pt>
                <c:pt idx="166">
                  <c:v>12.808218999999999</c:v>
                </c:pt>
                <c:pt idx="167">
                  <c:v>12.287848</c:v>
                </c:pt>
                <c:pt idx="168">
                  <c:v>12.273642000000001</c:v>
                </c:pt>
                <c:pt idx="169">
                  <c:v>12.111185000000001</c:v>
                </c:pt>
                <c:pt idx="170">
                  <c:v>11.868852</c:v>
                </c:pt>
                <c:pt idx="171">
                  <c:v>11.550941</c:v>
                </c:pt>
                <c:pt idx="172">
                  <c:v>11.325611</c:v>
                </c:pt>
                <c:pt idx="173">
                  <c:v>11.324376000000001</c:v>
                </c:pt>
                <c:pt idx="174">
                  <c:v>10.659898</c:v>
                </c:pt>
                <c:pt idx="175">
                  <c:v>10.669192000000001</c:v>
                </c:pt>
                <c:pt idx="176">
                  <c:v>10.093458</c:v>
                </c:pt>
                <c:pt idx="177">
                  <c:v>9.5150400000000008</c:v>
                </c:pt>
                <c:pt idx="178">
                  <c:v>9.1681849999999994</c:v>
                </c:pt>
                <c:pt idx="179">
                  <c:v>9.3712210000000002</c:v>
                </c:pt>
                <c:pt idx="180">
                  <c:v>9.2558640000000008</c:v>
                </c:pt>
                <c:pt idx="181">
                  <c:v>9.3141180000000006</c:v>
                </c:pt>
                <c:pt idx="182">
                  <c:v>9.4376610000000003</c:v>
                </c:pt>
                <c:pt idx="183">
                  <c:v>9.3850300000000004</c:v>
                </c:pt>
                <c:pt idx="184">
                  <c:v>9.4595859999999998</c:v>
                </c:pt>
                <c:pt idx="185">
                  <c:v>9.4867720000000002</c:v>
                </c:pt>
                <c:pt idx="186">
                  <c:v>9.4539089999999995</c:v>
                </c:pt>
                <c:pt idx="187">
                  <c:v>9.1090990000000005</c:v>
                </c:pt>
                <c:pt idx="188">
                  <c:v>8.89086</c:v>
                </c:pt>
                <c:pt idx="189">
                  <c:v>8.9200210000000002</c:v>
                </c:pt>
                <c:pt idx="190">
                  <c:v>8.9187150000000006</c:v>
                </c:pt>
                <c:pt idx="191">
                  <c:v>8.8876449999999991</c:v>
                </c:pt>
                <c:pt idx="192">
                  <c:v>8.2206039999999998</c:v>
                </c:pt>
                <c:pt idx="193">
                  <c:v>7.2970199999999998</c:v>
                </c:pt>
                <c:pt idx="194">
                  <c:v>6.9317019999999996</c:v>
                </c:pt>
                <c:pt idx="195">
                  <c:v>6.3765179999999999</c:v>
                </c:pt>
                <c:pt idx="196">
                  <c:v>6.1306529999999997</c:v>
                </c:pt>
                <c:pt idx="197">
                  <c:v>5.6943060000000001</c:v>
                </c:pt>
                <c:pt idx="198">
                  <c:v>5.483549</c:v>
                </c:pt>
                <c:pt idx="199">
                  <c:v>5.572139</c:v>
                </c:pt>
                <c:pt idx="200">
                  <c:v>5.2423339999999996</c:v>
                </c:pt>
                <c:pt idx="201">
                  <c:v>4.7012729999999996</c:v>
                </c:pt>
                <c:pt idx="202">
                  <c:v>4.3731780000000002</c:v>
                </c:pt>
                <c:pt idx="203">
                  <c:v>4.1545889999999996</c:v>
                </c:pt>
                <c:pt idx="204">
                  <c:v>4.2307689999999996</c:v>
                </c:pt>
                <c:pt idx="205">
                  <c:v>4.4061300000000001</c:v>
                </c:pt>
                <c:pt idx="206">
                  <c:v>4.1944710000000001</c:v>
                </c:pt>
                <c:pt idx="207">
                  <c:v>4.3767839999999998</c:v>
                </c:pt>
                <c:pt idx="208">
                  <c:v>4.3560610000000004</c:v>
                </c:pt>
                <c:pt idx="209">
                  <c:v>4.5368620000000002</c:v>
                </c:pt>
                <c:pt idx="210">
                  <c:v>4.7258979999999999</c:v>
                </c:pt>
                <c:pt idx="211">
                  <c:v>4.8067859999999998</c:v>
                </c:pt>
                <c:pt idx="212">
                  <c:v>5.1691729999999998</c:v>
                </c:pt>
                <c:pt idx="213">
                  <c:v>5.519177</c:v>
                </c:pt>
                <c:pt idx="214">
                  <c:v>5.400372</c:v>
                </c:pt>
                <c:pt idx="215">
                  <c:v>5.1948049999999997</c:v>
                </c:pt>
                <c:pt idx="216">
                  <c:v>5.1660519999999996</c:v>
                </c:pt>
                <c:pt idx="217">
                  <c:v>5.0458720000000001</c:v>
                </c:pt>
                <c:pt idx="218">
                  <c:v>5.2150049999999997</c:v>
                </c:pt>
                <c:pt idx="219">
                  <c:v>5.1048309999999999</c:v>
                </c:pt>
                <c:pt idx="220">
                  <c:v>4.990926</c:v>
                </c:pt>
                <c:pt idx="221">
                  <c:v>4.9728750000000002</c:v>
                </c:pt>
                <c:pt idx="222">
                  <c:v>4.9638989999999996</c:v>
                </c:pt>
                <c:pt idx="223">
                  <c:v>5.035971</c:v>
                </c:pt>
                <c:pt idx="224">
                  <c:v>4.9151030000000002</c:v>
                </c:pt>
                <c:pt idx="225">
                  <c:v>4.7872339999999998</c:v>
                </c:pt>
                <c:pt idx="226">
                  <c:v>5.1236750000000004</c:v>
                </c:pt>
                <c:pt idx="227">
                  <c:v>5.3791890000000002</c:v>
                </c:pt>
                <c:pt idx="228">
                  <c:v>5.5263159999999996</c:v>
                </c:pt>
                <c:pt idx="229">
                  <c:v>5.9388649999999998</c:v>
                </c:pt>
                <c:pt idx="230">
                  <c:v>6.086957</c:v>
                </c:pt>
                <c:pt idx="231">
                  <c:v>6.3313100000000002</c:v>
                </c:pt>
                <c:pt idx="232">
                  <c:v>6.4822819999999997</c:v>
                </c:pt>
                <c:pt idx="233">
                  <c:v>6.546081</c:v>
                </c:pt>
                <c:pt idx="234">
                  <c:v>6.5348240000000004</c:v>
                </c:pt>
                <c:pt idx="235">
                  <c:v>6.3356159999999999</c:v>
                </c:pt>
                <c:pt idx="236">
                  <c:v>6.3032370000000002</c:v>
                </c:pt>
                <c:pt idx="237">
                  <c:v>6.4297800000000001</c:v>
                </c:pt>
                <c:pt idx="238">
                  <c:v>6.3025209999999996</c:v>
                </c:pt>
                <c:pt idx="239">
                  <c:v>6.2761509999999996</c:v>
                </c:pt>
                <c:pt idx="240">
                  <c:v>6.566916</c:v>
                </c:pt>
                <c:pt idx="241">
                  <c:v>6.512778</c:v>
                </c:pt>
                <c:pt idx="242">
                  <c:v>6.3114749999999997</c:v>
                </c:pt>
                <c:pt idx="243">
                  <c:v>6.1990210000000001</c:v>
                </c:pt>
                <c:pt idx="244">
                  <c:v>6.006494</c:v>
                </c:pt>
                <c:pt idx="245">
                  <c:v>6.0630559999999996</c:v>
                </c:pt>
                <c:pt idx="246">
                  <c:v>6.2146889999999999</c:v>
                </c:pt>
                <c:pt idx="247">
                  <c:v>6.6827699999999997</c:v>
                </c:pt>
                <c:pt idx="248">
                  <c:v>6.7307689999999996</c:v>
                </c:pt>
                <c:pt idx="249">
                  <c:v>6.7567570000000003</c:v>
                </c:pt>
                <c:pt idx="250">
                  <c:v>6.798419</c:v>
                </c:pt>
                <c:pt idx="251">
                  <c:v>6.6141730000000001</c:v>
                </c:pt>
                <c:pt idx="252">
                  <c:v>6.2767030000000004</c:v>
                </c:pt>
                <c:pt idx="253">
                  <c:v>6.2700209999999998</c:v>
                </c:pt>
                <c:pt idx="254">
                  <c:v>6.4699049999999998</c:v>
                </c:pt>
                <c:pt idx="255">
                  <c:v>6.4658470000000001</c:v>
                </c:pt>
                <c:pt idx="256">
                  <c:v>6.5433380000000003</c:v>
                </c:pt>
                <c:pt idx="257">
                  <c:v>6.5582570000000002</c:v>
                </c:pt>
                <c:pt idx="258">
                  <c:v>6.6348779999999996</c:v>
                </c:pt>
                <c:pt idx="259">
                  <c:v>6.2089059999999998</c:v>
                </c:pt>
                <c:pt idx="260">
                  <c:v>6.1453699999999998</c:v>
                </c:pt>
                <c:pt idx="261">
                  <c:v>5.7665430000000004</c:v>
                </c:pt>
                <c:pt idx="262">
                  <c:v>5.8229709999999999</c:v>
                </c:pt>
                <c:pt idx="263">
                  <c:v>5.8804530000000002</c:v>
                </c:pt>
                <c:pt idx="264">
                  <c:v>5.8994200000000001</c:v>
                </c:pt>
                <c:pt idx="265">
                  <c:v>5.6621880000000004</c:v>
                </c:pt>
                <c:pt idx="266">
                  <c:v>5.534351</c:v>
                </c:pt>
                <c:pt idx="267">
                  <c:v>5.5133080000000003</c:v>
                </c:pt>
                <c:pt idx="268">
                  <c:v>5.5871209999999998</c:v>
                </c:pt>
                <c:pt idx="269">
                  <c:v>5.3722899999999996</c:v>
                </c:pt>
                <c:pt idx="270">
                  <c:v>5.1643189999999999</c:v>
                </c:pt>
                <c:pt idx="271">
                  <c:v>5.149813</c:v>
                </c:pt>
                <c:pt idx="272">
                  <c:v>4.8462259999999997</c:v>
                </c:pt>
                <c:pt idx="273">
                  <c:v>4.8237480000000001</c:v>
                </c:pt>
                <c:pt idx="274">
                  <c:v>4.8847930000000002</c:v>
                </c:pt>
                <c:pt idx="275">
                  <c:v>4.8713240000000004</c:v>
                </c:pt>
                <c:pt idx="276">
                  <c:v>4.7488580000000002</c:v>
                </c:pt>
                <c:pt idx="277">
                  <c:v>4.5413259999999998</c:v>
                </c:pt>
                <c:pt idx="278">
                  <c:v>4.4303800000000004</c:v>
                </c:pt>
                <c:pt idx="279">
                  <c:v>4.504505</c:v>
                </c:pt>
                <c:pt idx="280">
                  <c:v>4.3946189999999996</c:v>
                </c:pt>
                <c:pt idx="281">
                  <c:v>4.7406079999999999</c:v>
                </c:pt>
                <c:pt idx="282">
                  <c:v>4.9107139999999996</c:v>
                </c:pt>
                <c:pt idx="283">
                  <c:v>4.7195010000000002</c:v>
                </c:pt>
                <c:pt idx="284">
                  <c:v>4.8</c:v>
                </c:pt>
                <c:pt idx="285">
                  <c:v>4.8672570000000004</c:v>
                </c:pt>
                <c:pt idx="286">
                  <c:v>4.4815469999999999</c:v>
                </c:pt>
                <c:pt idx="287">
                  <c:v>4.3821209999999997</c:v>
                </c:pt>
                <c:pt idx="288">
                  <c:v>4.3591980000000001</c:v>
                </c:pt>
                <c:pt idx="289">
                  <c:v>4.43093</c:v>
                </c:pt>
                <c:pt idx="290">
                  <c:v>4.3290040000000003</c:v>
                </c:pt>
                <c:pt idx="291">
                  <c:v>4.0517240000000001</c:v>
                </c:pt>
                <c:pt idx="292">
                  <c:v>4.2955329999999998</c:v>
                </c:pt>
                <c:pt idx="293">
                  <c:v>3.8428689999999999</c:v>
                </c:pt>
                <c:pt idx="294">
                  <c:v>3.7446809999999999</c:v>
                </c:pt>
                <c:pt idx="295">
                  <c:v>3.8265310000000001</c:v>
                </c:pt>
                <c:pt idx="296">
                  <c:v>3.9016120000000001</c:v>
                </c:pt>
                <c:pt idx="297">
                  <c:v>3.8818570000000001</c:v>
                </c:pt>
                <c:pt idx="298">
                  <c:v>3.9529019999999999</c:v>
                </c:pt>
                <c:pt idx="299">
                  <c:v>4.030227</c:v>
                </c:pt>
                <c:pt idx="300">
                  <c:v>3.9264830000000002</c:v>
                </c:pt>
                <c:pt idx="301">
                  <c:v>4.242928</c:v>
                </c:pt>
                <c:pt idx="302">
                  <c:v>4.8962659999999998</c:v>
                </c:pt>
                <c:pt idx="303">
                  <c:v>5.1367029999999998</c:v>
                </c:pt>
                <c:pt idx="304">
                  <c:v>5.1894559999999998</c:v>
                </c:pt>
                <c:pt idx="305">
                  <c:v>5.6743420000000002</c:v>
                </c:pt>
                <c:pt idx="306">
                  <c:v>5.5783430000000003</c:v>
                </c:pt>
                <c:pt idx="307">
                  <c:v>5.7330059999999996</c:v>
                </c:pt>
                <c:pt idx="308">
                  <c:v>5.6326530000000004</c:v>
                </c:pt>
                <c:pt idx="309">
                  <c:v>5.5239640000000003</c:v>
                </c:pt>
                <c:pt idx="310">
                  <c:v>5.66343</c:v>
                </c:pt>
                <c:pt idx="311">
                  <c:v>5.569007</c:v>
                </c:pt>
                <c:pt idx="312">
                  <c:v>5.5815919999999997</c:v>
                </c:pt>
                <c:pt idx="313">
                  <c:v>5.232291</c:v>
                </c:pt>
                <c:pt idx="314">
                  <c:v>4.7220089999999999</c:v>
                </c:pt>
                <c:pt idx="315">
                  <c:v>4.7133019999999997</c:v>
                </c:pt>
                <c:pt idx="316">
                  <c:v>4.4586839999999999</c:v>
                </c:pt>
                <c:pt idx="317">
                  <c:v>4.0077980000000002</c:v>
                </c:pt>
                <c:pt idx="318">
                  <c:v>3.7466050000000002</c:v>
                </c:pt>
                <c:pt idx="319">
                  <c:v>3.5244149999999999</c:v>
                </c:pt>
                <c:pt idx="320">
                  <c:v>3.3834309999999999</c:v>
                </c:pt>
                <c:pt idx="321">
                  <c:v>3.0841419999999999</c:v>
                </c:pt>
                <c:pt idx="322">
                  <c:v>2.9240889999999999</c:v>
                </c:pt>
                <c:pt idx="323">
                  <c:v>2.8646790000000002</c:v>
                </c:pt>
                <c:pt idx="324">
                  <c:v>2.7317070000000001</c:v>
                </c:pt>
                <c:pt idx="325">
                  <c:v>2.4295429999999998</c:v>
                </c:pt>
                <c:pt idx="326">
                  <c:v>2.3233299999999999</c:v>
                </c:pt>
                <c:pt idx="327">
                  <c:v>2.0250720000000002</c:v>
                </c:pt>
                <c:pt idx="328">
                  <c:v>1.92123</c:v>
                </c:pt>
                <c:pt idx="329">
                  <c:v>1.7257910000000001</c:v>
                </c:pt>
                <c:pt idx="330">
                  <c:v>1.8234170000000001</c:v>
                </c:pt>
                <c:pt idx="331">
                  <c:v>1.8216680000000001</c:v>
                </c:pt>
                <c:pt idx="332">
                  <c:v>1.819923</c:v>
                </c:pt>
                <c:pt idx="333">
                  <c:v>2.0095689999999999</c:v>
                </c:pt>
                <c:pt idx="334">
                  <c:v>2.0019070000000001</c:v>
                </c:pt>
                <c:pt idx="335">
                  <c:v>1.9047620000000001</c:v>
                </c:pt>
                <c:pt idx="336">
                  <c:v>1.899335</c:v>
                </c:pt>
                <c:pt idx="337">
                  <c:v>2.0872869999999999</c:v>
                </c:pt>
                <c:pt idx="338">
                  <c:v>2.0813619999999999</c:v>
                </c:pt>
                <c:pt idx="339">
                  <c:v>2.0793949999999999</c:v>
                </c:pt>
                <c:pt idx="340">
                  <c:v>1.9792650000000001</c:v>
                </c:pt>
                <c:pt idx="341">
                  <c:v>2.0735160000000001</c:v>
                </c:pt>
                <c:pt idx="342">
                  <c:v>2.0735160000000001</c:v>
                </c:pt>
                <c:pt idx="343">
                  <c:v>2.0715629999999998</c:v>
                </c:pt>
                <c:pt idx="344">
                  <c:v>1.975541</c:v>
                </c:pt>
                <c:pt idx="345">
                  <c:v>1.8761730000000001</c:v>
                </c:pt>
                <c:pt idx="346">
                  <c:v>1.5887849999999999</c:v>
                </c:pt>
                <c:pt idx="347">
                  <c:v>1.6822429999999999</c:v>
                </c:pt>
                <c:pt idx="348">
                  <c:v>1.4911460000000001</c:v>
                </c:pt>
                <c:pt idx="349">
                  <c:v>1.3940520000000001</c:v>
                </c:pt>
                <c:pt idx="350">
                  <c:v>1.297498</c:v>
                </c:pt>
                <c:pt idx="351">
                  <c:v>1.481481</c:v>
                </c:pt>
                <c:pt idx="352">
                  <c:v>1.4787429999999999</c:v>
                </c:pt>
                <c:pt idx="353">
                  <c:v>1.3850420000000001</c:v>
                </c:pt>
                <c:pt idx="354">
                  <c:v>1.66205</c:v>
                </c:pt>
                <c:pt idx="355">
                  <c:v>1.660517</c:v>
                </c:pt>
                <c:pt idx="356">
                  <c:v>1.845018</c:v>
                </c:pt>
                <c:pt idx="357">
                  <c:v>2.0257830000000001</c:v>
                </c:pt>
                <c:pt idx="358">
                  <c:v>2.1159150000000002</c:v>
                </c:pt>
                <c:pt idx="359">
                  <c:v>2.1139709999999998</c:v>
                </c:pt>
                <c:pt idx="360">
                  <c:v>2.2038570000000002</c:v>
                </c:pt>
                <c:pt idx="361">
                  <c:v>2.3831349999999998</c:v>
                </c:pt>
                <c:pt idx="362">
                  <c:v>2.4702649999999999</c:v>
                </c:pt>
                <c:pt idx="363">
                  <c:v>2.2810220000000001</c:v>
                </c:pt>
                <c:pt idx="364">
                  <c:v>2.4590160000000001</c:v>
                </c:pt>
                <c:pt idx="365">
                  <c:v>2.73224</c:v>
                </c:pt>
                <c:pt idx="366">
                  <c:v>2.633969</c:v>
                </c:pt>
                <c:pt idx="367">
                  <c:v>2.6315789999999999</c:v>
                </c:pt>
                <c:pt idx="368">
                  <c:v>2.6268120000000001</c:v>
                </c:pt>
                <c:pt idx="369">
                  <c:v>2.6173289999999998</c:v>
                </c:pt>
                <c:pt idx="370">
                  <c:v>2.7027030000000001</c:v>
                </c:pt>
                <c:pt idx="371">
                  <c:v>2.7002700000000002</c:v>
                </c:pt>
                <c:pt idx="372">
                  <c:v>2.96496</c:v>
                </c:pt>
                <c:pt idx="373">
                  <c:v>2.954342</c:v>
                </c:pt>
                <c:pt idx="374">
                  <c:v>2.7678569999999998</c:v>
                </c:pt>
                <c:pt idx="375">
                  <c:v>3.1222120000000002</c:v>
                </c:pt>
                <c:pt idx="376">
                  <c:v>3.0222220000000002</c:v>
                </c:pt>
                <c:pt idx="377">
                  <c:v>3.0141840000000002</c:v>
                </c:pt>
                <c:pt idx="378">
                  <c:v>2.9203540000000001</c:v>
                </c:pt>
                <c:pt idx="379">
                  <c:v>2.8293550000000001</c:v>
                </c:pt>
                <c:pt idx="380">
                  <c:v>2.6478380000000001</c:v>
                </c:pt>
                <c:pt idx="381">
                  <c:v>2.4626209999999999</c:v>
                </c:pt>
                <c:pt idx="382">
                  <c:v>2.3684210000000001</c:v>
                </c:pt>
                <c:pt idx="383">
                  <c:v>2.3663449999999999</c:v>
                </c:pt>
                <c:pt idx="384">
                  <c:v>2.3560210000000001</c:v>
                </c:pt>
                <c:pt idx="385">
                  <c:v>2.347826</c:v>
                </c:pt>
                <c:pt idx="386">
                  <c:v>2.5195479999999999</c:v>
                </c:pt>
                <c:pt idx="387">
                  <c:v>2.3356400000000002</c:v>
                </c:pt>
                <c:pt idx="388">
                  <c:v>2.3295940000000002</c:v>
                </c:pt>
                <c:pt idx="389">
                  <c:v>2.1514630000000001</c:v>
                </c:pt>
                <c:pt idx="390">
                  <c:v>2.235598</c:v>
                </c:pt>
                <c:pt idx="391">
                  <c:v>2.4075669999999998</c:v>
                </c:pt>
                <c:pt idx="392">
                  <c:v>2.5795360000000001</c:v>
                </c:pt>
                <c:pt idx="393">
                  <c:v>2.6609440000000002</c:v>
                </c:pt>
                <c:pt idx="394">
                  <c:v>2.827763</c:v>
                </c:pt>
                <c:pt idx="395">
                  <c:v>2.825342</c:v>
                </c:pt>
                <c:pt idx="396">
                  <c:v>2.8132990000000002</c:v>
                </c:pt>
                <c:pt idx="397">
                  <c:v>2.6338149999999998</c:v>
                </c:pt>
                <c:pt idx="398">
                  <c:v>2.7118639999999998</c:v>
                </c:pt>
                <c:pt idx="399">
                  <c:v>2.704987</c:v>
                </c:pt>
                <c:pt idx="400">
                  <c:v>2.6981449999999998</c:v>
                </c:pt>
                <c:pt idx="401">
                  <c:v>2.695872</c:v>
                </c:pt>
                <c:pt idx="402">
                  <c:v>2.6913369999999999</c:v>
                </c:pt>
                <c:pt idx="403">
                  <c:v>2.7707809999999999</c:v>
                </c:pt>
                <c:pt idx="404">
                  <c:v>2.7661359999999999</c:v>
                </c:pt>
                <c:pt idx="405">
                  <c:v>2.5919729999999999</c:v>
                </c:pt>
                <c:pt idx="406">
                  <c:v>2.5</c:v>
                </c:pt>
                <c:pt idx="407">
                  <c:v>2.4979179999999999</c:v>
                </c:pt>
                <c:pt idx="408">
                  <c:v>2.2388059999999999</c:v>
                </c:pt>
                <c:pt idx="409">
                  <c:v>2.3178809999999999</c:v>
                </c:pt>
                <c:pt idx="410">
                  <c:v>2.3102309999999999</c:v>
                </c:pt>
                <c:pt idx="411">
                  <c:v>2.3045270000000002</c:v>
                </c:pt>
                <c:pt idx="412">
                  <c:v>2.298851</c:v>
                </c:pt>
                <c:pt idx="413">
                  <c:v>2.3789989999999999</c:v>
                </c:pt>
                <c:pt idx="414">
                  <c:v>2.293202</c:v>
                </c:pt>
                <c:pt idx="415">
                  <c:v>2.287582</c:v>
                </c:pt>
                <c:pt idx="416">
                  <c:v>2.1207180000000001</c:v>
                </c:pt>
                <c:pt idx="417">
                  <c:v>2.03749</c:v>
                </c:pt>
                <c:pt idx="418">
                  <c:v>1.8699190000000001</c:v>
                </c:pt>
                <c:pt idx="419">
                  <c:v>2.030869</c:v>
                </c:pt>
                <c:pt idx="420">
                  <c:v>1.8653690000000001</c:v>
                </c:pt>
                <c:pt idx="421">
                  <c:v>1.941748</c:v>
                </c:pt>
                <c:pt idx="422">
                  <c:v>1.935484</c:v>
                </c:pt>
                <c:pt idx="423">
                  <c:v>1.8503620000000001</c:v>
                </c:pt>
                <c:pt idx="424">
                  <c:v>1.926164</c:v>
                </c:pt>
                <c:pt idx="425">
                  <c:v>1.762821</c:v>
                </c:pt>
                <c:pt idx="426">
                  <c:v>2.0816650000000001</c:v>
                </c:pt>
                <c:pt idx="427">
                  <c:v>1.9968049999999999</c:v>
                </c:pt>
                <c:pt idx="428">
                  <c:v>1.9968049999999999</c:v>
                </c:pt>
                <c:pt idx="429">
                  <c:v>2.2364220000000001</c:v>
                </c:pt>
                <c:pt idx="430">
                  <c:v>2.2346370000000002</c:v>
                </c:pt>
                <c:pt idx="431">
                  <c:v>1.9904459999999999</c:v>
                </c:pt>
                <c:pt idx="432">
                  <c:v>2.2292990000000001</c:v>
                </c:pt>
                <c:pt idx="433">
                  <c:v>2.1428569999999998</c:v>
                </c:pt>
                <c:pt idx="434">
                  <c:v>2.056962</c:v>
                </c:pt>
                <c:pt idx="435">
                  <c:v>2.2116899999999999</c:v>
                </c:pt>
                <c:pt idx="436">
                  <c:v>2.2047240000000001</c:v>
                </c:pt>
                <c:pt idx="437">
                  <c:v>2.2834650000000001</c:v>
                </c:pt>
                <c:pt idx="438">
                  <c:v>2.196078</c:v>
                </c:pt>
                <c:pt idx="439">
                  <c:v>2.1926389999999998</c:v>
                </c:pt>
                <c:pt idx="440">
                  <c:v>2.1143299999999998</c:v>
                </c:pt>
                <c:pt idx="441">
                  <c:v>1.796875</c:v>
                </c:pt>
                <c:pt idx="442">
                  <c:v>1.795472</c:v>
                </c:pt>
                <c:pt idx="443">
                  <c:v>1.8735360000000001</c:v>
                </c:pt>
                <c:pt idx="444">
                  <c:v>1.7133959999999999</c:v>
                </c:pt>
                <c:pt idx="445">
                  <c:v>1.787102</c:v>
                </c:pt>
                <c:pt idx="446">
                  <c:v>1.7054260000000001</c:v>
                </c:pt>
                <c:pt idx="447">
                  <c:v>1.5455950000000001</c:v>
                </c:pt>
                <c:pt idx="448">
                  <c:v>1.540832</c:v>
                </c:pt>
                <c:pt idx="449">
                  <c:v>1.6936100000000001</c:v>
                </c:pt>
                <c:pt idx="450">
                  <c:v>1.6116649999999999</c:v>
                </c:pt>
                <c:pt idx="451">
                  <c:v>1.6091949999999999</c:v>
                </c:pt>
                <c:pt idx="452">
                  <c:v>1.687117</c:v>
                </c:pt>
                <c:pt idx="453">
                  <c:v>2.0721409999999998</c:v>
                </c:pt>
                <c:pt idx="454">
                  <c:v>2.3773010000000001</c:v>
                </c:pt>
                <c:pt idx="455">
                  <c:v>2.6053639999999998</c:v>
                </c:pt>
                <c:pt idx="456">
                  <c:v>2.9862169999999999</c:v>
                </c:pt>
                <c:pt idx="457">
                  <c:v>2.900763</c:v>
                </c:pt>
                <c:pt idx="458">
                  <c:v>3.2774390000000002</c:v>
                </c:pt>
                <c:pt idx="459">
                  <c:v>3.348554</c:v>
                </c:pt>
                <c:pt idx="460">
                  <c:v>3.5660090000000002</c:v>
                </c:pt>
                <c:pt idx="461">
                  <c:v>3.7850109999999999</c:v>
                </c:pt>
                <c:pt idx="462">
                  <c:v>4.0785499999999999</c:v>
                </c:pt>
                <c:pt idx="463">
                  <c:v>4.0723979999999997</c:v>
                </c:pt>
                <c:pt idx="464">
                  <c:v>3.7707389999999998</c:v>
                </c:pt>
                <c:pt idx="465">
                  <c:v>3.458647</c:v>
                </c:pt>
                <c:pt idx="466">
                  <c:v>2.6966290000000002</c:v>
                </c:pt>
                <c:pt idx="467">
                  <c:v>2.240478</c:v>
                </c:pt>
                <c:pt idx="468">
                  <c:v>1.635688</c:v>
                </c:pt>
                <c:pt idx="469">
                  <c:v>1.632047</c:v>
                </c:pt>
                <c:pt idx="470">
                  <c:v>1.180812</c:v>
                </c:pt>
                <c:pt idx="471">
                  <c:v>1.1782029999999999</c:v>
                </c:pt>
                <c:pt idx="472">
                  <c:v>0.87912100000000004</c:v>
                </c:pt>
                <c:pt idx="473">
                  <c:v>0.51057600000000003</c:v>
                </c:pt>
                <c:pt idx="474">
                  <c:v>0</c:v>
                </c:pt>
                <c:pt idx="475">
                  <c:v>0.144928</c:v>
                </c:pt>
                <c:pt idx="476">
                  <c:v>0.21802299999999999</c:v>
                </c:pt>
                <c:pt idx="477">
                  <c:v>0.29069800000000001</c:v>
                </c:pt>
                <c:pt idx="478">
                  <c:v>0.65645500000000001</c:v>
                </c:pt>
                <c:pt idx="479">
                  <c:v>1.0226440000000001</c:v>
                </c:pt>
                <c:pt idx="480">
                  <c:v>1.3167519999999999</c:v>
                </c:pt>
                <c:pt idx="481">
                  <c:v>1.167883</c:v>
                </c:pt>
                <c:pt idx="482">
                  <c:v>1.38585</c:v>
                </c:pt>
                <c:pt idx="483">
                  <c:v>1.528384</c:v>
                </c:pt>
                <c:pt idx="484">
                  <c:v>1.3798109999999999</c:v>
                </c:pt>
                <c:pt idx="485">
                  <c:v>1.306241</c:v>
                </c:pt>
                <c:pt idx="486">
                  <c:v>1.6690860000000001</c:v>
                </c:pt>
                <c:pt idx="487">
                  <c:v>1.591896</c:v>
                </c:pt>
                <c:pt idx="488">
                  <c:v>1.595359</c:v>
                </c:pt>
                <c:pt idx="489">
                  <c:v>1.7391300000000001</c:v>
                </c:pt>
                <c:pt idx="490">
                  <c:v>1.7391300000000001</c:v>
                </c:pt>
                <c:pt idx="491">
                  <c:v>1.8799710000000001</c:v>
                </c:pt>
                <c:pt idx="492">
                  <c:v>2.1498919999999999</c:v>
                </c:pt>
                <c:pt idx="493">
                  <c:v>2.3787880000000001</c:v>
                </c:pt>
                <c:pt idx="494">
                  <c:v>2.486475</c:v>
                </c:pt>
                <c:pt idx="495">
                  <c:v>2.620215</c:v>
                </c:pt>
                <c:pt idx="496">
                  <c:v>2.6468479999999999</c:v>
                </c:pt>
                <c:pt idx="497">
                  <c:v>2.746991</c:v>
                </c:pt>
                <c:pt idx="498">
                  <c:v>2.6796570000000002</c:v>
                </c:pt>
                <c:pt idx="499">
                  <c:v>2.7589739999999998</c:v>
                </c:pt>
                <c:pt idx="500">
                  <c:v>2.979015</c:v>
                </c:pt>
                <c:pt idx="501">
                  <c:v>3.3564099999999999</c:v>
                </c:pt>
                <c:pt idx="502">
                  <c:v>3.2568380000000001</c:v>
                </c:pt>
                <c:pt idx="503">
                  <c:v>3.287296</c:v>
                </c:pt>
                <c:pt idx="504">
                  <c:v>3.1620550000000001</c:v>
                </c:pt>
                <c:pt idx="505">
                  <c:v>3.2512319999999999</c:v>
                </c:pt>
                <c:pt idx="506">
                  <c:v>3.336605</c:v>
                </c:pt>
                <c:pt idx="507">
                  <c:v>3.3203130000000001</c:v>
                </c:pt>
                <c:pt idx="508">
                  <c:v>3.2195119999999999</c:v>
                </c:pt>
                <c:pt idx="509">
                  <c:v>3.3138399999999999</c:v>
                </c:pt>
                <c:pt idx="510">
                  <c:v>3.1098150000000002</c:v>
                </c:pt>
                <c:pt idx="511">
                  <c:v>3.1976740000000001</c:v>
                </c:pt>
                <c:pt idx="512">
                  <c:v>3.1976740000000001</c:v>
                </c:pt>
                <c:pt idx="513">
                  <c:v>2.601156</c:v>
                </c:pt>
                <c:pt idx="514">
                  <c:v>2.5072320000000001</c:v>
                </c:pt>
                <c:pt idx="515">
                  <c:v>2.3054760000000001</c:v>
                </c:pt>
                <c:pt idx="516">
                  <c:v>2.2030650000000001</c:v>
                </c:pt>
                <c:pt idx="517">
                  <c:v>1.9083969999999999</c:v>
                </c:pt>
                <c:pt idx="518">
                  <c:v>1.6144350000000001</c:v>
                </c:pt>
                <c:pt idx="519">
                  <c:v>1.1342159999999999</c:v>
                </c:pt>
                <c:pt idx="520">
                  <c:v>1.1342159999999999</c:v>
                </c:pt>
                <c:pt idx="521">
                  <c:v>1.226415</c:v>
                </c:pt>
                <c:pt idx="522">
                  <c:v>1.2252590000000001</c:v>
                </c:pt>
                <c:pt idx="523">
                  <c:v>1.2206570000000001</c:v>
                </c:pt>
                <c:pt idx="524">
                  <c:v>0.938967</c:v>
                </c:pt>
                <c:pt idx="525">
                  <c:v>0.75117400000000001</c:v>
                </c:pt>
                <c:pt idx="526">
                  <c:v>0.65851400000000004</c:v>
                </c:pt>
                <c:pt idx="527">
                  <c:v>0.657277</c:v>
                </c:pt>
                <c:pt idx="528">
                  <c:v>0.65604499999999999</c:v>
                </c:pt>
                <c:pt idx="529">
                  <c:v>0.468165</c:v>
                </c:pt>
                <c:pt idx="530">
                  <c:v>0.373832</c:v>
                </c:pt>
                <c:pt idx="531">
                  <c:v>0.56074800000000002</c:v>
                </c:pt>
                <c:pt idx="532">
                  <c:v>0.46728999999999998</c:v>
                </c:pt>
                <c:pt idx="533">
                  <c:v>0.27959000000000001</c:v>
                </c:pt>
                <c:pt idx="534">
                  <c:v>9.3109999999999998E-2</c:v>
                </c:pt>
                <c:pt idx="535">
                  <c:v>-9.2763999999999999E-2</c:v>
                </c:pt>
                <c:pt idx="536">
                  <c:v>-0.18604699999999999</c:v>
                </c:pt>
                <c:pt idx="537">
                  <c:v>9.3197000000000002E-2</c:v>
                </c:pt>
                <c:pt idx="538">
                  <c:v>0.186916</c:v>
                </c:pt>
                <c:pt idx="539">
                  <c:v>0</c:v>
                </c:pt>
                <c:pt idx="540">
                  <c:v>-0.55865900000000002</c:v>
                </c:pt>
                <c:pt idx="541">
                  <c:v>-9.3197000000000002E-2</c:v>
                </c:pt>
                <c:pt idx="542">
                  <c:v>-9.3109999999999998E-2</c:v>
                </c:pt>
                <c:pt idx="543">
                  <c:v>-9.2937000000000006E-2</c:v>
                </c:pt>
                <c:pt idx="544">
                  <c:v>9.3022999999999995E-2</c:v>
                </c:pt>
                <c:pt idx="545">
                  <c:v>0.18587400000000001</c:v>
                </c:pt>
                <c:pt idx="546">
                  <c:v>0.18604699999999999</c:v>
                </c:pt>
                <c:pt idx="547">
                  <c:v>0.185701</c:v>
                </c:pt>
                <c:pt idx="548">
                  <c:v>0.186393</c:v>
                </c:pt>
                <c:pt idx="549">
                  <c:v>0.27933000000000002</c:v>
                </c:pt>
                <c:pt idx="550">
                  <c:v>9.3284000000000006E-2</c:v>
                </c:pt>
                <c:pt idx="551">
                  <c:v>9.3284000000000006E-2</c:v>
                </c:pt>
                <c:pt idx="552">
                  <c:v>0.25280900000000001</c:v>
                </c:pt>
                <c:pt idx="553">
                  <c:v>-0.321828</c:v>
                </c:pt>
                <c:pt idx="554">
                  <c:v>-0.21435199999999999</c:v>
                </c:pt>
                <c:pt idx="555">
                  <c:v>-0.5</c:v>
                </c:pt>
                <c:pt idx="556">
                  <c:v>-0.29275099999999998</c:v>
                </c:pt>
                <c:pt idx="557">
                  <c:v>-0.37801499999999999</c:v>
                </c:pt>
                <c:pt idx="558">
                  <c:v>-8.5887000000000005E-2</c:v>
                </c:pt>
                <c:pt idx="559">
                  <c:v>-7.1826000000000001E-2</c:v>
                </c:pt>
                <c:pt idx="560">
                  <c:v>0.1</c:v>
                </c:pt>
                <c:pt idx="561">
                  <c:v>-0.185701</c:v>
                </c:pt>
                <c:pt idx="562">
                  <c:v>8.6207000000000006E-2</c:v>
                </c:pt>
                <c:pt idx="563">
                  <c:v>0.486952</c:v>
                </c:pt>
                <c:pt idx="564">
                  <c:v>1.004016</c:v>
                </c:pt>
                <c:pt idx="565">
                  <c:v>1.609658</c:v>
                </c:pt>
                <c:pt idx="566">
                  <c:v>1.4056219999999999</c:v>
                </c:pt>
                <c:pt idx="567">
                  <c:v>1.909548</c:v>
                </c:pt>
                <c:pt idx="568">
                  <c:v>1.402806</c:v>
                </c:pt>
                <c:pt idx="569">
                  <c:v>1.201201</c:v>
                </c:pt>
                <c:pt idx="570">
                  <c:v>1.0989009999999999</c:v>
                </c:pt>
                <c:pt idx="571">
                  <c:v>1.1964109999999999</c:v>
                </c:pt>
                <c:pt idx="572">
                  <c:v>1.0989009999999999</c:v>
                </c:pt>
                <c:pt idx="573">
                  <c:v>1</c:v>
                </c:pt>
                <c:pt idx="574">
                  <c:v>0.90090099999999995</c:v>
                </c:pt>
                <c:pt idx="575">
                  <c:v>0.89730799999999999</c:v>
                </c:pt>
                <c:pt idx="576">
                  <c:v>0.89463199999999998</c:v>
                </c:pt>
                <c:pt idx="577">
                  <c:v>0.49504999999999999</c:v>
                </c:pt>
                <c:pt idx="578">
                  <c:v>0.79207899999999998</c:v>
                </c:pt>
                <c:pt idx="579">
                  <c:v>0.49309700000000001</c:v>
                </c:pt>
                <c:pt idx="580">
                  <c:v>0.98814199999999996</c:v>
                </c:pt>
                <c:pt idx="581">
                  <c:v>1.2858560000000001</c:v>
                </c:pt>
                <c:pt idx="582">
                  <c:v>1.482213</c:v>
                </c:pt>
                <c:pt idx="583">
                  <c:v>1.576355</c:v>
                </c:pt>
                <c:pt idx="584">
                  <c:v>1.383399</c:v>
                </c:pt>
                <c:pt idx="585">
                  <c:v>1.584158</c:v>
                </c:pt>
                <c:pt idx="586">
                  <c:v>1.587302</c:v>
                </c:pt>
                <c:pt idx="587">
                  <c:v>1.086957</c:v>
                </c:pt>
                <c:pt idx="588">
                  <c:v>0.88670000000000004</c:v>
                </c:pt>
                <c:pt idx="589">
                  <c:v>0.98522200000000004</c:v>
                </c:pt>
                <c:pt idx="590">
                  <c:v>0.98231800000000002</c:v>
                </c:pt>
                <c:pt idx="591">
                  <c:v>1.0794900000000001</c:v>
                </c:pt>
                <c:pt idx="592">
                  <c:v>0.782779</c:v>
                </c:pt>
                <c:pt idx="593">
                  <c:v>0.68359400000000003</c:v>
                </c:pt>
                <c:pt idx="594">
                  <c:v>0.389484</c:v>
                </c:pt>
                <c:pt idx="595">
                  <c:v>0.38797300000000001</c:v>
                </c:pt>
                <c:pt idx="596">
                  <c:v>0.29239799999999999</c:v>
                </c:pt>
                <c:pt idx="597">
                  <c:v>0.19493199999999999</c:v>
                </c:pt>
                <c:pt idx="598">
                  <c:v>0.19531299999999999</c:v>
                </c:pt>
                <c:pt idx="599">
                  <c:v>0.488759</c:v>
                </c:pt>
                <c:pt idx="600">
                  <c:v>0.48828100000000002</c:v>
                </c:pt>
                <c:pt idx="601">
                  <c:v>0.29268300000000003</c:v>
                </c:pt>
                <c:pt idx="602">
                  <c:v>9.7276000000000001E-2</c:v>
                </c:pt>
                <c:pt idx="603">
                  <c:v>0</c:v>
                </c:pt>
                <c:pt idx="604">
                  <c:v>-0.19417499999999999</c:v>
                </c:pt>
                <c:pt idx="605">
                  <c:v>-0.19398599999999999</c:v>
                </c:pt>
                <c:pt idx="606">
                  <c:v>-0.38797300000000001</c:v>
                </c:pt>
                <c:pt idx="607">
                  <c:v>-0.48309200000000002</c:v>
                </c:pt>
                <c:pt idx="608">
                  <c:v>-0.58309</c:v>
                </c:pt>
                <c:pt idx="609">
                  <c:v>-0.29182900000000001</c:v>
                </c:pt>
                <c:pt idx="610">
                  <c:v>-0.19493199999999999</c:v>
                </c:pt>
                <c:pt idx="611">
                  <c:v>-0.194553</c:v>
                </c:pt>
                <c:pt idx="612">
                  <c:v>0.38872699999999999</c:v>
                </c:pt>
                <c:pt idx="613">
                  <c:v>0.58365800000000001</c:v>
                </c:pt>
                <c:pt idx="614">
                  <c:v>0.77745399999999998</c:v>
                </c:pt>
                <c:pt idx="615">
                  <c:v>1.0679609999999999</c:v>
                </c:pt>
                <c:pt idx="616">
                  <c:v>1.264591</c:v>
                </c:pt>
                <c:pt idx="617">
                  <c:v>1.2633620000000001</c:v>
                </c:pt>
                <c:pt idx="618">
                  <c:v>1.9474199999999999</c:v>
                </c:pt>
                <c:pt idx="619">
                  <c:v>2.0388350000000002</c:v>
                </c:pt>
                <c:pt idx="620">
                  <c:v>2.541544</c:v>
                </c:pt>
                <c:pt idx="621">
                  <c:v>3.0243899999999999</c:v>
                </c:pt>
                <c:pt idx="622">
                  <c:v>3.7109380000000001</c:v>
                </c:pt>
                <c:pt idx="623">
                  <c:v>3.8986350000000001</c:v>
                </c:pt>
                <c:pt idx="624">
                  <c:v>4.8402710000000004</c:v>
                </c:pt>
                <c:pt idx="625">
                  <c:v>5.7059959999999998</c:v>
                </c:pt>
                <c:pt idx="626">
                  <c:v>6.4609449999999997</c:v>
                </c:pt>
                <c:pt idx="627">
                  <c:v>5.9558119999999999</c:v>
                </c:pt>
                <c:pt idx="628">
                  <c:v>6.8203649999999998</c:v>
                </c:pt>
                <c:pt idx="629">
                  <c:v>7.9654509999999998</c:v>
                </c:pt>
                <c:pt idx="630">
                  <c:v>7.9274120000000003</c:v>
                </c:pt>
                <c:pt idx="631">
                  <c:v>8.3729779999999998</c:v>
                </c:pt>
                <c:pt idx="632">
                  <c:v>8.8655860000000004</c:v>
                </c:pt>
              </c:numCache>
            </c:numRef>
          </c:val>
          <c:smooth val="0"/>
          <c:extLst>
            <c:ext xmlns:c16="http://schemas.microsoft.com/office/drawing/2014/chart" uri="{C3380CC4-5D6E-409C-BE32-E72D297353CC}">
              <c16:uniqueId val="{00000001-3A48-448E-8915-51402B8A744E}"/>
            </c:ext>
          </c:extLst>
        </c:ser>
        <c:dLbls>
          <c:showLegendKey val="0"/>
          <c:showVal val="0"/>
          <c:showCatName val="0"/>
          <c:showSerName val="0"/>
          <c:showPercent val="0"/>
          <c:showBubbleSize val="0"/>
        </c:dLbls>
        <c:marker val="1"/>
        <c:smooth val="0"/>
        <c:axId val="245835264"/>
        <c:axId val="245836800"/>
      </c:lineChart>
      <c:lineChart>
        <c:grouping val="standard"/>
        <c:varyColors val="0"/>
        <c:ser>
          <c:idx val="0"/>
          <c:order val="3"/>
          <c:tx>
            <c:strRef>
              <c:f>'Ark1'!$H$4</c:f>
              <c:strCache>
                <c:ptCount val="1"/>
                <c:pt idx="0">
                  <c:v>IT Gnm. 1970erne</c:v>
                </c:pt>
              </c:strCache>
            </c:strRef>
          </c:tx>
          <c:spPr>
            <a:ln w="28575">
              <a:solidFill>
                <a:srgbClr val="C43D21"/>
              </a:solidFill>
              <a:prstDash val="dash"/>
            </a:ln>
          </c:spPr>
          <c:marker>
            <c:symbol val="none"/>
          </c:marker>
          <c:cat>
            <c:numRef>
              <c:f>'Ark1'!$A$5:$A$636</c:f>
              <c:numCache>
                <c:formatCode>m/d/yyyy</c:formatCode>
                <c:ptCount val="632"/>
                <c:pt idx="0">
                  <c:v>25569</c:v>
                </c:pt>
                <c:pt idx="1">
                  <c:v>25600</c:v>
                </c:pt>
                <c:pt idx="2">
                  <c:v>25628</c:v>
                </c:pt>
                <c:pt idx="3">
                  <c:v>25659</c:v>
                </c:pt>
                <c:pt idx="4">
                  <c:v>25689</c:v>
                </c:pt>
                <c:pt idx="5">
                  <c:v>25720</c:v>
                </c:pt>
                <c:pt idx="6">
                  <c:v>25750</c:v>
                </c:pt>
                <c:pt idx="7">
                  <c:v>25781</c:v>
                </c:pt>
                <c:pt idx="8">
                  <c:v>25812</c:v>
                </c:pt>
                <c:pt idx="9">
                  <c:v>25842</c:v>
                </c:pt>
                <c:pt idx="10">
                  <c:v>25873</c:v>
                </c:pt>
                <c:pt idx="11">
                  <c:v>25903</c:v>
                </c:pt>
                <c:pt idx="12">
                  <c:v>25934</c:v>
                </c:pt>
                <c:pt idx="13">
                  <c:v>25965</c:v>
                </c:pt>
                <c:pt idx="14">
                  <c:v>25993</c:v>
                </c:pt>
                <c:pt idx="15">
                  <c:v>26024</c:v>
                </c:pt>
                <c:pt idx="16">
                  <c:v>26054</c:v>
                </c:pt>
                <c:pt idx="17">
                  <c:v>26085</c:v>
                </c:pt>
                <c:pt idx="18">
                  <c:v>26115</c:v>
                </c:pt>
                <c:pt idx="19">
                  <c:v>26146</c:v>
                </c:pt>
                <c:pt idx="20">
                  <c:v>26177</c:v>
                </c:pt>
                <c:pt idx="21">
                  <c:v>26207</c:v>
                </c:pt>
                <c:pt idx="22">
                  <c:v>26238</c:v>
                </c:pt>
                <c:pt idx="23">
                  <c:v>26268</c:v>
                </c:pt>
                <c:pt idx="24">
                  <c:v>26299</c:v>
                </c:pt>
                <c:pt idx="25">
                  <c:v>26330</c:v>
                </c:pt>
                <c:pt idx="26">
                  <c:v>26359</c:v>
                </c:pt>
                <c:pt idx="27">
                  <c:v>26390</c:v>
                </c:pt>
                <c:pt idx="28">
                  <c:v>26420</c:v>
                </c:pt>
                <c:pt idx="29">
                  <c:v>26451</c:v>
                </c:pt>
                <c:pt idx="30">
                  <c:v>26481</c:v>
                </c:pt>
                <c:pt idx="31">
                  <c:v>26512</c:v>
                </c:pt>
                <c:pt idx="32">
                  <c:v>26543</c:v>
                </c:pt>
                <c:pt idx="33">
                  <c:v>26573</c:v>
                </c:pt>
                <c:pt idx="34">
                  <c:v>26604</c:v>
                </c:pt>
                <c:pt idx="35">
                  <c:v>26634</c:v>
                </c:pt>
                <c:pt idx="36">
                  <c:v>26665</c:v>
                </c:pt>
                <c:pt idx="37">
                  <c:v>26696</c:v>
                </c:pt>
                <c:pt idx="38">
                  <c:v>26724</c:v>
                </c:pt>
                <c:pt idx="39">
                  <c:v>26755</c:v>
                </c:pt>
                <c:pt idx="40">
                  <c:v>26785</c:v>
                </c:pt>
                <c:pt idx="41">
                  <c:v>26816</c:v>
                </c:pt>
                <c:pt idx="42">
                  <c:v>26846</c:v>
                </c:pt>
                <c:pt idx="43">
                  <c:v>26877</c:v>
                </c:pt>
                <c:pt idx="44">
                  <c:v>26908</c:v>
                </c:pt>
                <c:pt idx="45">
                  <c:v>26938</c:v>
                </c:pt>
                <c:pt idx="46">
                  <c:v>26969</c:v>
                </c:pt>
                <c:pt idx="47">
                  <c:v>26999</c:v>
                </c:pt>
                <c:pt idx="48">
                  <c:v>27030</c:v>
                </c:pt>
                <c:pt idx="49">
                  <c:v>27061</c:v>
                </c:pt>
                <c:pt idx="50">
                  <c:v>27089</c:v>
                </c:pt>
                <c:pt idx="51">
                  <c:v>27120</c:v>
                </c:pt>
                <c:pt idx="52">
                  <c:v>27150</c:v>
                </c:pt>
                <c:pt idx="53">
                  <c:v>27181</c:v>
                </c:pt>
                <c:pt idx="54">
                  <c:v>27211</c:v>
                </c:pt>
                <c:pt idx="55">
                  <c:v>27242</c:v>
                </c:pt>
                <c:pt idx="56">
                  <c:v>27273</c:v>
                </c:pt>
                <c:pt idx="57">
                  <c:v>27303</c:v>
                </c:pt>
                <c:pt idx="58">
                  <c:v>27334</c:v>
                </c:pt>
                <c:pt idx="59">
                  <c:v>27364</c:v>
                </c:pt>
                <c:pt idx="60">
                  <c:v>27395</c:v>
                </c:pt>
                <c:pt idx="61">
                  <c:v>27426</c:v>
                </c:pt>
                <c:pt idx="62">
                  <c:v>27454</c:v>
                </c:pt>
                <c:pt idx="63">
                  <c:v>27485</c:v>
                </c:pt>
                <c:pt idx="64">
                  <c:v>27515</c:v>
                </c:pt>
                <c:pt idx="65">
                  <c:v>27546</c:v>
                </c:pt>
                <c:pt idx="66">
                  <c:v>27576</c:v>
                </c:pt>
                <c:pt idx="67">
                  <c:v>27607</c:v>
                </c:pt>
                <c:pt idx="68">
                  <c:v>27638</c:v>
                </c:pt>
                <c:pt idx="69">
                  <c:v>27668</c:v>
                </c:pt>
                <c:pt idx="70">
                  <c:v>27699</c:v>
                </c:pt>
                <c:pt idx="71">
                  <c:v>27729</c:v>
                </c:pt>
                <c:pt idx="72">
                  <c:v>27760</c:v>
                </c:pt>
                <c:pt idx="73">
                  <c:v>27791</c:v>
                </c:pt>
                <c:pt idx="74">
                  <c:v>27820</c:v>
                </c:pt>
                <c:pt idx="75">
                  <c:v>27851</c:v>
                </c:pt>
                <c:pt idx="76">
                  <c:v>27881</c:v>
                </c:pt>
                <c:pt idx="77">
                  <c:v>27912</c:v>
                </c:pt>
                <c:pt idx="78">
                  <c:v>27942</c:v>
                </c:pt>
                <c:pt idx="79">
                  <c:v>27973</c:v>
                </c:pt>
                <c:pt idx="80">
                  <c:v>28004</c:v>
                </c:pt>
                <c:pt idx="81">
                  <c:v>28034</c:v>
                </c:pt>
                <c:pt idx="82">
                  <c:v>28065</c:v>
                </c:pt>
                <c:pt idx="83">
                  <c:v>28095</c:v>
                </c:pt>
                <c:pt idx="84">
                  <c:v>28126</c:v>
                </c:pt>
                <c:pt idx="85">
                  <c:v>28157</c:v>
                </c:pt>
                <c:pt idx="86">
                  <c:v>28185</c:v>
                </c:pt>
                <c:pt idx="87">
                  <c:v>28216</c:v>
                </c:pt>
                <c:pt idx="88">
                  <c:v>28246</c:v>
                </c:pt>
                <c:pt idx="89">
                  <c:v>28277</c:v>
                </c:pt>
                <c:pt idx="90">
                  <c:v>28307</c:v>
                </c:pt>
                <c:pt idx="91">
                  <c:v>28338</c:v>
                </c:pt>
                <c:pt idx="92">
                  <c:v>28369</c:v>
                </c:pt>
                <c:pt idx="93">
                  <c:v>28399</c:v>
                </c:pt>
                <c:pt idx="94">
                  <c:v>28430</c:v>
                </c:pt>
                <c:pt idx="95">
                  <c:v>28460</c:v>
                </c:pt>
                <c:pt idx="96">
                  <c:v>28491</c:v>
                </c:pt>
                <c:pt idx="97">
                  <c:v>28522</c:v>
                </c:pt>
                <c:pt idx="98">
                  <c:v>28550</c:v>
                </c:pt>
                <c:pt idx="99">
                  <c:v>28581</c:v>
                </c:pt>
                <c:pt idx="100">
                  <c:v>28611</c:v>
                </c:pt>
                <c:pt idx="101">
                  <c:v>28642</c:v>
                </c:pt>
                <c:pt idx="102">
                  <c:v>28672</c:v>
                </c:pt>
                <c:pt idx="103">
                  <c:v>28703</c:v>
                </c:pt>
                <c:pt idx="104">
                  <c:v>28734</c:v>
                </c:pt>
                <c:pt idx="105">
                  <c:v>28764</c:v>
                </c:pt>
                <c:pt idx="106">
                  <c:v>28795</c:v>
                </c:pt>
                <c:pt idx="107">
                  <c:v>28825</c:v>
                </c:pt>
                <c:pt idx="108">
                  <c:v>28856</c:v>
                </c:pt>
                <c:pt idx="109">
                  <c:v>28887</c:v>
                </c:pt>
                <c:pt idx="110">
                  <c:v>28915</c:v>
                </c:pt>
                <c:pt idx="111">
                  <c:v>28946</c:v>
                </c:pt>
                <c:pt idx="112">
                  <c:v>28976</c:v>
                </c:pt>
                <c:pt idx="113">
                  <c:v>29007</c:v>
                </c:pt>
                <c:pt idx="114">
                  <c:v>29037</c:v>
                </c:pt>
                <c:pt idx="115">
                  <c:v>29068</c:v>
                </c:pt>
                <c:pt idx="116">
                  <c:v>29099</c:v>
                </c:pt>
                <c:pt idx="117">
                  <c:v>29129</c:v>
                </c:pt>
                <c:pt idx="118">
                  <c:v>29160</c:v>
                </c:pt>
                <c:pt idx="119">
                  <c:v>29190</c:v>
                </c:pt>
                <c:pt idx="120">
                  <c:v>29221</c:v>
                </c:pt>
                <c:pt idx="121">
                  <c:v>29252</c:v>
                </c:pt>
                <c:pt idx="122">
                  <c:v>29281</c:v>
                </c:pt>
                <c:pt idx="123">
                  <c:v>29312</c:v>
                </c:pt>
                <c:pt idx="124">
                  <c:v>29342</c:v>
                </c:pt>
                <c:pt idx="125">
                  <c:v>29373</c:v>
                </c:pt>
                <c:pt idx="126">
                  <c:v>29403</c:v>
                </c:pt>
                <c:pt idx="127">
                  <c:v>29434</c:v>
                </c:pt>
                <c:pt idx="128">
                  <c:v>29465</c:v>
                </c:pt>
                <c:pt idx="129">
                  <c:v>29495</c:v>
                </c:pt>
                <c:pt idx="130">
                  <c:v>29526</c:v>
                </c:pt>
                <c:pt idx="131">
                  <c:v>29556</c:v>
                </c:pt>
                <c:pt idx="132">
                  <c:v>29587</c:v>
                </c:pt>
                <c:pt idx="133">
                  <c:v>29618</c:v>
                </c:pt>
                <c:pt idx="134">
                  <c:v>29646</c:v>
                </c:pt>
                <c:pt idx="135">
                  <c:v>29677</c:v>
                </c:pt>
                <c:pt idx="136">
                  <c:v>29707</c:v>
                </c:pt>
                <c:pt idx="137">
                  <c:v>29738</c:v>
                </c:pt>
                <c:pt idx="138">
                  <c:v>29768</c:v>
                </c:pt>
                <c:pt idx="139">
                  <c:v>29799</c:v>
                </c:pt>
                <c:pt idx="140">
                  <c:v>29830</c:v>
                </c:pt>
                <c:pt idx="141">
                  <c:v>29860</c:v>
                </c:pt>
                <c:pt idx="142">
                  <c:v>29891</c:v>
                </c:pt>
                <c:pt idx="143">
                  <c:v>29921</c:v>
                </c:pt>
                <c:pt idx="144">
                  <c:v>29952</c:v>
                </c:pt>
                <c:pt idx="145">
                  <c:v>29983</c:v>
                </c:pt>
                <c:pt idx="146">
                  <c:v>30011</c:v>
                </c:pt>
                <c:pt idx="147">
                  <c:v>30042</c:v>
                </c:pt>
                <c:pt idx="148">
                  <c:v>30072</c:v>
                </c:pt>
                <c:pt idx="149">
                  <c:v>30103</c:v>
                </c:pt>
                <c:pt idx="150">
                  <c:v>30133</c:v>
                </c:pt>
                <c:pt idx="151">
                  <c:v>30164</c:v>
                </c:pt>
                <c:pt idx="152">
                  <c:v>30195</c:v>
                </c:pt>
                <c:pt idx="153">
                  <c:v>30225</c:v>
                </c:pt>
                <c:pt idx="154">
                  <c:v>30256</c:v>
                </c:pt>
                <c:pt idx="155">
                  <c:v>30286</c:v>
                </c:pt>
                <c:pt idx="156">
                  <c:v>30317</c:v>
                </c:pt>
                <c:pt idx="157">
                  <c:v>30348</c:v>
                </c:pt>
                <c:pt idx="158">
                  <c:v>30376</c:v>
                </c:pt>
                <c:pt idx="159">
                  <c:v>30407</c:v>
                </c:pt>
                <c:pt idx="160">
                  <c:v>30437</c:v>
                </c:pt>
                <c:pt idx="161">
                  <c:v>30468</c:v>
                </c:pt>
                <c:pt idx="162">
                  <c:v>30498</c:v>
                </c:pt>
                <c:pt idx="163">
                  <c:v>30529</c:v>
                </c:pt>
                <c:pt idx="164">
                  <c:v>30560</c:v>
                </c:pt>
                <c:pt idx="165">
                  <c:v>30590</c:v>
                </c:pt>
                <c:pt idx="166">
                  <c:v>30621</c:v>
                </c:pt>
                <c:pt idx="167">
                  <c:v>30651</c:v>
                </c:pt>
                <c:pt idx="168">
                  <c:v>30682</c:v>
                </c:pt>
                <c:pt idx="169">
                  <c:v>30713</c:v>
                </c:pt>
                <c:pt idx="170">
                  <c:v>30742</c:v>
                </c:pt>
                <c:pt idx="171">
                  <c:v>30773</c:v>
                </c:pt>
                <c:pt idx="172">
                  <c:v>30803</c:v>
                </c:pt>
                <c:pt idx="173">
                  <c:v>30834</c:v>
                </c:pt>
                <c:pt idx="174">
                  <c:v>30864</c:v>
                </c:pt>
                <c:pt idx="175">
                  <c:v>30895</c:v>
                </c:pt>
                <c:pt idx="176">
                  <c:v>30926</c:v>
                </c:pt>
                <c:pt idx="177">
                  <c:v>30956</c:v>
                </c:pt>
                <c:pt idx="178">
                  <c:v>30987</c:v>
                </c:pt>
                <c:pt idx="179">
                  <c:v>31017</c:v>
                </c:pt>
                <c:pt idx="180">
                  <c:v>31048</c:v>
                </c:pt>
                <c:pt idx="181">
                  <c:v>31079</c:v>
                </c:pt>
                <c:pt idx="182">
                  <c:v>31107</c:v>
                </c:pt>
                <c:pt idx="183">
                  <c:v>31138</c:v>
                </c:pt>
                <c:pt idx="184">
                  <c:v>31168</c:v>
                </c:pt>
                <c:pt idx="185">
                  <c:v>31199</c:v>
                </c:pt>
                <c:pt idx="186">
                  <c:v>31229</c:v>
                </c:pt>
                <c:pt idx="187">
                  <c:v>31260</c:v>
                </c:pt>
                <c:pt idx="188">
                  <c:v>31291</c:v>
                </c:pt>
                <c:pt idx="189">
                  <c:v>31321</c:v>
                </c:pt>
                <c:pt idx="190">
                  <c:v>31352</c:v>
                </c:pt>
                <c:pt idx="191">
                  <c:v>31382</c:v>
                </c:pt>
                <c:pt idx="192">
                  <c:v>31413</c:v>
                </c:pt>
                <c:pt idx="193">
                  <c:v>31444</c:v>
                </c:pt>
                <c:pt idx="194">
                  <c:v>31472</c:v>
                </c:pt>
                <c:pt idx="195">
                  <c:v>31503</c:v>
                </c:pt>
                <c:pt idx="196">
                  <c:v>31533</c:v>
                </c:pt>
                <c:pt idx="197">
                  <c:v>31564</c:v>
                </c:pt>
                <c:pt idx="198">
                  <c:v>31594</c:v>
                </c:pt>
                <c:pt idx="199">
                  <c:v>31625</c:v>
                </c:pt>
                <c:pt idx="200">
                  <c:v>31656</c:v>
                </c:pt>
                <c:pt idx="201">
                  <c:v>31686</c:v>
                </c:pt>
                <c:pt idx="202">
                  <c:v>31717</c:v>
                </c:pt>
                <c:pt idx="203">
                  <c:v>31747</c:v>
                </c:pt>
                <c:pt idx="204">
                  <c:v>31778</c:v>
                </c:pt>
                <c:pt idx="205">
                  <c:v>31809</c:v>
                </c:pt>
                <c:pt idx="206">
                  <c:v>31837</c:v>
                </c:pt>
                <c:pt idx="207">
                  <c:v>31868</c:v>
                </c:pt>
                <c:pt idx="208">
                  <c:v>31898</c:v>
                </c:pt>
                <c:pt idx="209">
                  <c:v>31929</c:v>
                </c:pt>
                <c:pt idx="210">
                  <c:v>31959</c:v>
                </c:pt>
                <c:pt idx="211">
                  <c:v>31990</c:v>
                </c:pt>
                <c:pt idx="212">
                  <c:v>32021</c:v>
                </c:pt>
                <c:pt idx="213">
                  <c:v>32051</c:v>
                </c:pt>
                <c:pt idx="214">
                  <c:v>32082</c:v>
                </c:pt>
                <c:pt idx="215">
                  <c:v>32112</c:v>
                </c:pt>
                <c:pt idx="216">
                  <c:v>32143</c:v>
                </c:pt>
                <c:pt idx="217">
                  <c:v>32174</c:v>
                </c:pt>
                <c:pt idx="218">
                  <c:v>32203</c:v>
                </c:pt>
                <c:pt idx="219">
                  <c:v>32234</c:v>
                </c:pt>
                <c:pt idx="220">
                  <c:v>32264</c:v>
                </c:pt>
                <c:pt idx="221">
                  <c:v>32295</c:v>
                </c:pt>
                <c:pt idx="222">
                  <c:v>32325</c:v>
                </c:pt>
                <c:pt idx="223">
                  <c:v>32356</c:v>
                </c:pt>
                <c:pt idx="224">
                  <c:v>32387</c:v>
                </c:pt>
                <c:pt idx="225">
                  <c:v>32417</c:v>
                </c:pt>
                <c:pt idx="226">
                  <c:v>32448</c:v>
                </c:pt>
                <c:pt idx="227">
                  <c:v>32478</c:v>
                </c:pt>
                <c:pt idx="228">
                  <c:v>32509</c:v>
                </c:pt>
                <c:pt idx="229">
                  <c:v>32540</c:v>
                </c:pt>
                <c:pt idx="230">
                  <c:v>32568</c:v>
                </c:pt>
                <c:pt idx="231">
                  <c:v>32599</c:v>
                </c:pt>
                <c:pt idx="232">
                  <c:v>32629</c:v>
                </c:pt>
                <c:pt idx="233">
                  <c:v>32660</c:v>
                </c:pt>
                <c:pt idx="234">
                  <c:v>32690</c:v>
                </c:pt>
                <c:pt idx="235">
                  <c:v>32721</c:v>
                </c:pt>
                <c:pt idx="236">
                  <c:v>32752</c:v>
                </c:pt>
                <c:pt idx="237">
                  <c:v>32782</c:v>
                </c:pt>
                <c:pt idx="238">
                  <c:v>32813</c:v>
                </c:pt>
                <c:pt idx="239">
                  <c:v>32843</c:v>
                </c:pt>
                <c:pt idx="240">
                  <c:v>32874</c:v>
                </c:pt>
                <c:pt idx="241">
                  <c:v>32905</c:v>
                </c:pt>
                <c:pt idx="242">
                  <c:v>32933</c:v>
                </c:pt>
                <c:pt idx="243">
                  <c:v>32964</c:v>
                </c:pt>
                <c:pt idx="244">
                  <c:v>32994</c:v>
                </c:pt>
                <c:pt idx="245">
                  <c:v>33025</c:v>
                </c:pt>
                <c:pt idx="246">
                  <c:v>33055</c:v>
                </c:pt>
                <c:pt idx="247">
                  <c:v>33086</c:v>
                </c:pt>
                <c:pt idx="248">
                  <c:v>33117</c:v>
                </c:pt>
                <c:pt idx="249">
                  <c:v>33147</c:v>
                </c:pt>
                <c:pt idx="250">
                  <c:v>33178</c:v>
                </c:pt>
                <c:pt idx="251">
                  <c:v>33208</c:v>
                </c:pt>
                <c:pt idx="252">
                  <c:v>33239</c:v>
                </c:pt>
                <c:pt idx="253">
                  <c:v>33270</c:v>
                </c:pt>
                <c:pt idx="254">
                  <c:v>33298</c:v>
                </c:pt>
                <c:pt idx="255">
                  <c:v>33329</c:v>
                </c:pt>
                <c:pt idx="256">
                  <c:v>33359</c:v>
                </c:pt>
                <c:pt idx="257">
                  <c:v>33390</c:v>
                </c:pt>
                <c:pt idx="258">
                  <c:v>33420</c:v>
                </c:pt>
                <c:pt idx="259">
                  <c:v>33451</c:v>
                </c:pt>
                <c:pt idx="260">
                  <c:v>33482</c:v>
                </c:pt>
                <c:pt idx="261">
                  <c:v>33512</c:v>
                </c:pt>
                <c:pt idx="262">
                  <c:v>33543</c:v>
                </c:pt>
                <c:pt idx="263">
                  <c:v>33573</c:v>
                </c:pt>
                <c:pt idx="264">
                  <c:v>33604</c:v>
                </c:pt>
                <c:pt idx="265">
                  <c:v>33635</c:v>
                </c:pt>
                <c:pt idx="266">
                  <c:v>33664</c:v>
                </c:pt>
                <c:pt idx="267">
                  <c:v>33695</c:v>
                </c:pt>
                <c:pt idx="268">
                  <c:v>33725</c:v>
                </c:pt>
                <c:pt idx="269">
                  <c:v>33756</c:v>
                </c:pt>
                <c:pt idx="270">
                  <c:v>33786</c:v>
                </c:pt>
                <c:pt idx="271">
                  <c:v>33817</c:v>
                </c:pt>
                <c:pt idx="272">
                  <c:v>33848</c:v>
                </c:pt>
                <c:pt idx="273">
                  <c:v>33878</c:v>
                </c:pt>
                <c:pt idx="274">
                  <c:v>33909</c:v>
                </c:pt>
                <c:pt idx="275">
                  <c:v>33939</c:v>
                </c:pt>
                <c:pt idx="276">
                  <c:v>33970</c:v>
                </c:pt>
                <c:pt idx="277">
                  <c:v>34001</c:v>
                </c:pt>
                <c:pt idx="278">
                  <c:v>34029</c:v>
                </c:pt>
                <c:pt idx="279">
                  <c:v>34060</c:v>
                </c:pt>
                <c:pt idx="280">
                  <c:v>34090</c:v>
                </c:pt>
                <c:pt idx="281">
                  <c:v>34121</c:v>
                </c:pt>
                <c:pt idx="282">
                  <c:v>34151</c:v>
                </c:pt>
                <c:pt idx="283">
                  <c:v>34182</c:v>
                </c:pt>
                <c:pt idx="284">
                  <c:v>34213</c:v>
                </c:pt>
                <c:pt idx="285">
                  <c:v>34243</c:v>
                </c:pt>
                <c:pt idx="286">
                  <c:v>34274</c:v>
                </c:pt>
                <c:pt idx="287">
                  <c:v>34304</c:v>
                </c:pt>
                <c:pt idx="288">
                  <c:v>34335</c:v>
                </c:pt>
                <c:pt idx="289">
                  <c:v>34366</c:v>
                </c:pt>
                <c:pt idx="290">
                  <c:v>34394</c:v>
                </c:pt>
                <c:pt idx="291">
                  <c:v>34425</c:v>
                </c:pt>
                <c:pt idx="292">
                  <c:v>34455</c:v>
                </c:pt>
                <c:pt idx="293">
                  <c:v>34486</c:v>
                </c:pt>
                <c:pt idx="294">
                  <c:v>34516</c:v>
                </c:pt>
                <c:pt idx="295">
                  <c:v>34547</c:v>
                </c:pt>
                <c:pt idx="296">
                  <c:v>34578</c:v>
                </c:pt>
                <c:pt idx="297">
                  <c:v>34608</c:v>
                </c:pt>
                <c:pt idx="298">
                  <c:v>34639</c:v>
                </c:pt>
                <c:pt idx="299">
                  <c:v>34669</c:v>
                </c:pt>
                <c:pt idx="300">
                  <c:v>34700</c:v>
                </c:pt>
                <c:pt idx="301">
                  <c:v>34731</c:v>
                </c:pt>
                <c:pt idx="302">
                  <c:v>34759</c:v>
                </c:pt>
                <c:pt idx="303">
                  <c:v>34790</c:v>
                </c:pt>
                <c:pt idx="304">
                  <c:v>34820</c:v>
                </c:pt>
                <c:pt idx="305">
                  <c:v>34851</c:v>
                </c:pt>
                <c:pt idx="306">
                  <c:v>34881</c:v>
                </c:pt>
                <c:pt idx="307">
                  <c:v>34912</c:v>
                </c:pt>
                <c:pt idx="308">
                  <c:v>34943</c:v>
                </c:pt>
                <c:pt idx="309">
                  <c:v>34973</c:v>
                </c:pt>
                <c:pt idx="310">
                  <c:v>35004</c:v>
                </c:pt>
                <c:pt idx="311">
                  <c:v>35034</c:v>
                </c:pt>
                <c:pt idx="312">
                  <c:v>35065</c:v>
                </c:pt>
                <c:pt idx="313">
                  <c:v>35096</c:v>
                </c:pt>
                <c:pt idx="314">
                  <c:v>35125</c:v>
                </c:pt>
                <c:pt idx="315">
                  <c:v>35156</c:v>
                </c:pt>
                <c:pt idx="316">
                  <c:v>35186</c:v>
                </c:pt>
                <c:pt idx="317">
                  <c:v>35217</c:v>
                </c:pt>
                <c:pt idx="318">
                  <c:v>35247</c:v>
                </c:pt>
                <c:pt idx="319">
                  <c:v>35278</c:v>
                </c:pt>
                <c:pt idx="320">
                  <c:v>35309</c:v>
                </c:pt>
                <c:pt idx="321">
                  <c:v>35339</c:v>
                </c:pt>
                <c:pt idx="322">
                  <c:v>35370</c:v>
                </c:pt>
                <c:pt idx="323">
                  <c:v>35400</c:v>
                </c:pt>
                <c:pt idx="324">
                  <c:v>35431</c:v>
                </c:pt>
                <c:pt idx="325">
                  <c:v>35462</c:v>
                </c:pt>
                <c:pt idx="326">
                  <c:v>35490</c:v>
                </c:pt>
                <c:pt idx="327">
                  <c:v>35521</c:v>
                </c:pt>
                <c:pt idx="328">
                  <c:v>35551</c:v>
                </c:pt>
                <c:pt idx="329">
                  <c:v>35582</c:v>
                </c:pt>
                <c:pt idx="330">
                  <c:v>35612</c:v>
                </c:pt>
                <c:pt idx="331">
                  <c:v>35643</c:v>
                </c:pt>
                <c:pt idx="332">
                  <c:v>35674</c:v>
                </c:pt>
                <c:pt idx="333">
                  <c:v>35704</c:v>
                </c:pt>
                <c:pt idx="334">
                  <c:v>35735</c:v>
                </c:pt>
                <c:pt idx="335">
                  <c:v>35765</c:v>
                </c:pt>
                <c:pt idx="336">
                  <c:v>35796</c:v>
                </c:pt>
                <c:pt idx="337">
                  <c:v>35827</c:v>
                </c:pt>
                <c:pt idx="338">
                  <c:v>35855</c:v>
                </c:pt>
                <c:pt idx="339">
                  <c:v>35886</c:v>
                </c:pt>
                <c:pt idx="340">
                  <c:v>35916</c:v>
                </c:pt>
                <c:pt idx="341">
                  <c:v>35947</c:v>
                </c:pt>
                <c:pt idx="342">
                  <c:v>35977</c:v>
                </c:pt>
                <c:pt idx="343">
                  <c:v>36008</c:v>
                </c:pt>
                <c:pt idx="344">
                  <c:v>36039</c:v>
                </c:pt>
                <c:pt idx="345">
                  <c:v>36069</c:v>
                </c:pt>
                <c:pt idx="346">
                  <c:v>36100</c:v>
                </c:pt>
                <c:pt idx="347">
                  <c:v>36130</c:v>
                </c:pt>
                <c:pt idx="348">
                  <c:v>36161</c:v>
                </c:pt>
                <c:pt idx="349">
                  <c:v>36192</c:v>
                </c:pt>
                <c:pt idx="350">
                  <c:v>36220</c:v>
                </c:pt>
                <c:pt idx="351">
                  <c:v>36251</c:v>
                </c:pt>
                <c:pt idx="352">
                  <c:v>36281</c:v>
                </c:pt>
                <c:pt idx="353">
                  <c:v>36312</c:v>
                </c:pt>
                <c:pt idx="354">
                  <c:v>36342</c:v>
                </c:pt>
                <c:pt idx="355">
                  <c:v>36373</c:v>
                </c:pt>
                <c:pt idx="356">
                  <c:v>36404</c:v>
                </c:pt>
                <c:pt idx="357">
                  <c:v>36434</c:v>
                </c:pt>
                <c:pt idx="358">
                  <c:v>36465</c:v>
                </c:pt>
                <c:pt idx="359">
                  <c:v>36495</c:v>
                </c:pt>
                <c:pt idx="360">
                  <c:v>36526</c:v>
                </c:pt>
                <c:pt idx="361">
                  <c:v>36557</c:v>
                </c:pt>
                <c:pt idx="362">
                  <c:v>36586</c:v>
                </c:pt>
                <c:pt idx="363">
                  <c:v>36617</c:v>
                </c:pt>
                <c:pt idx="364">
                  <c:v>36647</c:v>
                </c:pt>
                <c:pt idx="365">
                  <c:v>36678</c:v>
                </c:pt>
                <c:pt idx="366">
                  <c:v>36708</c:v>
                </c:pt>
                <c:pt idx="367">
                  <c:v>36739</c:v>
                </c:pt>
                <c:pt idx="368">
                  <c:v>36770</c:v>
                </c:pt>
                <c:pt idx="369">
                  <c:v>36800</c:v>
                </c:pt>
                <c:pt idx="370">
                  <c:v>36831</c:v>
                </c:pt>
                <c:pt idx="371">
                  <c:v>36861</c:v>
                </c:pt>
                <c:pt idx="372">
                  <c:v>36892</c:v>
                </c:pt>
                <c:pt idx="373">
                  <c:v>36923</c:v>
                </c:pt>
                <c:pt idx="374">
                  <c:v>36951</c:v>
                </c:pt>
                <c:pt idx="375">
                  <c:v>36982</c:v>
                </c:pt>
                <c:pt idx="376">
                  <c:v>37012</c:v>
                </c:pt>
                <c:pt idx="377">
                  <c:v>37043</c:v>
                </c:pt>
                <c:pt idx="378">
                  <c:v>37073</c:v>
                </c:pt>
                <c:pt idx="379">
                  <c:v>37104</c:v>
                </c:pt>
                <c:pt idx="380">
                  <c:v>37135</c:v>
                </c:pt>
                <c:pt idx="381">
                  <c:v>37165</c:v>
                </c:pt>
                <c:pt idx="382">
                  <c:v>37196</c:v>
                </c:pt>
                <c:pt idx="383">
                  <c:v>37226</c:v>
                </c:pt>
                <c:pt idx="384">
                  <c:v>37257</c:v>
                </c:pt>
                <c:pt idx="385">
                  <c:v>37288</c:v>
                </c:pt>
                <c:pt idx="386">
                  <c:v>37316</c:v>
                </c:pt>
                <c:pt idx="387">
                  <c:v>37347</c:v>
                </c:pt>
                <c:pt idx="388">
                  <c:v>37377</c:v>
                </c:pt>
                <c:pt idx="389">
                  <c:v>37408</c:v>
                </c:pt>
                <c:pt idx="390">
                  <c:v>37438</c:v>
                </c:pt>
                <c:pt idx="391">
                  <c:v>37469</c:v>
                </c:pt>
                <c:pt idx="392">
                  <c:v>37500</c:v>
                </c:pt>
                <c:pt idx="393">
                  <c:v>37530</c:v>
                </c:pt>
                <c:pt idx="394">
                  <c:v>37561</c:v>
                </c:pt>
                <c:pt idx="395">
                  <c:v>37591</c:v>
                </c:pt>
                <c:pt idx="396">
                  <c:v>37622</c:v>
                </c:pt>
                <c:pt idx="397">
                  <c:v>37653</c:v>
                </c:pt>
                <c:pt idx="398">
                  <c:v>37681</c:v>
                </c:pt>
                <c:pt idx="399">
                  <c:v>37712</c:v>
                </c:pt>
                <c:pt idx="400">
                  <c:v>37742</c:v>
                </c:pt>
                <c:pt idx="401">
                  <c:v>37773</c:v>
                </c:pt>
                <c:pt idx="402">
                  <c:v>37803</c:v>
                </c:pt>
                <c:pt idx="403">
                  <c:v>37834</c:v>
                </c:pt>
                <c:pt idx="404">
                  <c:v>37865</c:v>
                </c:pt>
                <c:pt idx="405">
                  <c:v>37895</c:v>
                </c:pt>
                <c:pt idx="406">
                  <c:v>37926</c:v>
                </c:pt>
                <c:pt idx="407">
                  <c:v>37956</c:v>
                </c:pt>
                <c:pt idx="408">
                  <c:v>37987</c:v>
                </c:pt>
                <c:pt idx="409">
                  <c:v>38018</c:v>
                </c:pt>
                <c:pt idx="410">
                  <c:v>38047</c:v>
                </c:pt>
                <c:pt idx="411">
                  <c:v>38078</c:v>
                </c:pt>
                <c:pt idx="412">
                  <c:v>38108</c:v>
                </c:pt>
                <c:pt idx="413">
                  <c:v>38139</c:v>
                </c:pt>
                <c:pt idx="414">
                  <c:v>38169</c:v>
                </c:pt>
                <c:pt idx="415">
                  <c:v>38200</c:v>
                </c:pt>
                <c:pt idx="416">
                  <c:v>38231</c:v>
                </c:pt>
                <c:pt idx="417">
                  <c:v>38261</c:v>
                </c:pt>
                <c:pt idx="418">
                  <c:v>38292</c:v>
                </c:pt>
                <c:pt idx="419">
                  <c:v>38322</c:v>
                </c:pt>
                <c:pt idx="420">
                  <c:v>38353</c:v>
                </c:pt>
                <c:pt idx="421">
                  <c:v>38384</c:v>
                </c:pt>
                <c:pt idx="422">
                  <c:v>38412</c:v>
                </c:pt>
                <c:pt idx="423">
                  <c:v>38443</c:v>
                </c:pt>
                <c:pt idx="424">
                  <c:v>38473</c:v>
                </c:pt>
                <c:pt idx="425">
                  <c:v>38504</c:v>
                </c:pt>
                <c:pt idx="426">
                  <c:v>38534</c:v>
                </c:pt>
                <c:pt idx="427">
                  <c:v>38565</c:v>
                </c:pt>
                <c:pt idx="428">
                  <c:v>38596</c:v>
                </c:pt>
                <c:pt idx="429">
                  <c:v>38626</c:v>
                </c:pt>
                <c:pt idx="430">
                  <c:v>38657</c:v>
                </c:pt>
                <c:pt idx="431">
                  <c:v>38687</c:v>
                </c:pt>
                <c:pt idx="432">
                  <c:v>38718</c:v>
                </c:pt>
                <c:pt idx="433">
                  <c:v>38749</c:v>
                </c:pt>
                <c:pt idx="434">
                  <c:v>38777</c:v>
                </c:pt>
                <c:pt idx="435">
                  <c:v>38808</c:v>
                </c:pt>
                <c:pt idx="436">
                  <c:v>38838</c:v>
                </c:pt>
                <c:pt idx="437">
                  <c:v>38869</c:v>
                </c:pt>
                <c:pt idx="438">
                  <c:v>38899</c:v>
                </c:pt>
                <c:pt idx="439">
                  <c:v>38930</c:v>
                </c:pt>
                <c:pt idx="440">
                  <c:v>38961</c:v>
                </c:pt>
                <c:pt idx="441">
                  <c:v>38991</c:v>
                </c:pt>
                <c:pt idx="442">
                  <c:v>39022</c:v>
                </c:pt>
                <c:pt idx="443">
                  <c:v>39052</c:v>
                </c:pt>
                <c:pt idx="444">
                  <c:v>39083</c:v>
                </c:pt>
                <c:pt idx="445">
                  <c:v>39114</c:v>
                </c:pt>
                <c:pt idx="446">
                  <c:v>39142</c:v>
                </c:pt>
                <c:pt idx="447">
                  <c:v>39173</c:v>
                </c:pt>
                <c:pt idx="448">
                  <c:v>39203</c:v>
                </c:pt>
                <c:pt idx="449">
                  <c:v>39234</c:v>
                </c:pt>
                <c:pt idx="450">
                  <c:v>39264</c:v>
                </c:pt>
                <c:pt idx="451">
                  <c:v>39295</c:v>
                </c:pt>
                <c:pt idx="452">
                  <c:v>39326</c:v>
                </c:pt>
                <c:pt idx="453">
                  <c:v>39356</c:v>
                </c:pt>
                <c:pt idx="454">
                  <c:v>39387</c:v>
                </c:pt>
                <c:pt idx="455">
                  <c:v>39417</c:v>
                </c:pt>
                <c:pt idx="456">
                  <c:v>39448</c:v>
                </c:pt>
                <c:pt idx="457">
                  <c:v>39479</c:v>
                </c:pt>
                <c:pt idx="458">
                  <c:v>39508</c:v>
                </c:pt>
                <c:pt idx="459">
                  <c:v>39539</c:v>
                </c:pt>
                <c:pt idx="460">
                  <c:v>39569</c:v>
                </c:pt>
                <c:pt idx="461">
                  <c:v>39600</c:v>
                </c:pt>
                <c:pt idx="462">
                  <c:v>39630</c:v>
                </c:pt>
                <c:pt idx="463">
                  <c:v>39661</c:v>
                </c:pt>
                <c:pt idx="464">
                  <c:v>39692</c:v>
                </c:pt>
                <c:pt idx="465">
                  <c:v>39722</c:v>
                </c:pt>
                <c:pt idx="466">
                  <c:v>39753</c:v>
                </c:pt>
                <c:pt idx="467">
                  <c:v>39783</c:v>
                </c:pt>
                <c:pt idx="468">
                  <c:v>39814</c:v>
                </c:pt>
                <c:pt idx="469">
                  <c:v>39845</c:v>
                </c:pt>
                <c:pt idx="470">
                  <c:v>39873</c:v>
                </c:pt>
                <c:pt idx="471">
                  <c:v>39904</c:v>
                </c:pt>
                <c:pt idx="472">
                  <c:v>39934</c:v>
                </c:pt>
                <c:pt idx="473">
                  <c:v>39965</c:v>
                </c:pt>
                <c:pt idx="474">
                  <c:v>39995</c:v>
                </c:pt>
                <c:pt idx="475">
                  <c:v>40026</c:v>
                </c:pt>
                <c:pt idx="476">
                  <c:v>40057</c:v>
                </c:pt>
                <c:pt idx="477">
                  <c:v>40087</c:v>
                </c:pt>
                <c:pt idx="478">
                  <c:v>40118</c:v>
                </c:pt>
                <c:pt idx="479">
                  <c:v>40148</c:v>
                </c:pt>
                <c:pt idx="480">
                  <c:v>40179</c:v>
                </c:pt>
                <c:pt idx="481">
                  <c:v>40210</c:v>
                </c:pt>
                <c:pt idx="482">
                  <c:v>40238</c:v>
                </c:pt>
                <c:pt idx="483">
                  <c:v>40269</c:v>
                </c:pt>
                <c:pt idx="484">
                  <c:v>40299</c:v>
                </c:pt>
                <c:pt idx="485">
                  <c:v>40330</c:v>
                </c:pt>
                <c:pt idx="486">
                  <c:v>40360</c:v>
                </c:pt>
                <c:pt idx="487">
                  <c:v>40391</c:v>
                </c:pt>
                <c:pt idx="488">
                  <c:v>40422</c:v>
                </c:pt>
                <c:pt idx="489">
                  <c:v>40452</c:v>
                </c:pt>
                <c:pt idx="490">
                  <c:v>40483</c:v>
                </c:pt>
                <c:pt idx="491">
                  <c:v>40513</c:v>
                </c:pt>
                <c:pt idx="492">
                  <c:v>40544</c:v>
                </c:pt>
                <c:pt idx="493">
                  <c:v>40575</c:v>
                </c:pt>
                <c:pt idx="494">
                  <c:v>40603</c:v>
                </c:pt>
                <c:pt idx="495">
                  <c:v>40634</c:v>
                </c:pt>
                <c:pt idx="496">
                  <c:v>40664</c:v>
                </c:pt>
                <c:pt idx="497">
                  <c:v>40695</c:v>
                </c:pt>
                <c:pt idx="498">
                  <c:v>40725</c:v>
                </c:pt>
                <c:pt idx="499">
                  <c:v>40756</c:v>
                </c:pt>
                <c:pt idx="500">
                  <c:v>40787</c:v>
                </c:pt>
                <c:pt idx="501">
                  <c:v>40817</c:v>
                </c:pt>
                <c:pt idx="502">
                  <c:v>40848</c:v>
                </c:pt>
                <c:pt idx="503">
                  <c:v>40878</c:v>
                </c:pt>
                <c:pt idx="504">
                  <c:v>40909</c:v>
                </c:pt>
                <c:pt idx="505">
                  <c:v>40940</c:v>
                </c:pt>
                <c:pt idx="506">
                  <c:v>40969</c:v>
                </c:pt>
                <c:pt idx="507">
                  <c:v>41000</c:v>
                </c:pt>
                <c:pt idx="508">
                  <c:v>41030</c:v>
                </c:pt>
                <c:pt idx="509">
                  <c:v>41061</c:v>
                </c:pt>
                <c:pt idx="510">
                  <c:v>41091</c:v>
                </c:pt>
                <c:pt idx="511">
                  <c:v>41122</c:v>
                </c:pt>
                <c:pt idx="512">
                  <c:v>41153</c:v>
                </c:pt>
                <c:pt idx="513">
                  <c:v>41183</c:v>
                </c:pt>
                <c:pt idx="514">
                  <c:v>41214</c:v>
                </c:pt>
                <c:pt idx="515">
                  <c:v>41244</c:v>
                </c:pt>
                <c:pt idx="516">
                  <c:v>41275</c:v>
                </c:pt>
                <c:pt idx="517">
                  <c:v>41306</c:v>
                </c:pt>
                <c:pt idx="518">
                  <c:v>41334</c:v>
                </c:pt>
                <c:pt idx="519">
                  <c:v>41365</c:v>
                </c:pt>
                <c:pt idx="520">
                  <c:v>41395</c:v>
                </c:pt>
                <c:pt idx="521">
                  <c:v>41426</c:v>
                </c:pt>
                <c:pt idx="522">
                  <c:v>41456</c:v>
                </c:pt>
                <c:pt idx="523">
                  <c:v>41487</c:v>
                </c:pt>
                <c:pt idx="524">
                  <c:v>41518</c:v>
                </c:pt>
                <c:pt idx="525">
                  <c:v>41548</c:v>
                </c:pt>
                <c:pt idx="526">
                  <c:v>41579</c:v>
                </c:pt>
                <c:pt idx="527">
                  <c:v>41609</c:v>
                </c:pt>
                <c:pt idx="528">
                  <c:v>41640</c:v>
                </c:pt>
                <c:pt idx="529">
                  <c:v>41671</c:v>
                </c:pt>
                <c:pt idx="530">
                  <c:v>41699</c:v>
                </c:pt>
                <c:pt idx="531">
                  <c:v>41730</c:v>
                </c:pt>
                <c:pt idx="532">
                  <c:v>41760</c:v>
                </c:pt>
                <c:pt idx="533">
                  <c:v>41791</c:v>
                </c:pt>
                <c:pt idx="534">
                  <c:v>41821</c:v>
                </c:pt>
                <c:pt idx="535">
                  <c:v>41852</c:v>
                </c:pt>
                <c:pt idx="536">
                  <c:v>41883</c:v>
                </c:pt>
                <c:pt idx="537">
                  <c:v>41913</c:v>
                </c:pt>
                <c:pt idx="538">
                  <c:v>41944</c:v>
                </c:pt>
                <c:pt idx="539">
                  <c:v>41974</c:v>
                </c:pt>
                <c:pt idx="540">
                  <c:v>42005</c:v>
                </c:pt>
                <c:pt idx="541">
                  <c:v>42036</c:v>
                </c:pt>
                <c:pt idx="542">
                  <c:v>42064</c:v>
                </c:pt>
                <c:pt idx="543">
                  <c:v>42095</c:v>
                </c:pt>
                <c:pt idx="544">
                  <c:v>42125</c:v>
                </c:pt>
                <c:pt idx="545">
                  <c:v>42156</c:v>
                </c:pt>
                <c:pt idx="546">
                  <c:v>42186</c:v>
                </c:pt>
                <c:pt idx="547">
                  <c:v>42217</c:v>
                </c:pt>
                <c:pt idx="548">
                  <c:v>42248</c:v>
                </c:pt>
                <c:pt idx="549">
                  <c:v>42278</c:v>
                </c:pt>
                <c:pt idx="550">
                  <c:v>42309</c:v>
                </c:pt>
                <c:pt idx="551">
                  <c:v>42339</c:v>
                </c:pt>
                <c:pt idx="552">
                  <c:v>42370</c:v>
                </c:pt>
                <c:pt idx="553">
                  <c:v>42401</c:v>
                </c:pt>
                <c:pt idx="554">
                  <c:v>42430</c:v>
                </c:pt>
                <c:pt idx="555">
                  <c:v>42461</c:v>
                </c:pt>
                <c:pt idx="556">
                  <c:v>42491</c:v>
                </c:pt>
                <c:pt idx="557">
                  <c:v>42522</c:v>
                </c:pt>
                <c:pt idx="558">
                  <c:v>42552</c:v>
                </c:pt>
                <c:pt idx="559">
                  <c:v>42583</c:v>
                </c:pt>
                <c:pt idx="560">
                  <c:v>42614</c:v>
                </c:pt>
                <c:pt idx="561">
                  <c:v>42644</c:v>
                </c:pt>
                <c:pt idx="562">
                  <c:v>42675</c:v>
                </c:pt>
                <c:pt idx="563">
                  <c:v>42705</c:v>
                </c:pt>
                <c:pt idx="564">
                  <c:v>42736</c:v>
                </c:pt>
                <c:pt idx="565">
                  <c:v>42767</c:v>
                </c:pt>
                <c:pt idx="566">
                  <c:v>42795</c:v>
                </c:pt>
                <c:pt idx="567">
                  <c:v>42826</c:v>
                </c:pt>
                <c:pt idx="568">
                  <c:v>42856</c:v>
                </c:pt>
                <c:pt idx="569">
                  <c:v>42887</c:v>
                </c:pt>
                <c:pt idx="570">
                  <c:v>42917</c:v>
                </c:pt>
                <c:pt idx="571">
                  <c:v>42948</c:v>
                </c:pt>
                <c:pt idx="572">
                  <c:v>42979</c:v>
                </c:pt>
                <c:pt idx="573">
                  <c:v>43009</c:v>
                </c:pt>
                <c:pt idx="574">
                  <c:v>43040</c:v>
                </c:pt>
                <c:pt idx="575">
                  <c:v>43070</c:v>
                </c:pt>
                <c:pt idx="576">
                  <c:v>43101</c:v>
                </c:pt>
                <c:pt idx="577">
                  <c:v>43132</c:v>
                </c:pt>
                <c:pt idx="578">
                  <c:v>43160</c:v>
                </c:pt>
                <c:pt idx="579">
                  <c:v>43191</c:v>
                </c:pt>
                <c:pt idx="580">
                  <c:v>43221</c:v>
                </c:pt>
                <c:pt idx="581">
                  <c:v>43252</c:v>
                </c:pt>
                <c:pt idx="582">
                  <c:v>43282</c:v>
                </c:pt>
                <c:pt idx="583">
                  <c:v>43313</c:v>
                </c:pt>
                <c:pt idx="584">
                  <c:v>43344</c:v>
                </c:pt>
                <c:pt idx="585">
                  <c:v>43374</c:v>
                </c:pt>
                <c:pt idx="586">
                  <c:v>43405</c:v>
                </c:pt>
                <c:pt idx="587">
                  <c:v>43435</c:v>
                </c:pt>
                <c:pt idx="588">
                  <c:v>43466</c:v>
                </c:pt>
                <c:pt idx="589">
                  <c:v>43497</c:v>
                </c:pt>
                <c:pt idx="590">
                  <c:v>43525</c:v>
                </c:pt>
                <c:pt idx="591">
                  <c:v>43556</c:v>
                </c:pt>
                <c:pt idx="592">
                  <c:v>43586</c:v>
                </c:pt>
                <c:pt idx="593">
                  <c:v>43617</c:v>
                </c:pt>
                <c:pt idx="594">
                  <c:v>43647</c:v>
                </c:pt>
                <c:pt idx="595">
                  <c:v>43678</c:v>
                </c:pt>
                <c:pt idx="596">
                  <c:v>43709</c:v>
                </c:pt>
                <c:pt idx="597">
                  <c:v>43739</c:v>
                </c:pt>
                <c:pt idx="598">
                  <c:v>43770</c:v>
                </c:pt>
                <c:pt idx="599">
                  <c:v>43800</c:v>
                </c:pt>
                <c:pt idx="600">
                  <c:v>43831</c:v>
                </c:pt>
                <c:pt idx="601">
                  <c:v>43862</c:v>
                </c:pt>
                <c:pt idx="602">
                  <c:v>43891</c:v>
                </c:pt>
                <c:pt idx="603">
                  <c:v>43922</c:v>
                </c:pt>
                <c:pt idx="604">
                  <c:v>43952</c:v>
                </c:pt>
                <c:pt idx="605">
                  <c:v>43983</c:v>
                </c:pt>
                <c:pt idx="606">
                  <c:v>44013</c:v>
                </c:pt>
                <c:pt idx="607">
                  <c:v>44044</c:v>
                </c:pt>
                <c:pt idx="608">
                  <c:v>44075</c:v>
                </c:pt>
                <c:pt idx="609">
                  <c:v>44105</c:v>
                </c:pt>
                <c:pt idx="610">
                  <c:v>44136</c:v>
                </c:pt>
                <c:pt idx="611">
                  <c:v>44166</c:v>
                </c:pt>
                <c:pt idx="612">
                  <c:v>44197</c:v>
                </c:pt>
                <c:pt idx="613">
                  <c:v>44228</c:v>
                </c:pt>
                <c:pt idx="614">
                  <c:v>44256</c:v>
                </c:pt>
                <c:pt idx="615">
                  <c:v>44287</c:v>
                </c:pt>
                <c:pt idx="616">
                  <c:v>44317</c:v>
                </c:pt>
                <c:pt idx="617">
                  <c:v>44348</c:v>
                </c:pt>
                <c:pt idx="618">
                  <c:v>44378</c:v>
                </c:pt>
                <c:pt idx="619">
                  <c:v>44409</c:v>
                </c:pt>
                <c:pt idx="620">
                  <c:v>44440</c:v>
                </c:pt>
                <c:pt idx="621">
                  <c:v>44470</c:v>
                </c:pt>
                <c:pt idx="622">
                  <c:v>44501</c:v>
                </c:pt>
                <c:pt idx="623">
                  <c:v>44531</c:v>
                </c:pt>
                <c:pt idx="624">
                  <c:v>44562</c:v>
                </c:pt>
                <c:pt idx="625">
                  <c:v>44593</c:v>
                </c:pt>
                <c:pt idx="626">
                  <c:v>44621</c:v>
                </c:pt>
                <c:pt idx="627">
                  <c:v>44652</c:v>
                </c:pt>
                <c:pt idx="628">
                  <c:v>44682</c:v>
                </c:pt>
                <c:pt idx="629">
                  <c:v>44713</c:v>
                </c:pt>
                <c:pt idx="630">
                  <c:v>44743</c:v>
                </c:pt>
                <c:pt idx="631">
                  <c:v>44774</c:v>
                </c:pt>
              </c:numCache>
            </c:numRef>
          </c:cat>
          <c:val>
            <c:numRef>
              <c:f>'Ark1'!$H$5:$H$636</c:f>
              <c:numCache>
                <c:formatCode>General</c:formatCode>
                <c:ptCount val="632"/>
                <c:pt idx="0">
                  <c:v>12.317649391666661</c:v>
                </c:pt>
                <c:pt idx="1">
                  <c:v>12.317649391666661</c:v>
                </c:pt>
                <c:pt idx="2">
                  <c:v>12.317649391666661</c:v>
                </c:pt>
                <c:pt idx="3">
                  <c:v>12.317649391666661</c:v>
                </c:pt>
                <c:pt idx="4">
                  <c:v>12.317649391666661</c:v>
                </c:pt>
                <c:pt idx="5">
                  <c:v>12.317649391666661</c:v>
                </c:pt>
                <c:pt idx="6">
                  <c:v>12.317649391666661</c:v>
                </c:pt>
                <c:pt idx="7">
                  <c:v>12.317649391666661</c:v>
                </c:pt>
                <c:pt idx="8">
                  <c:v>12.317649391666661</c:v>
                </c:pt>
                <c:pt idx="9">
                  <c:v>12.317649391666661</c:v>
                </c:pt>
                <c:pt idx="10">
                  <c:v>12.317649391666661</c:v>
                </c:pt>
                <c:pt idx="11">
                  <c:v>12.317649391666661</c:v>
                </c:pt>
                <c:pt idx="12">
                  <c:v>12.317649391666661</c:v>
                </c:pt>
                <c:pt idx="13">
                  <c:v>12.317649391666661</c:v>
                </c:pt>
                <c:pt idx="14">
                  <c:v>12.317649391666661</c:v>
                </c:pt>
                <c:pt idx="15">
                  <c:v>12.317649391666661</c:v>
                </c:pt>
                <c:pt idx="16">
                  <c:v>12.317649391666661</c:v>
                </c:pt>
                <c:pt idx="17">
                  <c:v>12.317649391666661</c:v>
                </c:pt>
                <c:pt idx="18">
                  <c:v>12.317649391666661</c:v>
                </c:pt>
                <c:pt idx="19">
                  <c:v>12.317649391666661</c:v>
                </c:pt>
                <c:pt idx="20">
                  <c:v>12.317649391666661</c:v>
                </c:pt>
                <c:pt idx="21">
                  <c:v>12.317649391666661</c:v>
                </c:pt>
                <c:pt idx="22">
                  <c:v>12.317649391666661</c:v>
                </c:pt>
                <c:pt idx="23">
                  <c:v>12.317649391666661</c:v>
                </c:pt>
                <c:pt idx="24">
                  <c:v>12.317649391666661</c:v>
                </c:pt>
                <c:pt idx="25">
                  <c:v>12.317649391666661</c:v>
                </c:pt>
                <c:pt idx="26">
                  <c:v>12.317649391666661</c:v>
                </c:pt>
                <c:pt idx="27">
                  <c:v>12.317649391666661</c:v>
                </c:pt>
                <c:pt idx="28">
                  <c:v>12.317649391666661</c:v>
                </c:pt>
                <c:pt idx="29">
                  <c:v>12.317649391666661</c:v>
                </c:pt>
                <c:pt idx="30">
                  <c:v>12.317649391666661</c:v>
                </c:pt>
                <c:pt idx="31">
                  <c:v>12.317649391666661</c:v>
                </c:pt>
                <c:pt idx="32">
                  <c:v>12.317649391666661</c:v>
                </c:pt>
                <c:pt idx="33">
                  <c:v>12.317649391666661</c:v>
                </c:pt>
                <c:pt idx="34">
                  <c:v>12.317649391666661</c:v>
                </c:pt>
                <c:pt idx="35">
                  <c:v>12.317649391666661</c:v>
                </c:pt>
                <c:pt idx="36">
                  <c:v>12.317649391666661</c:v>
                </c:pt>
                <c:pt idx="37">
                  <c:v>12.317649391666661</c:v>
                </c:pt>
                <c:pt idx="38">
                  <c:v>12.317649391666661</c:v>
                </c:pt>
                <c:pt idx="39">
                  <c:v>12.317649391666661</c:v>
                </c:pt>
                <c:pt idx="40">
                  <c:v>12.317649391666661</c:v>
                </c:pt>
                <c:pt idx="41">
                  <c:v>12.317649391666661</c:v>
                </c:pt>
                <c:pt idx="42">
                  <c:v>12.317649391666661</c:v>
                </c:pt>
                <c:pt idx="43">
                  <c:v>12.317649391666661</c:v>
                </c:pt>
                <c:pt idx="44">
                  <c:v>12.317649391666661</c:v>
                </c:pt>
                <c:pt idx="45">
                  <c:v>12.317649391666661</c:v>
                </c:pt>
                <c:pt idx="46">
                  <c:v>12.317649391666661</c:v>
                </c:pt>
                <c:pt idx="47">
                  <c:v>12.317649391666661</c:v>
                </c:pt>
                <c:pt idx="48">
                  <c:v>12.317649391666661</c:v>
                </c:pt>
                <c:pt idx="49">
                  <c:v>12.317649391666661</c:v>
                </c:pt>
                <c:pt idx="50">
                  <c:v>12.317649391666661</c:v>
                </c:pt>
                <c:pt idx="51">
                  <c:v>12.317649391666661</c:v>
                </c:pt>
                <c:pt idx="52">
                  <c:v>12.317649391666661</c:v>
                </c:pt>
                <c:pt idx="53">
                  <c:v>12.317649391666661</c:v>
                </c:pt>
                <c:pt idx="54">
                  <c:v>12.317649391666661</c:v>
                </c:pt>
                <c:pt idx="55">
                  <c:v>12.317649391666661</c:v>
                </c:pt>
                <c:pt idx="56">
                  <c:v>12.317649391666661</c:v>
                </c:pt>
                <c:pt idx="57">
                  <c:v>12.317649391666661</c:v>
                </c:pt>
                <c:pt idx="58">
                  <c:v>12.317649391666661</c:v>
                </c:pt>
                <c:pt idx="59">
                  <c:v>12.317649391666661</c:v>
                </c:pt>
                <c:pt idx="60">
                  <c:v>12.317649391666661</c:v>
                </c:pt>
                <c:pt idx="61">
                  <c:v>12.317649391666661</c:v>
                </c:pt>
                <c:pt idx="62">
                  <c:v>12.317649391666661</c:v>
                </c:pt>
                <c:pt idx="63">
                  <c:v>12.317649391666661</c:v>
                </c:pt>
                <c:pt idx="64">
                  <c:v>12.317649391666661</c:v>
                </c:pt>
                <c:pt idx="65">
                  <c:v>12.317649391666661</c:v>
                </c:pt>
                <c:pt idx="66">
                  <c:v>12.317649391666661</c:v>
                </c:pt>
                <c:pt idx="67">
                  <c:v>12.317649391666661</c:v>
                </c:pt>
                <c:pt idx="68">
                  <c:v>12.317649391666661</c:v>
                </c:pt>
                <c:pt idx="69">
                  <c:v>12.317649391666661</c:v>
                </c:pt>
                <c:pt idx="70">
                  <c:v>12.317649391666661</c:v>
                </c:pt>
                <c:pt idx="71">
                  <c:v>12.317649391666661</c:v>
                </c:pt>
                <c:pt idx="72">
                  <c:v>12.317649391666661</c:v>
                </c:pt>
                <c:pt idx="73">
                  <c:v>12.317649391666661</c:v>
                </c:pt>
                <c:pt idx="74">
                  <c:v>12.317649391666661</c:v>
                </c:pt>
                <c:pt idx="75">
                  <c:v>12.317649391666661</c:v>
                </c:pt>
                <c:pt idx="76">
                  <c:v>12.317649391666661</c:v>
                </c:pt>
                <c:pt idx="77">
                  <c:v>12.317649391666661</c:v>
                </c:pt>
                <c:pt idx="78">
                  <c:v>12.317649391666661</c:v>
                </c:pt>
                <c:pt idx="79">
                  <c:v>12.317649391666661</c:v>
                </c:pt>
                <c:pt idx="80">
                  <c:v>12.317649391666661</c:v>
                </c:pt>
                <c:pt idx="81">
                  <c:v>12.317649391666661</c:v>
                </c:pt>
                <c:pt idx="82">
                  <c:v>12.317649391666661</c:v>
                </c:pt>
                <c:pt idx="83">
                  <c:v>12.317649391666661</c:v>
                </c:pt>
                <c:pt idx="84">
                  <c:v>12.317649391666661</c:v>
                </c:pt>
                <c:pt idx="85">
                  <c:v>12.317649391666661</c:v>
                </c:pt>
                <c:pt idx="86">
                  <c:v>12.317649391666661</c:v>
                </c:pt>
                <c:pt idx="87">
                  <c:v>12.317649391666661</c:v>
                </c:pt>
                <c:pt idx="88">
                  <c:v>12.317649391666661</c:v>
                </c:pt>
                <c:pt idx="89">
                  <c:v>12.317649391666661</c:v>
                </c:pt>
                <c:pt idx="90">
                  <c:v>12.317649391666661</c:v>
                </c:pt>
                <c:pt idx="91">
                  <c:v>12.317649391666661</c:v>
                </c:pt>
                <c:pt idx="92">
                  <c:v>12.317649391666661</c:v>
                </c:pt>
                <c:pt idx="93">
                  <c:v>12.317649391666661</c:v>
                </c:pt>
                <c:pt idx="94">
                  <c:v>12.317649391666661</c:v>
                </c:pt>
                <c:pt idx="95">
                  <c:v>12.317649391666661</c:v>
                </c:pt>
                <c:pt idx="96">
                  <c:v>12.317649391666661</c:v>
                </c:pt>
                <c:pt idx="97">
                  <c:v>12.317649391666661</c:v>
                </c:pt>
                <c:pt idx="98">
                  <c:v>12.317649391666661</c:v>
                </c:pt>
                <c:pt idx="99">
                  <c:v>12.317649391666661</c:v>
                </c:pt>
                <c:pt idx="100">
                  <c:v>12.317649391666661</c:v>
                </c:pt>
                <c:pt idx="101">
                  <c:v>12.317649391666661</c:v>
                </c:pt>
                <c:pt idx="102">
                  <c:v>12.317649391666661</c:v>
                </c:pt>
                <c:pt idx="103">
                  <c:v>12.317649391666661</c:v>
                </c:pt>
                <c:pt idx="104">
                  <c:v>12.317649391666661</c:v>
                </c:pt>
                <c:pt idx="105">
                  <c:v>12.317649391666661</c:v>
                </c:pt>
                <c:pt idx="106">
                  <c:v>12.317649391666661</c:v>
                </c:pt>
                <c:pt idx="107">
                  <c:v>12.317649391666661</c:v>
                </c:pt>
                <c:pt idx="108">
                  <c:v>12.317649391666661</c:v>
                </c:pt>
                <c:pt idx="109">
                  <c:v>12.317649391666661</c:v>
                </c:pt>
                <c:pt idx="110">
                  <c:v>12.317649391666661</c:v>
                </c:pt>
                <c:pt idx="111">
                  <c:v>12.317649391666661</c:v>
                </c:pt>
                <c:pt idx="112">
                  <c:v>12.317649391666661</c:v>
                </c:pt>
                <c:pt idx="113">
                  <c:v>12.317649391666661</c:v>
                </c:pt>
                <c:pt idx="114">
                  <c:v>12.317649391666661</c:v>
                </c:pt>
                <c:pt idx="115">
                  <c:v>12.317649391666661</c:v>
                </c:pt>
                <c:pt idx="116">
                  <c:v>12.317649391666661</c:v>
                </c:pt>
                <c:pt idx="117">
                  <c:v>12.317649391666661</c:v>
                </c:pt>
                <c:pt idx="118">
                  <c:v>12.317649391666661</c:v>
                </c:pt>
                <c:pt idx="119">
                  <c:v>12.317649391666661</c:v>
                </c:pt>
                <c:pt idx="120">
                  <c:v>12.317649391666661</c:v>
                </c:pt>
                <c:pt idx="121">
                  <c:v>12.317649391666661</c:v>
                </c:pt>
                <c:pt idx="122">
                  <c:v>12.317649391666661</c:v>
                </c:pt>
                <c:pt idx="123">
                  <c:v>12.317649391666661</c:v>
                </c:pt>
                <c:pt idx="124">
                  <c:v>12.317649391666661</c:v>
                </c:pt>
                <c:pt idx="125">
                  <c:v>12.317649391666661</c:v>
                </c:pt>
                <c:pt idx="126">
                  <c:v>12.317649391666661</c:v>
                </c:pt>
                <c:pt idx="127">
                  <c:v>12.317649391666661</c:v>
                </c:pt>
                <c:pt idx="128">
                  <c:v>12.317649391666661</c:v>
                </c:pt>
                <c:pt idx="129">
                  <c:v>12.317649391666661</c:v>
                </c:pt>
                <c:pt idx="130">
                  <c:v>12.317649391666661</c:v>
                </c:pt>
                <c:pt idx="131">
                  <c:v>12.317649391666661</c:v>
                </c:pt>
                <c:pt idx="132">
                  <c:v>12.317649391666661</c:v>
                </c:pt>
                <c:pt idx="133">
                  <c:v>12.317649391666661</c:v>
                </c:pt>
                <c:pt idx="134">
                  <c:v>12.317649391666661</c:v>
                </c:pt>
                <c:pt idx="135">
                  <c:v>12.317649391666661</c:v>
                </c:pt>
                <c:pt idx="136">
                  <c:v>12.317649391666661</c:v>
                </c:pt>
                <c:pt idx="137">
                  <c:v>12.317649391666661</c:v>
                </c:pt>
                <c:pt idx="138">
                  <c:v>12.317649391666661</c:v>
                </c:pt>
                <c:pt idx="139">
                  <c:v>12.317649391666661</c:v>
                </c:pt>
                <c:pt idx="140">
                  <c:v>12.317649391666661</c:v>
                </c:pt>
                <c:pt idx="141">
                  <c:v>12.317649391666661</c:v>
                </c:pt>
                <c:pt idx="142">
                  <c:v>12.317649391666661</c:v>
                </c:pt>
                <c:pt idx="143">
                  <c:v>12.317649391666661</c:v>
                </c:pt>
                <c:pt idx="144">
                  <c:v>12.317649391666661</c:v>
                </c:pt>
                <c:pt idx="145">
                  <c:v>12.317649391666661</c:v>
                </c:pt>
                <c:pt idx="146">
                  <c:v>12.317649391666661</c:v>
                </c:pt>
                <c:pt idx="147">
                  <c:v>12.317649391666661</c:v>
                </c:pt>
                <c:pt idx="148">
                  <c:v>12.317649391666661</c:v>
                </c:pt>
                <c:pt idx="149">
                  <c:v>12.317649391666661</c:v>
                </c:pt>
                <c:pt idx="150">
                  <c:v>12.317649391666661</c:v>
                </c:pt>
                <c:pt idx="151">
                  <c:v>12.317649391666661</c:v>
                </c:pt>
                <c:pt idx="152">
                  <c:v>12.317649391666661</c:v>
                </c:pt>
                <c:pt idx="153">
                  <c:v>12.317649391666661</c:v>
                </c:pt>
                <c:pt idx="154">
                  <c:v>12.317649391666661</c:v>
                </c:pt>
                <c:pt idx="155">
                  <c:v>12.317649391666661</c:v>
                </c:pt>
                <c:pt idx="156">
                  <c:v>12.317649391666661</c:v>
                </c:pt>
                <c:pt idx="157">
                  <c:v>12.317649391666661</c:v>
                </c:pt>
                <c:pt idx="158">
                  <c:v>12.317649391666661</c:v>
                </c:pt>
                <c:pt idx="159">
                  <c:v>12.317649391666661</c:v>
                </c:pt>
                <c:pt idx="160">
                  <c:v>12.317649391666661</c:v>
                </c:pt>
                <c:pt idx="161">
                  <c:v>12.317649391666661</c:v>
                </c:pt>
                <c:pt idx="162">
                  <c:v>12.317649391666661</c:v>
                </c:pt>
                <c:pt idx="163">
                  <c:v>12.317649391666661</c:v>
                </c:pt>
                <c:pt idx="164">
                  <c:v>12.317649391666661</c:v>
                </c:pt>
                <c:pt idx="165">
                  <c:v>12.317649391666661</c:v>
                </c:pt>
                <c:pt idx="166">
                  <c:v>12.317649391666661</c:v>
                </c:pt>
                <c:pt idx="167">
                  <c:v>12.317649391666661</c:v>
                </c:pt>
                <c:pt idx="168">
                  <c:v>12.317649391666661</c:v>
                </c:pt>
                <c:pt idx="169">
                  <c:v>12.317649391666661</c:v>
                </c:pt>
                <c:pt idx="170">
                  <c:v>12.317649391666661</c:v>
                </c:pt>
                <c:pt idx="171">
                  <c:v>12.317649391666661</c:v>
                </c:pt>
                <c:pt idx="172">
                  <c:v>12.317649391666661</c:v>
                </c:pt>
                <c:pt idx="173">
                  <c:v>12.317649391666661</c:v>
                </c:pt>
                <c:pt idx="174">
                  <c:v>12.317649391666661</c:v>
                </c:pt>
                <c:pt idx="175">
                  <c:v>12.317649391666661</c:v>
                </c:pt>
                <c:pt idx="176">
                  <c:v>12.317649391666661</c:v>
                </c:pt>
                <c:pt idx="177">
                  <c:v>12.317649391666661</c:v>
                </c:pt>
                <c:pt idx="178">
                  <c:v>12.317649391666661</c:v>
                </c:pt>
                <c:pt idx="179">
                  <c:v>12.317649391666661</c:v>
                </c:pt>
                <c:pt idx="180">
                  <c:v>12.317649391666661</c:v>
                </c:pt>
                <c:pt idx="181">
                  <c:v>12.317649391666661</c:v>
                </c:pt>
                <c:pt idx="182">
                  <c:v>12.317649391666661</c:v>
                </c:pt>
                <c:pt idx="183">
                  <c:v>12.317649391666661</c:v>
                </c:pt>
                <c:pt idx="184">
                  <c:v>12.317649391666661</c:v>
                </c:pt>
                <c:pt idx="185">
                  <c:v>12.317649391666661</c:v>
                </c:pt>
                <c:pt idx="186">
                  <c:v>12.317649391666661</c:v>
                </c:pt>
                <c:pt idx="187">
                  <c:v>12.317649391666661</c:v>
                </c:pt>
                <c:pt idx="188">
                  <c:v>12.317649391666661</c:v>
                </c:pt>
                <c:pt idx="189">
                  <c:v>12.317649391666661</c:v>
                </c:pt>
                <c:pt idx="190">
                  <c:v>12.317649391666661</c:v>
                </c:pt>
                <c:pt idx="191">
                  <c:v>12.317649391666661</c:v>
                </c:pt>
                <c:pt idx="192">
                  <c:v>12.317649391666661</c:v>
                </c:pt>
                <c:pt idx="193">
                  <c:v>12.317649391666661</c:v>
                </c:pt>
                <c:pt idx="194">
                  <c:v>12.317649391666661</c:v>
                </c:pt>
                <c:pt idx="195">
                  <c:v>12.317649391666661</c:v>
                </c:pt>
                <c:pt idx="196">
                  <c:v>12.317649391666661</c:v>
                </c:pt>
                <c:pt idx="197">
                  <c:v>12.317649391666661</c:v>
                </c:pt>
                <c:pt idx="198">
                  <c:v>12.317649391666661</c:v>
                </c:pt>
                <c:pt idx="199">
                  <c:v>12.317649391666661</c:v>
                </c:pt>
                <c:pt idx="200">
                  <c:v>12.317649391666661</c:v>
                </c:pt>
                <c:pt idx="201">
                  <c:v>12.317649391666661</c:v>
                </c:pt>
                <c:pt idx="202">
                  <c:v>12.317649391666661</c:v>
                </c:pt>
                <c:pt idx="203">
                  <c:v>12.317649391666661</c:v>
                </c:pt>
                <c:pt idx="204">
                  <c:v>12.317649391666661</c:v>
                </c:pt>
                <c:pt idx="205">
                  <c:v>12.317649391666661</c:v>
                </c:pt>
                <c:pt idx="206">
                  <c:v>12.317649391666661</c:v>
                </c:pt>
                <c:pt idx="207">
                  <c:v>12.317649391666661</c:v>
                </c:pt>
                <c:pt idx="208">
                  <c:v>12.317649391666661</c:v>
                </c:pt>
                <c:pt idx="209">
                  <c:v>12.317649391666661</c:v>
                </c:pt>
                <c:pt idx="210">
                  <c:v>12.317649391666661</c:v>
                </c:pt>
                <c:pt idx="211">
                  <c:v>12.317649391666661</c:v>
                </c:pt>
                <c:pt idx="212">
                  <c:v>12.317649391666661</c:v>
                </c:pt>
                <c:pt idx="213">
                  <c:v>12.317649391666661</c:v>
                </c:pt>
                <c:pt idx="214">
                  <c:v>12.317649391666661</c:v>
                </c:pt>
                <c:pt idx="215">
                  <c:v>12.317649391666661</c:v>
                </c:pt>
                <c:pt idx="216">
                  <c:v>12.317649391666661</c:v>
                </c:pt>
                <c:pt idx="217">
                  <c:v>12.317649391666661</c:v>
                </c:pt>
                <c:pt idx="218">
                  <c:v>12.317649391666661</c:v>
                </c:pt>
                <c:pt idx="219">
                  <c:v>12.317649391666661</c:v>
                </c:pt>
                <c:pt idx="220">
                  <c:v>12.317649391666661</c:v>
                </c:pt>
                <c:pt idx="221">
                  <c:v>12.317649391666661</c:v>
                </c:pt>
                <c:pt idx="222">
                  <c:v>12.317649391666661</c:v>
                </c:pt>
                <c:pt idx="223">
                  <c:v>12.317649391666661</c:v>
                </c:pt>
                <c:pt idx="224">
                  <c:v>12.317649391666661</c:v>
                </c:pt>
                <c:pt idx="225">
                  <c:v>12.317649391666661</c:v>
                </c:pt>
                <c:pt idx="226">
                  <c:v>12.317649391666661</c:v>
                </c:pt>
                <c:pt idx="227">
                  <c:v>12.317649391666661</c:v>
                </c:pt>
                <c:pt idx="228">
                  <c:v>12.317649391666661</c:v>
                </c:pt>
                <c:pt idx="229">
                  <c:v>12.317649391666661</c:v>
                </c:pt>
                <c:pt idx="230">
                  <c:v>12.317649391666661</c:v>
                </c:pt>
                <c:pt idx="231">
                  <c:v>12.317649391666661</c:v>
                </c:pt>
                <c:pt idx="232">
                  <c:v>12.317649391666661</c:v>
                </c:pt>
                <c:pt idx="233">
                  <c:v>12.317649391666661</c:v>
                </c:pt>
                <c:pt idx="234">
                  <c:v>12.317649391666661</c:v>
                </c:pt>
                <c:pt idx="235">
                  <c:v>12.317649391666661</c:v>
                </c:pt>
                <c:pt idx="236">
                  <c:v>12.317649391666661</c:v>
                </c:pt>
                <c:pt idx="237">
                  <c:v>12.317649391666661</c:v>
                </c:pt>
                <c:pt idx="238">
                  <c:v>12.317649391666661</c:v>
                </c:pt>
                <c:pt idx="239">
                  <c:v>12.317649391666661</c:v>
                </c:pt>
                <c:pt idx="240">
                  <c:v>12.317649391666661</c:v>
                </c:pt>
                <c:pt idx="241">
                  <c:v>12.317649391666661</c:v>
                </c:pt>
                <c:pt idx="242">
                  <c:v>12.317649391666661</c:v>
                </c:pt>
                <c:pt idx="243">
                  <c:v>12.317649391666661</c:v>
                </c:pt>
                <c:pt idx="244">
                  <c:v>12.317649391666661</c:v>
                </c:pt>
                <c:pt idx="245">
                  <c:v>12.317649391666661</c:v>
                </c:pt>
                <c:pt idx="246">
                  <c:v>12.317649391666661</c:v>
                </c:pt>
                <c:pt idx="247">
                  <c:v>12.317649391666661</c:v>
                </c:pt>
                <c:pt idx="248">
                  <c:v>12.317649391666661</c:v>
                </c:pt>
                <c:pt idx="249">
                  <c:v>12.317649391666661</c:v>
                </c:pt>
                <c:pt idx="250">
                  <c:v>12.317649391666661</c:v>
                </c:pt>
                <c:pt idx="251">
                  <c:v>12.317649391666661</c:v>
                </c:pt>
                <c:pt idx="252">
                  <c:v>12.317649391666661</c:v>
                </c:pt>
                <c:pt idx="253">
                  <c:v>12.317649391666661</c:v>
                </c:pt>
                <c:pt idx="254">
                  <c:v>12.317649391666661</c:v>
                </c:pt>
                <c:pt idx="255">
                  <c:v>12.317649391666661</c:v>
                </c:pt>
                <c:pt idx="256">
                  <c:v>12.317649391666661</c:v>
                </c:pt>
                <c:pt idx="257">
                  <c:v>12.317649391666661</c:v>
                </c:pt>
                <c:pt idx="258">
                  <c:v>12.317649391666661</c:v>
                </c:pt>
                <c:pt idx="259">
                  <c:v>12.317649391666661</c:v>
                </c:pt>
                <c:pt idx="260">
                  <c:v>12.317649391666661</c:v>
                </c:pt>
                <c:pt idx="261">
                  <c:v>12.317649391666661</c:v>
                </c:pt>
                <c:pt idx="262">
                  <c:v>12.317649391666661</c:v>
                </c:pt>
                <c:pt idx="263">
                  <c:v>12.317649391666661</c:v>
                </c:pt>
                <c:pt idx="264">
                  <c:v>12.317649391666661</c:v>
                </c:pt>
                <c:pt idx="265">
                  <c:v>12.317649391666661</c:v>
                </c:pt>
                <c:pt idx="266">
                  <c:v>12.317649391666661</c:v>
                </c:pt>
                <c:pt idx="267">
                  <c:v>12.317649391666661</c:v>
                </c:pt>
                <c:pt idx="268">
                  <c:v>12.317649391666661</c:v>
                </c:pt>
                <c:pt idx="269">
                  <c:v>12.317649391666661</c:v>
                </c:pt>
                <c:pt idx="270">
                  <c:v>12.317649391666661</c:v>
                </c:pt>
                <c:pt idx="271">
                  <c:v>12.317649391666661</c:v>
                </c:pt>
                <c:pt idx="272">
                  <c:v>12.317649391666661</c:v>
                </c:pt>
                <c:pt idx="273">
                  <c:v>12.317649391666661</c:v>
                </c:pt>
                <c:pt idx="274">
                  <c:v>12.317649391666661</c:v>
                </c:pt>
                <c:pt idx="275">
                  <c:v>12.317649391666661</c:v>
                </c:pt>
                <c:pt idx="276">
                  <c:v>12.317649391666661</c:v>
                </c:pt>
                <c:pt idx="277">
                  <c:v>12.317649391666661</c:v>
                </c:pt>
                <c:pt idx="278">
                  <c:v>12.317649391666661</c:v>
                </c:pt>
                <c:pt idx="279">
                  <c:v>12.317649391666661</c:v>
                </c:pt>
                <c:pt idx="280">
                  <c:v>12.317649391666661</c:v>
                </c:pt>
                <c:pt idx="281">
                  <c:v>12.317649391666661</c:v>
                </c:pt>
                <c:pt idx="282">
                  <c:v>12.317649391666661</c:v>
                </c:pt>
                <c:pt idx="283">
                  <c:v>12.317649391666661</c:v>
                </c:pt>
                <c:pt idx="284">
                  <c:v>12.317649391666661</c:v>
                </c:pt>
                <c:pt idx="285">
                  <c:v>12.317649391666661</c:v>
                </c:pt>
                <c:pt idx="286">
                  <c:v>12.317649391666661</c:v>
                </c:pt>
                <c:pt idx="287">
                  <c:v>12.317649391666661</c:v>
                </c:pt>
                <c:pt idx="288">
                  <c:v>12.317649391666661</c:v>
                </c:pt>
                <c:pt idx="289">
                  <c:v>12.317649391666661</c:v>
                </c:pt>
                <c:pt idx="290">
                  <c:v>12.317649391666661</c:v>
                </c:pt>
                <c:pt idx="291">
                  <c:v>12.317649391666661</c:v>
                </c:pt>
                <c:pt idx="292">
                  <c:v>12.317649391666661</c:v>
                </c:pt>
                <c:pt idx="293">
                  <c:v>12.317649391666661</c:v>
                </c:pt>
                <c:pt idx="294">
                  <c:v>12.317649391666661</c:v>
                </c:pt>
                <c:pt idx="295">
                  <c:v>12.317649391666661</c:v>
                </c:pt>
                <c:pt idx="296">
                  <c:v>12.317649391666661</c:v>
                </c:pt>
                <c:pt idx="297">
                  <c:v>12.317649391666661</c:v>
                </c:pt>
                <c:pt idx="298">
                  <c:v>12.317649391666661</c:v>
                </c:pt>
                <c:pt idx="299">
                  <c:v>12.317649391666661</c:v>
                </c:pt>
                <c:pt idx="300">
                  <c:v>12.317649391666661</c:v>
                </c:pt>
                <c:pt idx="301">
                  <c:v>12.317649391666661</c:v>
                </c:pt>
                <c:pt idx="302">
                  <c:v>12.317649391666661</c:v>
                </c:pt>
                <c:pt idx="303">
                  <c:v>12.317649391666661</c:v>
                </c:pt>
                <c:pt idx="304">
                  <c:v>12.317649391666661</c:v>
                </c:pt>
                <c:pt idx="305">
                  <c:v>12.317649391666661</c:v>
                </c:pt>
                <c:pt idx="306">
                  <c:v>12.317649391666661</c:v>
                </c:pt>
                <c:pt idx="307">
                  <c:v>12.317649391666661</c:v>
                </c:pt>
                <c:pt idx="308">
                  <c:v>12.317649391666661</c:v>
                </c:pt>
                <c:pt idx="309">
                  <c:v>12.317649391666661</c:v>
                </c:pt>
                <c:pt idx="310">
                  <c:v>12.317649391666661</c:v>
                </c:pt>
                <c:pt idx="311">
                  <c:v>12.317649391666661</c:v>
                </c:pt>
                <c:pt idx="312">
                  <c:v>12.317649391666661</c:v>
                </c:pt>
                <c:pt idx="313">
                  <c:v>12.317649391666661</c:v>
                </c:pt>
                <c:pt idx="314">
                  <c:v>12.317649391666661</c:v>
                </c:pt>
                <c:pt idx="315">
                  <c:v>12.317649391666661</c:v>
                </c:pt>
                <c:pt idx="316">
                  <c:v>12.317649391666661</c:v>
                </c:pt>
                <c:pt idx="317">
                  <c:v>12.317649391666661</c:v>
                </c:pt>
                <c:pt idx="318">
                  <c:v>12.317649391666661</c:v>
                </c:pt>
                <c:pt idx="319">
                  <c:v>12.317649391666661</c:v>
                </c:pt>
                <c:pt idx="320">
                  <c:v>12.317649391666661</c:v>
                </c:pt>
                <c:pt idx="321">
                  <c:v>12.317649391666661</c:v>
                </c:pt>
                <c:pt idx="322">
                  <c:v>12.317649391666661</c:v>
                </c:pt>
                <c:pt idx="323">
                  <c:v>12.317649391666661</c:v>
                </c:pt>
                <c:pt idx="324">
                  <c:v>12.317649391666661</c:v>
                </c:pt>
                <c:pt idx="325">
                  <c:v>12.317649391666661</c:v>
                </c:pt>
                <c:pt idx="326">
                  <c:v>12.317649391666661</c:v>
                </c:pt>
                <c:pt idx="327">
                  <c:v>12.317649391666661</c:v>
                </c:pt>
                <c:pt idx="328">
                  <c:v>12.317649391666661</c:v>
                </c:pt>
                <c:pt idx="329">
                  <c:v>12.317649391666661</c:v>
                </c:pt>
                <c:pt idx="330">
                  <c:v>12.317649391666661</c:v>
                </c:pt>
                <c:pt idx="331">
                  <c:v>12.317649391666661</c:v>
                </c:pt>
                <c:pt idx="332">
                  <c:v>12.317649391666661</c:v>
                </c:pt>
                <c:pt idx="333">
                  <c:v>12.317649391666661</c:v>
                </c:pt>
                <c:pt idx="334">
                  <c:v>12.317649391666661</c:v>
                </c:pt>
                <c:pt idx="335">
                  <c:v>12.317649391666661</c:v>
                </c:pt>
                <c:pt idx="336">
                  <c:v>12.317649391666661</c:v>
                </c:pt>
                <c:pt idx="337">
                  <c:v>12.317649391666661</c:v>
                </c:pt>
                <c:pt idx="338">
                  <c:v>12.317649391666661</c:v>
                </c:pt>
                <c:pt idx="339">
                  <c:v>12.317649391666661</c:v>
                </c:pt>
                <c:pt idx="340">
                  <c:v>12.317649391666661</c:v>
                </c:pt>
                <c:pt idx="341">
                  <c:v>12.317649391666661</c:v>
                </c:pt>
                <c:pt idx="342">
                  <c:v>12.317649391666661</c:v>
                </c:pt>
                <c:pt idx="343">
                  <c:v>12.317649391666661</c:v>
                </c:pt>
                <c:pt idx="344">
                  <c:v>12.317649391666661</c:v>
                </c:pt>
                <c:pt idx="345">
                  <c:v>12.317649391666661</c:v>
                </c:pt>
                <c:pt idx="346">
                  <c:v>12.317649391666661</c:v>
                </c:pt>
                <c:pt idx="347">
                  <c:v>12.317649391666661</c:v>
                </c:pt>
                <c:pt idx="348">
                  <c:v>12.317649391666661</c:v>
                </c:pt>
                <c:pt idx="349">
                  <c:v>12.317649391666661</c:v>
                </c:pt>
                <c:pt idx="350">
                  <c:v>12.317649391666661</c:v>
                </c:pt>
                <c:pt idx="351">
                  <c:v>12.317649391666661</c:v>
                </c:pt>
                <c:pt idx="352">
                  <c:v>12.317649391666661</c:v>
                </c:pt>
                <c:pt idx="353">
                  <c:v>12.317649391666661</c:v>
                </c:pt>
                <c:pt idx="354">
                  <c:v>12.317649391666661</c:v>
                </c:pt>
                <c:pt idx="355">
                  <c:v>12.317649391666661</c:v>
                </c:pt>
                <c:pt idx="356">
                  <c:v>12.317649391666661</c:v>
                </c:pt>
                <c:pt idx="357">
                  <c:v>12.317649391666661</c:v>
                </c:pt>
                <c:pt idx="358">
                  <c:v>12.317649391666661</c:v>
                </c:pt>
                <c:pt idx="359">
                  <c:v>12.317649391666661</c:v>
                </c:pt>
                <c:pt idx="360">
                  <c:v>12.317649391666661</c:v>
                </c:pt>
                <c:pt idx="361">
                  <c:v>12.317649391666661</c:v>
                </c:pt>
                <c:pt idx="362">
                  <c:v>12.317649391666661</c:v>
                </c:pt>
                <c:pt idx="363">
                  <c:v>12.317649391666661</c:v>
                </c:pt>
                <c:pt idx="364">
                  <c:v>12.317649391666661</c:v>
                </c:pt>
                <c:pt idx="365">
                  <c:v>12.317649391666661</c:v>
                </c:pt>
                <c:pt idx="366">
                  <c:v>12.317649391666661</c:v>
                </c:pt>
                <c:pt idx="367">
                  <c:v>12.317649391666661</c:v>
                </c:pt>
                <c:pt idx="368">
                  <c:v>12.317649391666661</c:v>
                </c:pt>
                <c:pt idx="369">
                  <c:v>12.317649391666661</c:v>
                </c:pt>
                <c:pt idx="370">
                  <c:v>12.317649391666661</c:v>
                </c:pt>
                <c:pt idx="371">
                  <c:v>12.317649391666661</c:v>
                </c:pt>
                <c:pt idx="372">
                  <c:v>12.317649391666661</c:v>
                </c:pt>
                <c:pt idx="373">
                  <c:v>12.317649391666661</c:v>
                </c:pt>
                <c:pt idx="374">
                  <c:v>12.317649391666661</c:v>
                </c:pt>
                <c:pt idx="375">
                  <c:v>12.317649391666661</c:v>
                </c:pt>
                <c:pt idx="376">
                  <c:v>12.317649391666661</c:v>
                </c:pt>
                <c:pt idx="377">
                  <c:v>12.317649391666661</c:v>
                </c:pt>
                <c:pt idx="378">
                  <c:v>12.317649391666661</c:v>
                </c:pt>
                <c:pt idx="379">
                  <c:v>12.317649391666661</c:v>
                </c:pt>
                <c:pt idx="380">
                  <c:v>12.317649391666661</c:v>
                </c:pt>
                <c:pt idx="381">
                  <c:v>12.317649391666661</c:v>
                </c:pt>
                <c:pt idx="382">
                  <c:v>12.317649391666661</c:v>
                </c:pt>
                <c:pt idx="383">
                  <c:v>12.317649391666661</c:v>
                </c:pt>
                <c:pt idx="384">
                  <c:v>12.317649391666661</c:v>
                </c:pt>
                <c:pt idx="385">
                  <c:v>12.317649391666661</c:v>
                </c:pt>
                <c:pt idx="386">
                  <c:v>12.317649391666661</c:v>
                </c:pt>
                <c:pt idx="387">
                  <c:v>12.317649391666661</c:v>
                </c:pt>
                <c:pt idx="388">
                  <c:v>12.317649391666661</c:v>
                </c:pt>
                <c:pt idx="389">
                  <c:v>12.317649391666661</c:v>
                </c:pt>
                <c:pt idx="390">
                  <c:v>12.317649391666661</c:v>
                </c:pt>
                <c:pt idx="391">
                  <c:v>12.317649391666661</c:v>
                </c:pt>
                <c:pt idx="392">
                  <c:v>12.317649391666661</c:v>
                </c:pt>
                <c:pt idx="393">
                  <c:v>12.317649391666661</c:v>
                </c:pt>
                <c:pt idx="394">
                  <c:v>12.317649391666661</c:v>
                </c:pt>
                <c:pt idx="395">
                  <c:v>12.317649391666661</c:v>
                </c:pt>
                <c:pt idx="396">
                  <c:v>12.317649391666661</c:v>
                </c:pt>
                <c:pt idx="397">
                  <c:v>12.317649391666661</c:v>
                </c:pt>
                <c:pt idx="398">
                  <c:v>12.317649391666661</c:v>
                </c:pt>
                <c:pt idx="399">
                  <c:v>12.317649391666661</c:v>
                </c:pt>
                <c:pt idx="400">
                  <c:v>12.317649391666661</c:v>
                </c:pt>
                <c:pt idx="401">
                  <c:v>12.317649391666661</c:v>
                </c:pt>
                <c:pt idx="402">
                  <c:v>12.317649391666661</c:v>
                </c:pt>
                <c:pt idx="403">
                  <c:v>12.317649391666661</c:v>
                </c:pt>
                <c:pt idx="404">
                  <c:v>12.317649391666661</c:v>
                </c:pt>
                <c:pt idx="405">
                  <c:v>12.317649391666661</c:v>
                </c:pt>
                <c:pt idx="406">
                  <c:v>12.317649391666661</c:v>
                </c:pt>
                <c:pt idx="407">
                  <c:v>12.317649391666661</c:v>
                </c:pt>
                <c:pt idx="408">
                  <c:v>12.317649391666661</c:v>
                </c:pt>
                <c:pt idx="409">
                  <c:v>12.317649391666661</c:v>
                </c:pt>
                <c:pt idx="410">
                  <c:v>12.317649391666661</c:v>
                </c:pt>
                <c:pt idx="411">
                  <c:v>12.317649391666661</c:v>
                </c:pt>
                <c:pt idx="412">
                  <c:v>12.317649391666661</c:v>
                </c:pt>
                <c:pt idx="413">
                  <c:v>12.317649391666661</c:v>
                </c:pt>
                <c:pt idx="414">
                  <c:v>12.317649391666661</c:v>
                </c:pt>
                <c:pt idx="415">
                  <c:v>12.317649391666661</c:v>
                </c:pt>
                <c:pt idx="416">
                  <c:v>12.317649391666661</c:v>
                </c:pt>
                <c:pt idx="417">
                  <c:v>12.317649391666661</c:v>
                </c:pt>
                <c:pt idx="418">
                  <c:v>12.317649391666661</c:v>
                </c:pt>
                <c:pt idx="419">
                  <c:v>12.317649391666661</c:v>
                </c:pt>
                <c:pt idx="420">
                  <c:v>12.317649391666661</c:v>
                </c:pt>
                <c:pt idx="421">
                  <c:v>12.317649391666661</c:v>
                </c:pt>
                <c:pt idx="422">
                  <c:v>12.317649391666661</c:v>
                </c:pt>
                <c:pt idx="423">
                  <c:v>12.317649391666661</c:v>
                </c:pt>
                <c:pt idx="424">
                  <c:v>12.317649391666661</c:v>
                </c:pt>
                <c:pt idx="425">
                  <c:v>12.317649391666661</c:v>
                </c:pt>
                <c:pt idx="426">
                  <c:v>12.317649391666661</c:v>
                </c:pt>
                <c:pt idx="427">
                  <c:v>12.317649391666661</c:v>
                </c:pt>
                <c:pt idx="428">
                  <c:v>12.317649391666661</c:v>
                </c:pt>
                <c:pt idx="429">
                  <c:v>12.317649391666661</c:v>
                </c:pt>
                <c:pt idx="430">
                  <c:v>12.317649391666661</c:v>
                </c:pt>
                <c:pt idx="431">
                  <c:v>12.317649391666661</c:v>
                </c:pt>
                <c:pt idx="432">
                  <c:v>12.317649391666661</c:v>
                </c:pt>
                <c:pt idx="433">
                  <c:v>12.317649391666661</c:v>
                </c:pt>
                <c:pt idx="434">
                  <c:v>12.317649391666661</c:v>
                </c:pt>
                <c:pt idx="435">
                  <c:v>12.317649391666661</c:v>
                </c:pt>
                <c:pt idx="436">
                  <c:v>12.317649391666661</c:v>
                </c:pt>
                <c:pt idx="437">
                  <c:v>12.317649391666661</c:v>
                </c:pt>
                <c:pt idx="438">
                  <c:v>12.317649391666661</c:v>
                </c:pt>
                <c:pt idx="439">
                  <c:v>12.317649391666661</c:v>
                </c:pt>
                <c:pt idx="440">
                  <c:v>12.317649391666661</c:v>
                </c:pt>
                <c:pt idx="441">
                  <c:v>12.317649391666661</c:v>
                </c:pt>
                <c:pt idx="442">
                  <c:v>12.317649391666661</c:v>
                </c:pt>
                <c:pt idx="443">
                  <c:v>12.317649391666661</c:v>
                </c:pt>
                <c:pt idx="444">
                  <c:v>12.317649391666661</c:v>
                </c:pt>
                <c:pt idx="445">
                  <c:v>12.317649391666661</c:v>
                </c:pt>
                <c:pt idx="446">
                  <c:v>12.317649391666661</c:v>
                </c:pt>
                <c:pt idx="447">
                  <c:v>12.317649391666661</c:v>
                </c:pt>
                <c:pt idx="448">
                  <c:v>12.317649391666661</c:v>
                </c:pt>
                <c:pt idx="449">
                  <c:v>12.317649391666661</c:v>
                </c:pt>
                <c:pt idx="450">
                  <c:v>12.317649391666661</c:v>
                </c:pt>
                <c:pt idx="451">
                  <c:v>12.317649391666661</c:v>
                </c:pt>
                <c:pt idx="452">
                  <c:v>12.317649391666661</c:v>
                </c:pt>
                <c:pt idx="453">
                  <c:v>12.317649391666661</c:v>
                </c:pt>
                <c:pt idx="454">
                  <c:v>12.317649391666661</c:v>
                </c:pt>
                <c:pt idx="455">
                  <c:v>12.317649391666661</c:v>
                </c:pt>
                <c:pt idx="456">
                  <c:v>12.317649391666661</c:v>
                </c:pt>
                <c:pt idx="457">
                  <c:v>12.317649391666661</c:v>
                </c:pt>
                <c:pt idx="458">
                  <c:v>12.317649391666661</c:v>
                </c:pt>
                <c:pt idx="459">
                  <c:v>12.317649391666661</c:v>
                </c:pt>
                <c:pt idx="460">
                  <c:v>12.317649391666661</c:v>
                </c:pt>
                <c:pt idx="461">
                  <c:v>12.317649391666661</c:v>
                </c:pt>
                <c:pt idx="462">
                  <c:v>12.317649391666661</c:v>
                </c:pt>
                <c:pt idx="463">
                  <c:v>12.317649391666661</c:v>
                </c:pt>
                <c:pt idx="464">
                  <c:v>12.317649391666661</c:v>
                </c:pt>
                <c:pt idx="465">
                  <c:v>12.317649391666661</c:v>
                </c:pt>
                <c:pt idx="466">
                  <c:v>12.317649391666661</c:v>
                </c:pt>
                <c:pt idx="467">
                  <c:v>12.317649391666661</c:v>
                </c:pt>
                <c:pt idx="468">
                  <c:v>12.317649391666661</c:v>
                </c:pt>
                <c:pt idx="469">
                  <c:v>12.317649391666661</c:v>
                </c:pt>
                <c:pt idx="470">
                  <c:v>12.317649391666661</c:v>
                </c:pt>
                <c:pt idx="471">
                  <c:v>12.317649391666661</c:v>
                </c:pt>
                <c:pt idx="472">
                  <c:v>12.317649391666661</c:v>
                </c:pt>
                <c:pt idx="473">
                  <c:v>12.317649391666661</c:v>
                </c:pt>
                <c:pt idx="474">
                  <c:v>12.317649391666661</c:v>
                </c:pt>
                <c:pt idx="475">
                  <c:v>12.317649391666661</c:v>
                </c:pt>
                <c:pt idx="476">
                  <c:v>12.317649391666661</c:v>
                </c:pt>
                <c:pt idx="477">
                  <c:v>12.317649391666661</c:v>
                </c:pt>
                <c:pt idx="478">
                  <c:v>12.317649391666661</c:v>
                </c:pt>
                <c:pt idx="479">
                  <c:v>12.317649391666661</c:v>
                </c:pt>
                <c:pt idx="480">
                  <c:v>12.317649391666661</c:v>
                </c:pt>
                <c:pt idx="481">
                  <c:v>12.317649391666661</c:v>
                </c:pt>
                <c:pt idx="482">
                  <c:v>12.317649391666661</c:v>
                </c:pt>
                <c:pt idx="483">
                  <c:v>12.317649391666661</c:v>
                </c:pt>
                <c:pt idx="484">
                  <c:v>12.317649391666661</c:v>
                </c:pt>
                <c:pt idx="485">
                  <c:v>12.317649391666661</c:v>
                </c:pt>
                <c:pt idx="486">
                  <c:v>12.317649391666661</c:v>
                </c:pt>
                <c:pt idx="487">
                  <c:v>12.317649391666661</c:v>
                </c:pt>
                <c:pt idx="488">
                  <c:v>12.317649391666661</c:v>
                </c:pt>
                <c:pt idx="489">
                  <c:v>12.317649391666661</c:v>
                </c:pt>
                <c:pt idx="490">
                  <c:v>12.317649391666661</c:v>
                </c:pt>
                <c:pt idx="491">
                  <c:v>12.317649391666661</c:v>
                </c:pt>
                <c:pt idx="492">
                  <c:v>12.317649391666661</c:v>
                </c:pt>
                <c:pt idx="493">
                  <c:v>12.317649391666661</c:v>
                </c:pt>
                <c:pt idx="494">
                  <c:v>12.317649391666661</c:v>
                </c:pt>
                <c:pt idx="495">
                  <c:v>12.317649391666661</c:v>
                </c:pt>
                <c:pt idx="496">
                  <c:v>12.317649391666661</c:v>
                </c:pt>
                <c:pt idx="497">
                  <c:v>12.317649391666661</c:v>
                </c:pt>
                <c:pt idx="498">
                  <c:v>12.317649391666661</c:v>
                </c:pt>
                <c:pt idx="499">
                  <c:v>12.317649391666661</c:v>
                </c:pt>
                <c:pt idx="500">
                  <c:v>12.317649391666661</c:v>
                </c:pt>
                <c:pt idx="501">
                  <c:v>12.317649391666661</c:v>
                </c:pt>
                <c:pt idx="502">
                  <c:v>12.317649391666661</c:v>
                </c:pt>
                <c:pt idx="503">
                  <c:v>12.317649391666661</c:v>
                </c:pt>
                <c:pt idx="504">
                  <c:v>12.317649391666661</c:v>
                </c:pt>
                <c:pt idx="505">
                  <c:v>12.317649391666661</c:v>
                </c:pt>
                <c:pt idx="506">
                  <c:v>12.317649391666661</c:v>
                </c:pt>
                <c:pt idx="507">
                  <c:v>12.317649391666661</c:v>
                </c:pt>
                <c:pt idx="508">
                  <c:v>12.317649391666661</c:v>
                </c:pt>
                <c:pt idx="509">
                  <c:v>12.317649391666661</c:v>
                </c:pt>
                <c:pt idx="510">
                  <c:v>12.317649391666661</c:v>
                </c:pt>
                <c:pt idx="511">
                  <c:v>12.317649391666661</c:v>
                </c:pt>
                <c:pt idx="512">
                  <c:v>12.317649391666661</c:v>
                </c:pt>
                <c:pt idx="513">
                  <c:v>12.317649391666661</c:v>
                </c:pt>
                <c:pt idx="514">
                  <c:v>12.317649391666661</c:v>
                </c:pt>
                <c:pt idx="515">
                  <c:v>12.317649391666661</c:v>
                </c:pt>
                <c:pt idx="516">
                  <c:v>12.317649391666661</c:v>
                </c:pt>
                <c:pt idx="517">
                  <c:v>12.317649391666661</c:v>
                </c:pt>
                <c:pt idx="518">
                  <c:v>12.317649391666661</c:v>
                </c:pt>
                <c:pt idx="519">
                  <c:v>12.317649391666661</c:v>
                </c:pt>
                <c:pt idx="520">
                  <c:v>12.317649391666661</c:v>
                </c:pt>
                <c:pt idx="521">
                  <c:v>12.317649391666661</c:v>
                </c:pt>
                <c:pt idx="522">
                  <c:v>12.317649391666661</c:v>
                </c:pt>
                <c:pt idx="523">
                  <c:v>12.317649391666661</c:v>
                </c:pt>
                <c:pt idx="524">
                  <c:v>12.317649391666661</c:v>
                </c:pt>
                <c:pt idx="525">
                  <c:v>12.317649391666661</c:v>
                </c:pt>
                <c:pt idx="526">
                  <c:v>12.317649391666661</c:v>
                </c:pt>
                <c:pt idx="527">
                  <c:v>12.317649391666661</c:v>
                </c:pt>
                <c:pt idx="528">
                  <c:v>12.317649391666661</c:v>
                </c:pt>
                <c:pt idx="529">
                  <c:v>12.317649391666661</c:v>
                </c:pt>
                <c:pt idx="530">
                  <c:v>12.317649391666661</c:v>
                </c:pt>
                <c:pt idx="531">
                  <c:v>12.317649391666661</c:v>
                </c:pt>
                <c:pt idx="532">
                  <c:v>12.317649391666661</c:v>
                </c:pt>
                <c:pt idx="533">
                  <c:v>12.317649391666661</c:v>
                </c:pt>
                <c:pt idx="534">
                  <c:v>12.317649391666661</c:v>
                </c:pt>
                <c:pt idx="535">
                  <c:v>12.317649391666661</c:v>
                </c:pt>
                <c:pt idx="536">
                  <c:v>12.317649391666661</c:v>
                </c:pt>
                <c:pt idx="537">
                  <c:v>12.317649391666661</c:v>
                </c:pt>
                <c:pt idx="538">
                  <c:v>12.317649391666661</c:v>
                </c:pt>
                <c:pt idx="539">
                  <c:v>12.317649391666661</c:v>
                </c:pt>
                <c:pt idx="540">
                  <c:v>12.317649391666661</c:v>
                </c:pt>
                <c:pt idx="541">
                  <c:v>12.317649391666661</c:v>
                </c:pt>
                <c:pt idx="542">
                  <c:v>12.317649391666661</c:v>
                </c:pt>
                <c:pt idx="543">
                  <c:v>12.317649391666661</c:v>
                </c:pt>
                <c:pt idx="544">
                  <c:v>12.317649391666661</c:v>
                </c:pt>
                <c:pt idx="545">
                  <c:v>12.317649391666661</c:v>
                </c:pt>
                <c:pt idx="546">
                  <c:v>12.317649391666661</c:v>
                </c:pt>
                <c:pt idx="547">
                  <c:v>12.317649391666661</c:v>
                </c:pt>
                <c:pt idx="548">
                  <c:v>12.317649391666661</c:v>
                </c:pt>
                <c:pt idx="549">
                  <c:v>12.317649391666661</c:v>
                </c:pt>
                <c:pt idx="550">
                  <c:v>12.317649391666661</c:v>
                </c:pt>
                <c:pt idx="551">
                  <c:v>12.317649391666661</c:v>
                </c:pt>
                <c:pt idx="552">
                  <c:v>12.317649391666661</c:v>
                </c:pt>
                <c:pt idx="553">
                  <c:v>12.317649391666661</c:v>
                </c:pt>
                <c:pt idx="554">
                  <c:v>12.317649391666661</c:v>
                </c:pt>
                <c:pt idx="555">
                  <c:v>12.317649391666661</c:v>
                </c:pt>
                <c:pt idx="556">
                  <c:v>12.317649391666661</c:v>
                </c:pt>
                <c:pt idx="557">
                  <c:v>12.317649391666661</c:v>
                </c:pt>
                <c:pt idx="558">
                  <c:v>12.317649391666661</c:v>
                </c:pt>
                <c:pt idx="559">
                  <c:v>12.317649391666661</c:v>
                </c:pt>
                <c:pt idx="560">
                  <c:v>12.317649391666661</c:v>
                </c:pt>
                <c:pt idx="561">
                  <c:v>12.317649391666661</c:v>
                </c:pt>
                <c:pt idx="562">
                  <c:v>12.317649391666661</c:v>
                </c:pt>
                <c:pt idx="563">
                  <c:v>12.317649391666661</c:v>
                </c:pt>
                <c:pt idx="564">
                  <c:v>12.317649391666661</c:v>
                </c:pt>
                <c:pt idx="565">
                  <c:v>12.317649391666661</c:v>
                </c:pt>
                <c:pt idx="566">
                  <c:v>12.317649391666661</c:v>
                </c:pt>
                <c:pt idx="567">
                  <c:v>12.317649391666661</c:v>
                </c:pt>
                <c:pt idx="568">
                  <c:v>12.317649391666661</c:v>
                </c:pt>
                <c:pt idx="569">
                  <c:v>12.317649391666661</c:v>
                </c:pt>
                <c:pt idx="570">
                  <c:v>12.317649391666661</c:v>
                </c:pt>
                <c:pt idx="571">
                  <c:v>12.317649391666661</c:v>
                </c:pt>
                <c:pt idx="572">
                  <c:v>12.317649391666661</c:v>
                </c:pt>
                <c:pt idx="573">
                  <c:v>12.317649391666661</c:v>
                </c:pt>
                <c:pt idx="574">
                  <c:v>12.317649391666661</c:v>
                </c:pt>
                <c:pt idx="575">
                  <c:v>12.317649391666661</c:v>
                </c:pt>
                <c:pt idx="576">
                  <c:v>12.317649391666661</c:v>
                </c:pt>
                <c:pt idx="577">
                  <c:v>12.317649391666661</c:v>
                </c:pt>
                <c:pt idx="578">
                  <c:v>12.317649391666661</c:v>
                </c:pt>
                <c:pt idx="579">
                  <c:v>12.317649391666661</c:v>
                </c:pt>
                <c:pt idx="580">
                  <c:v>12.317649391666661</c:v>
                </c:pt>
                <c:pt idx="581">
                  <c:v>12.317649391666661</c:v>
                </c:pt>
                <c:pt idx="582">
                  <c:v>12.317649391666661</c:v>
                </c:pt>
                <c:pt idx="583">
                  <c:v>12.317649391666661</c:v>
                </c:pt>
                <c:pt idx="584">
                  <c:v>12.317649391666661</c:v>
                </c:pt>
                <c:pt idx="585">
                  <c:v>12.317649391666661</c:v>
                </c:pt>
                <c:pt idx="586">
                  <c:v>12.317649391666661</c:v>
                </c:pt>
                <c:pt idx="587">
                  <c:v>12.317649391666661</c:v>
                </c:pt>
                <c:pt idx="588">
                  <c:v>12.317649391666661</c:v>
                </c:pt>
                <c:pt idx="589">
                  <c:v>12.317649391666661</c:v>
                </c:pt>
                <c:pt idx="590">
                  <c:v>12.317649391666661</c:v>
                </c:pt>
                <c:pt idx="591">
                  <c:v>12.317649391666661</c:v>
                </c:pt>
                <c:pt idx="592">
                  <c:v>12.317649391666661</c:v>
                </c:pt>
                <c:pt idx="593">
                  <c:v>12.317649391666661</c:v>
                </c:pt>
                <c:pt idx="594">
                  <c:v>12.317649391666661</c:v>
                </c:pt>
                <c:pt idx="595">
                  <c:v>12.317649391666661</c:v>
                </c:pt>
                <c:pt idx="596">
                  <c:v>12.317649391666661</c:v>
                </c:pt>
                <c:pt idx="597">
                  <c:v>12.317649391666661</c:v>
                </c:pt>
                <c:pt idx="598">
                  <c:v>12.317649391666661</c:v>
                </c:pt>
                <c:pt idx="599">
                  <c:v>12.317649391666661</c:v>
                </c:pt>
                <c:pt idx="600">
                  <c:v>12.317649391666661</c:v>
                </c:pt>
                <c:pt idx="601">
                  <c:v>12.317649391666661</c:v>
                </c:pt>
                <c:pt idx="602">
                  <c:v>12.317649391666661</c:v>
                </c:pt>
                <c:pt idx="603">
                  <c:v>12.317649391666661</c:v>
                </c:pt>
                <c:pt idx="604">
                  <c:v>12.317649391666661</c:v>
                </c:pt>
                <c:pt idx="605">
                  <c:v>12.317649391666661</c:v>
                </c:pt>
                <c:pt idx="606">
                  <c:v>12.317649391666661</c:v>
                </c:pt>
                <c:pt idx="607">
                  <c:v>12.317649391666661</c:v>
                </c:pt>
                <c:pt idx="608">
                  <c:v>12.317649391666661</c:v>
                </c:pt>
                <c:pt idx="609">
                  <c:v>12.317649391666661</c:v>
                </c:pt>
                <c:pt idx="610">
                  <c:v>12.317649391666661</c:v>
                </c:pt>
                <c:pt idx="611">
                  <c:v>12.317649391666661</c:v>
                </c:pt>
                <c:pt idx="612">
                  <c:v>12.317649391666661</c:v>
                </c:pt>
                <c:pt idx="613">
                  <c:v>12.317649391666661</c:v>
                </c:pt>
                <c:pt idx="614">
                  <c:v>12.317649391666661</c:v>
                </c:pt>
                <c:pt idx="615">
                  <c:v>12.317649391666661</c:v>
                </c:pt>
                <c:pt idx="616">
                  <c:v>12.317649391666661</c:v>
                </c:pt>
                <c:pt idx="617">
                  <c:v>12.317649391666661</c:v>
                </c:pt>
                <c:pt idx="618">
                  <c:v>12.317649391666661</c:v>
                </c:pt>
                <c:pt idx="619">
                  <c:v>12.317649391666661</c:v>
                </c:pt>
                <c:pt idx="620">
                  <c:v>12.317649391666661</c:v>
                </c:pt>
                <c:pt idx="621">
                  <c:v>12.317649391666661</c:v>
                </c:pt>
                <c:pt idx="622">
                  <c:v>12.317649391666661</c:v>
                </c:pt>
                <c:pt idx="623">
                  <c:v>12.317649391666661</c:v>
                </c:pt>
                <c:pt idx="624">
                  <c:v>12.317649391666661</c:v>
                </c:pt>
                <c:pt idx="625">
                  <c:v>12.317649391666661</c:v>
                </c:pt>
                <c:pt idx="626">
                  <c:v>12.317649391666661</c:v>
                </c:pt>
                <c:pt idx="627">
                  <c:v>12.317649391666661</c:v>
                </c:pt>
                <c:pt idx="628">
                  <c:v>12.317649391666661</c:v>
                </c:pt>
                <c:pt idx="629">
                  <c:v>12.317649391666661</c:v>
                </c:pt>
                <c:pt idx="630">
                  <c:v>12.317649391666661</c:v>
                </c:pt>
                <c:pt idx="631">
                  <c:v>12.317649391666661</c:v>
                </c:pt>
              </c:numCache>
            </c:numRef>
          </c:val>
          <c:smooth val="0"/>
          <c:extLst>
            <c:ext xmlns:c16="http://schemas.microsoft.com/office/drawing/2014/chart" uri="{C3380CC4-5D6E-409C-BE32-E72D297353CC}">
              <c16:uniqueId val="{00000002-3A48-448E-8915-51402B8A744E}"/>
            </c:ext>
          </c:extLst>
        </c:ser>
        <c:ser>
          <c:idx val="4"/>
          <c:order val="4"/>
          <c:tx>
            <c:strRef>
              <c:f>'Ark1'!$I$4</c:f>
              <c:strCache>
                <c:ptCount val="1"/>
                <c:pt idx="0">
                  <c:v>GE Gnm. 1970erne</c:v>
                </c:pt>
              </c:strCache>
            </c:strRef>
          </c:tx>
          <c:spPr>
            <a:ln w="28575">
              <a:solidFill>
                <a:srgbClr val="DF9337"/>
              </a:solidFill>
              <a:prstDash val="dash"/>
            </a:ln>
          </c:spPr>
          <c:marker>
            <c:symbol val="none"/>
          </c:marker>
          <c:dPt>
            <c:idx val="631"/>
            <c:bubble3D val="0"/>
            <c:extLst>
              <c:ext xmlns:c16="http://schemas.microsoft.com/office/drawing/2014/chart" uri="{C3380CC4-5D6E-409C-BE32-E72D297353CC}">
                <c16:uniqueId val="{00000003-3A48-448E-8915-51402B8A744E}"/>
              </c:ext>
            </c:extLst>
          </c:dPt>
          <c:cat>
            <c:numRef>
              <c:f>'Ark1'!$A$5:$A$636</c:f>
              <c:numCache>
                <c:formatCode>m/d/yyyy</c:formatCode>
                <c:ptCount val="632"/>
                <c:pt idx="0">
                  <c:v>25569</c:v>
                </c:pt>
                <c:pt idx="1">
                  <c:v>25600</c:v>
                </c:pt>
                <c:pt idx="2">
                  <c:v>25628</c:v>
                </c:pt>
                <c:pt idx="3">
                  <c:v>25659</c:v>
                </c:pt>
                <c:pt idx="4">
                  <c:v>25689</c:v>
                </c:pt>
                <c:pt idx="5">
                  <c:v>25720</c:v>
                </c:pt>
                <c:pt idx="6">
                  <c:v>25750</c:v>
                </c:pt>
                <c:pt idx="7">
                  <c:v>25781</c:v>
                </c:pt>
                <c:pt idx="8">
                  <c:v>25812</c:v>
                </c:pt>
                <c:pt idx="9">
                  <c:v>25842</c:v>
                </c:pt>
                <c:pt idx="10">
                  <c:v>25873</c:v>
                </c:pt>
                <c:pt idx="11">
                  <c:v>25903</c:v>
                </c:pt>
                <c:pt idx="12">
                  <c:v>25934</c:v>
                </c:pt>
                <c:pt idx="13">
                  <c:v>25965</c:v>
                </c:pt>
                <c:pt idx="14">
                  <c:v>25993</c:v>
                </c:pt>
                <c:pt idx="15">
                  <c:v>26024</c:v>
                </c:pt>
                <c:pt idx="16">
                  <c:v>26054</c:v>
                </c:pt>
                <c:pt idx="17">
                  <c:v>26085</c:v>
                </c:pt>
                <c:pt idx="18">
                  <c:v>26115</c:v>
                </c:pt>
                <c:pt idx="19">
                  <c:v>26146</c:v>
                </c:pt>
                <c:pt idx="20">
                  <c:v>26177</c:v>
                </c:pt>
                <c:pt idx="21">
                  <c:v>26207</c:v>
                </c:pt>
                <c:pt idx="22">
                  <c:v>26238</c:v>
                </c:pt>
                <c:pt idx="23">
                  <c:v>26268</c:v>
                </c:pt>
                <c:pt idx="24">
                  <c:v>26299</c:v>
                </c:pt>
                <c:pt idx="25">
                  <c:v>26330</c:v>
                </c:pt>
                <c:pt idx="26">
                  <c:v>26359</c:v>
                </c:pt>
                <c:pt idx="27">
                  <c:v>26390</c:v>
                </c:pt>
                <c:pt idx="28">
                  <c:v>26420</c:v>
                </c:pt>
                <c:pt idx="29">
                  <c:v>26451</c:v>
                </c:pt>
                <c:pt idx="30">
                  <c:v>26481</c:v>
                </c:pt>
                <c:pt idx="31">
                  <c:v>26512</c:v>
                </c:pt>
                <c:pt idx="32">
                  <c:v>26543</c:v>
                </c:pt>
                <c:pt idx="33">
                  <c:v>26573</c:v>
                </c:pt>
                <c:pt idx="34">
                  <c:v>26604</c:v>
                </c:pt>
                <c:pt idx="35">
                  <c:v>26634</c:v>
                </c:pt>
                <c:pt idx="36">
                  <c:v>26665</c:v>
                </c:pt>
                <c:pt idx="37">
                  <c:v>26696</c:v>
                </c:pt>
                <c:pt idx="38">
                  <c:v>26724</c:v>
                </c:pt>
                <c:pt idx="39">
                  <c:v>26755</c:v>
                </c:pt>
                <c:pt idx="40">
                  <c:v>26785</c:v>
                </c:pt>
                <c:pt idx="41">
                  <c:v>26816</c:v>
                </c:pt>
                <c:pt idx="42">
                  <c:v>26846</c:v>
                </c:pt>
                <c:pt idx="43">
                  <c:v>26877</c:v>
                </c:pt>
                <c:pt idx="44">
                  <c:v>26908</c:v>
                </c:pt>
                <c:pt idx="45">
                  <c:v>26938</c:v>
                </c:pt>
                <c:pt idx="46">
                  <c:v>26969</c:v>
                </c:pt>
                <c:pt idx="47">
                  <c:v>26999</c:v>
                </c:pt>
                <c:pt idx="48">
                  <c:v>27030</c:v>
                </c:pt>
                <c:pt idx="49">
                  <c:v>27061</c:v>
                </c:pt>
                <c:pt idx="50">
                  <c:v>27089</c:v>
                </c:pt>
                <c:pt idx="51">
                  <c:v>27120</c:v>
                </c:pt>
                <c:pt idx="52">
                  <c:v>27150</c:v>
                </c:pt>
                <c:pt idx="53">
                  <c:v>27181</c:v>
                </c:pt>
                <c:pt idx="54">
                  <c:v>27211</c:v>
                </c:pt>
                <c:pt idx="55">
                  <c:v>27242</c:v>
                </c:pt>
                <c:pt idx="56">
                  <c:v>27273</c:v>
                </c:pt>
                <c:pt idx="57">
                  <c:v>27303</c:v>
                </c:pt>
                <c:pt idx="58">
                  <c:v>27334</c:v>
                </c:pt>
                <c:pt idx="59">
                  <c:v>27364</c:v>
                </c:pt>
                <c:pt idx="60">
                  <c:v>27395</c:v>
                </c:pt>
                <c:pt idx="61">
                  <c:v>27426</c:v>
                </c:pt>
                <c:pt idx="62">
                  <c:v>27454</c:v>
                </c:pt>
                <c:pt idx="63">
                  <c:v>27485</c:v>
                </c:pt>
                <c:pt idx="64">
                  <c:v>27515</c:v>
                </c:pt>
                <c:pt idx="65">
                  <c:v>27546</c:v>
                </c:pt>
                <c:pt idx="66">
                  <c:v>27576</c:v>
                </c:pt>
                <c:pt idx="67">
                  <c:v>27607</c:v>
                </c:pt>
                <c:pt idx="68">
                  <c:v>27638</c:v>
                </c:pt>
                <c:pt idx="69">
                  <c:v>27668</c:v>
                </c:pt>
                <c:pt idx="70">
                  <c:v>27699</c:v>
                </c:pt>
                <c:pt idx="71">
                  <c:v>27729</c:v>
                </c:pt>
                <c:pt idx="72">
                  <c:v>27760</c:v>
                </c:pt>
                <c:pt idx="73">
                  <c:v>27791</c:v>
                </c:pt>
                <c:pt idx="74">
                  <c:v>27820</c:v>
                </c:pt>
                <c:pt idx="75">
                  <c:v>27851</c:v>
                </c:pt>
                <c:pt idx="76">
                  <c:v>27881</c:v>
                </c:pt>
                <c:pt idx="77">
                  <c:v>27912</c:v>
                </c:pt>
                <c:pt idx="78">
                  <c:v>27942</c:v>
                </c:pt>
                <c:pt idx="79">
                  <c:v>27973</c:v>
                </c:pt>
                <c:pt idx="80">
                  <c:v>28004</c:v>
                </c:pt>
                <c:pt idx="81">
                  <c:v>28034</c:v>
                </c:pt>
                <c:pt idx="82">
                  <c:v>28065</c:v>
                </c:pt>
                <c:pt idx="83">
                  <c:v>28095</c:v>
                </c:pt>
                <c:pt idx="84">
                  <c:v>28126</c:v>
                </c:pt>
                <c:pt idx="85">
                  <c:v>28157</c:v>
                </c:pt>
                <c:pt idx="86">
                  <c:v>28185</c:v>
                </c:pt>
                <c:pt idx="87">
                  <c:v>28216</c:v>
                </c:pt>
                <c:pt idx="88">
                  <c:v>28246</c:v>
                </c:pt>
                <c:pt idx="89">
                  <c:v>28277</c:v>
                </c:pt>
                <c:pt idx="90">
                  <c:v>28307</c:v>
                </c:pt>
                <c:pt idx="91">
                  <c:v>28338</c:v>
                </c:pt>
                <c:pt idx="92">
                  <c:v>28369</c:v>
                </c:pt>
                <c:pt idx="93">
                  <c:v>28399</c:v>
                </c:pt>
                <c:pt idx="94">
                  <c:v>28430</c:v>
                </c:pt>
                <c:pt idx="95">
                  <c:v>28460</c:v>
                </c:pt>
                <c:pt idx="96">
                  <c:v>28491</c:v>
                </c:pt>
                <c:pt idx="97">
                  <c:v>28522</c:v>
                </c:pt>
                <c:pt idx="98">
                  <c:v>28550</c:v>
                </c:pt>
                <c:pt idx="99">
                  <c:v>28581</c:v>
                </c:pt>
                <c:pt idx="100">
                  <c:v>28611</c:v>
                </c:pt>
                <c:pt idx="101">
                  <c:v>28642</c:v>
                </c:pt>
                <c:pt idx="102">
                  <c:v>28672</c:v>
                </c:pt>
                <c:pt idx="103">
                  <c:v>28703</c:v>
                </c:pt>
                <c:pt idx="104">
                  <c:v>28734</c:v>
                </c:pt>
                <c:pt idx="105">
                  <c:v>28764</c:v>
                </c:pt>
                <c:pt idx="106">
                  <c:v>28795</c:v>
                </c:pt>
                <c:pt idx="107">
                  <c:v>28825</c:v>
                </c:pt>
                <c:pt idx="108">
                  <c:v>28856</c:v>
                </c:pt>
                <c:pt idx="109">
                  <c:v>28887</c:v>
                </c:pt>
                <c:pt idx="110">
                  <c:v>28915</c:v>
                </c:pt>
                <c:pt idx="111">
                  <c:v>28946</c:v>
                </c:pt>
                <c:pt idx="112">
                  <c:v>28976</c:v>
                </c:pt>
                <c:pt idx="113">
                  <c:v>29007</c:v>
                </c:pt>
                <c:pt idx="114">
                  <c:v>29037</c:v>
                </c:pt>
                <c:pt idx="115">
                  <c:v>29068</c:v>
                </c:pt>
                <c:pt idx="116">
                  <c:v>29099</c:v>
                </c:pt>
                <c:pt idx="117">
                  <c:v>29129</c:v>
                </c:pt>
                <c:pt idx="118">
                  <c:v>29160</c:v>
                </c:pt>
                <c:pt idx="119">
                  <c:v>29190</c:v>
                </c:pt>
                <c:pt idx="120">
                  <c:v>29221</c:v>
                </c:pt>
                <c:pt idx="121">
                  <c:v>29252</c:v>
                </c:pt>
                <c:pt idx="122">
                  <c:v>29281</c:v>
                </c:pt>
                <c:pt idx="123">
                  <c:v>29312</c:v>
                </c:pt>
                <c:pt idx="124">
                  <c:v>29342</c:v>
                </c:pt>
                <c:pt idx="125">
                  <c:v>29373</c:v>
                </c:pt>
                <c:pt idx="126">
                  <c:v>29403</c:v>
                </c:pt>
                <c:pt idx="127">
                  <c:v>29434</c:v>
                </c:pt>
                <c:pt idx="128">
                  <c:v>29465</c:v>
                </c:pt>
                <c:pt idx="129">
                  <c:v>29495</c:v>
                </c:pt>
                <c:pt idx="130">
                  <c:v>29526</c:v>
                </c:pt>
                <c:pt idx="131">
                  <c:v>29556</c:v>
                </c:pt>
                <c:pt idx="132">
                  <c:v>29587</c:v>
                </c:pt>
                <c:pt idx="133">
                  <c:v>29618</c:v>
                </c:pt>
                <c:pt idx="134">
                  <c:v>29646</c:v>
                </c:pt>
                <c:pt idx="135">
                  <c:v>29677</c:v>
                </c:pt>
                <c:pt idx="136">
                  <c:v>29707</c:v>
                </c:pt>
                <c:pt idx="137">
                  <c:v>29738</c:v>
                </c:pt>
                <c:pt idx="138">
                  <c:v>29768</c:v>
                </c:pt>
                <c:pt idx="139">
                  <c:v>29799</c:v>
                </c:pt>
                <c:pt idx="140">
                  <c:v>29830</c:v>
                </c:pt>
                <c:pt idx="141">
                  <c:v>29860</c:v>
                </c:pt>
                <c:pt idx="142">
                  <c:v>29891</c:v>
                </c:pt>
                <c:pt idx="143">
                  <c:v>29921</c:v>
                </c:pt>
                <c:pt idx="144">
                  <c:v>29952</c:v>
                </c:pt>
                <c:pt idx="145">
                  <c:v>29983</c:v>
                </c:pt>
                <c:pt idx="146">
                  <c:v>30011</c:v>
                </c:pt>
                <c:pt idx="147">
                  <c:v>30042</c:v>
                </c:pt>
                <c:pt idx="148">
                  <c:v>30072</c:v>
                </c:pt>
                <c:pt idx="149">
                  <c:v>30103</c:v>
                </c:pt>
                <c:pt idx="150">
                  <c:v>30133</c:v>
                </c:pt>
                <c:pt idx="151">
                  <c:v>30164</c:v>
                </c:pt>
                <c:pt idx="152">
                  <c:v>30195</c:v>
                </c:pt>
                <c:pt idx="153">
                  <c:v>30225</c:v>
                </c:pt>
                <c:pt idx="154">
                  <c:v>30256</c:v>
                </c:pt>
                <c:pt idx="155">
                  <c:v>30286</c:v>
                </c:pt>
                <c:pt idx="156">
                  <c:v>30317</c:v>
                </c:pt>
                <c:pt idx="157">
                  <c:v>30348</c:v>
                </c:pt>
                <c:pt idx="158">
                  <c:v>30376</c:v>
                </c:pt>
                <c:pt idx="159">
                  <c:v>30407</c:v>
                </c:pt>
                <c:pt idx="160">
                  <c:v>30437</c:v>
                </c:pt>
                <c:pt idx="161">
                  <c:v>30468</c:v>
                </c:pt>
                <c:pt idx="162">
                  <c:v>30498</c:v>
                </c:pt>
                <c:pt idx="163">
                  <c:v>30529</c:v>
                </c:pt>
                <c:pt idx="164">
                  <c:v>30560</c:v>
                </c:pt>
                <c:pt idx="165">
                  <c:v>30590</c:v>
                </c:pt>
                <c:pt idx="166">
                  <c:v>30621</c:v>
                </c:pt>
                <c:pt idx="167">
                  <c:v>30651</c:v>
                </c:pt>
                <c:pt idx="168">
                  <c:v>30682</c:v>
                </c:pt>
                <c:pt idx="169">
                  <c:v>30713</c:v>
                </c:pt>
                <c:pt idx="170">
                  <c:v>30742</c:v>
                </c:pt>
                <c:pt idx="171">
                  <c:v>30773</c:v>
                </c:pt>
                <c:pt idx="172">
                  <c:v>30803</c:v>
                </c:pt>
                <c:pt idx="173">
                  <c:v>30834</c:v>
                </c:pt>
                <c:pt idx="174">
                  <c:v>30864</c:v>
                </c:pt>
                <c:pt idx="175">
                  <c:v>30895</c:v>
                </c:pt>
                <c:pt idx="176">
                  <c:v>30926</c:v>
                </c:pt>
                <c:pt idx="177">
                  <c:v>30956</c:v>
                </c:pt>
                <c:pt idx="178">
                  <c:v>30987</c:v>
                </c:pt>
                <c:pt idx="179">
                  <c:v>31017</c:v>
                </c:pt>
                <c:pt idx="180">
                  <c:v>31048</c:v>
                </c:pt>
                <c:pt idx="181">
                  <c:v>31079</c:v>
                </c:pt>
                <c:pt idx="182">
                  <c:v>31107</c:v>
                </c:pt>
                <c:pt idx="183">
                  <c:v>31138</c:v>
                </c:pt>
                <c:pt idx="184">
                  <c:v>31168</c:v>
                </c:pt>
                <c:pt idx="185">
                  <c:v>31199</c:v>
                </c:pt>
                <c:pt idx="186">
                  <c:v>31229</c:v>
                </c:pt>
                <c:pt idx="187">
                  <c:v>31260</c:v>
                </c:pt>
                <c:pt idx="188">
                  <c:v>31291</c:v>
                </c:pt>
                <c:pt idx="189">
                  <c:v>31321</c:v>
                </c:pt>
                <c:pt idx="190">
                  <c:v>31352</c:v>
                </c:pt>
                <c:pt idx="191">
                  <c:v>31382</c:v>
                </c:pt>
                <c:pt idx="192">
                  <c:v>31413</c:v>
                </c:pt>
                <c:pt idx="193">
                  <c:v>31444</c:v>
                </c:pt>
                <c:pt idx="194">
                  <c:v>31472</c:v>
                </c:pt>
                <c:pt idx="195">
                  <c:v>31503</c:v>
                </c:pt>
                <c:pt idx="196">
                  <c:v>31533</c:v>
                </c:pt>
                <c:pt idx="197">
                  <c:v>31564</c:v>
                </c:pt>
                <c:pt idx="198">
                  <c:v>31594</c:v>
                </c:pt>
                <c:pt idx="199">
                  <c:v>31625</c:v>
                </c:pt>
                <c:pt idx="200">
                  <c:v>31656</c:v>
                </c:pt>
                <c:pt idx="201">
                  <c:v>31686</c:v>
                </c:pt>
                <c:pt idx="202">
                  <c:v>31717</c:v>
                </c:pt>
                <c:pt idx="203">
                  <c:v>31747</c:v>
                </c:pt>
                <c:pt idx="204">
                  <c:v>31778</c:v>
                </c:pt>
                <c:pt idx="205">
                  <c:v>31809</c:v>
                </c:pt>
                <c:pt idx="206">
                  <c:v>31837</c:v>
                </c:pt>
                <c:pt idx="207">
                  <c:v>31868</c:v>
                </c:pt>
                <c:pt idx="208">
                  <c:v>31898</c:v>
                </c:pt>
                <c:pt idx="209">
                  <c:v>31929</c:v>
                </c:pt>
                <c:pt idx="210">
                  <c:v>31959</c:v>
                </c:pt>
                <c:pt idx="211">
                  <c:v>31990</c:v>
                </c:pt>
                <c:pt idx="212">
                  <c:v>32021</c:v>
                </c:pt>
                <c:pt idx="213">
                  <c:v>32051</c:v>
                </c:pt>
                <c:pt idx="214">
                  <c:v>32082</c:v>
                </c:pt>
                <c:pt idx="215">
                  <c:v>32112</c:v>
                </c:pt>
                <c:pt idx="216">
                  <c:v>32143</c:v>
                </c:pt>
                <c:pt idx="217">
                  <c:v>32174</c:v>
                </c:pt>
                <c:pt idx="218">
                  <c:v>32203</c:v>
                </c:pt>
                <c:pt idx="219">
                  <c:v>32234</c:v>
                </c:pt>
                <c:pt idx="220">
                  <c:v>32264</c:v>
                </c:pt>
                <c:pt idx="221">
                  <c:v>32295</c:v>
                </c:pt>
                <c:pt idx="222">
                  <c:v>32325</c:v>
                </c:pt>
                <c:pt idx="223">
                  <c:v>32356</c:v>
                </c:pt>
                <c:pt idx="224">
                  <c:v>32387</c:v>
                </c:pt>
                <c:pt idx="225">
                  <c:v>32417</c:v>
                </c:pt>
                <c:pt idx="226">
                  <c:v>32448</c:v>
                </c:pt>
                <c:pt idx="227">
                  <c:v>32478</c:v>
                </c:pt>
                <c:pt idx="228">
                  <c:v>32509</c:v>
                </c:pt>
                <c:pt idx="229">
                  <c:v>32540</c:v>
                </c:pt>
                <c:pt idx="230">
                  <c:v>32568</c:v>
                </c:pt>
                <c:pt idx="231">
                  <c:v>32599</c:v>
                </c:pt>
                <c:pt idx="232">
                  <c:v>32629</c:v>
                </c:pt>
                <c:pt idx="233">
                  <c:v>32660</c:v>
                </c:pt>
                <c:pt idx="234">
                  <c:v>32690</c:v>
                </c:pt>
                <c:pt idx="235">
                  <c:v>32721</c:v>
                </c:pt>
                <c:pt idx="236">
                  <c:v>32752</c:v>
                </c:pt>
                <c:pt idx="237">
                  <c:v>32782</c:v>
                </c:pt>
                <c:pt idx="238">
                  <c:v>32813</c:v>
                </c:pt>
                <c:pt idx="239">
                  <c:v>32843</c:v>
                </c:pt>
                <c:pt idx="240">
                  <c:v>32874</c:v>
                </c:pt>
                <c:pt idx="241">
                  <c:v>32905</c:v>
                </c:pt>
                <c:pt idx="242">
                  <c:v>32933</c:v>
                </c:pt>
                <c:pt idx="243">
                  <c:v>32964</c:v>
                </c:pt>
                <c:pt idx="244">
                  <c:v>32994</c:v>
                </c:pt>
                <c:pt idx="245">
                  <c:v>33025</c:v>
                </c:pt>
                <c:pt idx="246">
                  <c:v>33055</c:v>
                </c:pt>
                <c:pt idx="247">
                  <c:v>33086</c:v>
                </c:pt>
                <c:pt idx="248">
                  <c:v>33117</c:v>
                </c:pt>
                <c:pt idx="249">
                  <c:v>33147</c:v>
                </c:pt>
                <c:pt idx="250">
                  <c:v>33178</c:v>
                </c:pt>
                <c:pt idx="251">
                  <c:v>33208</c:v>
                </c:pt>
                <c:pt idx="252">
                  <c:v>33239</c:v>
                </c:pt>
                <c:pt idx="253">
                  <c:v>33270</c:v>
                </c:pt>
                <c:pt idx="254">
                  <c:v>33298</c:v>
                </c:pt>
                <c:pt idx="255">
                  <c:v>33329</c:v>
                </c:pt>
                <c:pt idx="256">
                  <c:v>33359</c:v>
                </c:pt>
                <c:pt idx="257">
                  <c:v>33390</c:v>
                </c:pt>
                <c:pt idx="258">
                  <c:v>33420</c:v>
                </c:pt>
                <c:pt idx="259">
                  <c:v>33451</c:v>
                </c:pt>
                <c:pt idx="260">
                  <c:v>33482</c:v>
                </c:pt>
                <c:pt idx="261">
                  <c:v>33512</c:v>
                </c:pt>
                <c:pt idx="262">
                  <c:v>33543</c:v>
                </c:pt>
                <c:pt idx="263">
                  <c:v>33573</c:v>
                </c:pt>
                <c:pt idx="264">
                  <c:v>33604</c:v>
                </c:pt>
                <c:pt idx="265">
                  <c:v>33635</c:v>
                </c:pt>
                <c:pt idx="266">
                  <c:v>33664</c:v>
                </c:pt>
                <c:pt idx="267">
                  <c:v>33695</c:v>
                </c:pt>
                <c:pt idx="268">
                  <c:v>33725</c:v>
                </c:pt>
                <c:pt idx="269">
                  <c:v>33756</c:v>
                </c:pt>
                <c:pt idx="270">
                  <c:v>33786</c:v>
                </c:pt>
                <c:pt idx="271">
                  <c:v>33817</c:v>
                </c:pt>
                <c:pt idx="272">
                  <c:v>33848</c:v>
                </c:pt>
                <c:pt idx="273">
                  <c:v>33878</c:v>
                </c:pt>
                <c:pt idx="274">
                  <c:v>33909</c:v>
                </c:pt>
                <c:pt idx="275">
                  <c:v>33939</c:v>
                </c:pt>
                <c:pt idx="276">
                  <c:v>33970</c:v>
                </c:pt>
                <c:pt idx="277">
                  <c:v>34001</c:v>
                </c:pt>
                <c:pt idx="278">
                  <c:v>34029</c:v>
                </c:pt>
                <c:pt idx="279">
                  <c:v>34060</c:v>
                </c:pt>
                <c:pt idx="280">
                  <c:v>34090</c:v>
                </c:pt>
                <c:pt idx="281">
                  <c:v>34121</c:v>
                </c:pt>
                <c:pt idx="282">
                  <c:v>34151</c:v>
                </c:pt>
                <c:pt idx="283">
                  <c:v>34182</c:v>
                </c:pt>
                <c:pt idx="284">
                  <c:v>34213</c:v>
                </c:pt>
                <c:pt idx="285">
                  <c:v>34243</c:v>
                </c:pt>
                <c:pt idx="286">
                  <c:v>34274</c:v>
                </c:pt>
                <c:pt idx="287">
                  <c:v>34304</c:v>
                </c:pt>
                <c:pt idx="288">
                  <c:v>34335</c:v>
                </c:pt>
                <c:pt idx="289">
                  <c:v>34366</c:v>
                </c:pt>
                <c:pt idx="290">
                  <c:v>34394</c:v>
                </c:pt>
                <c:pt idx="291">
                  <c:v>34425</c:v>
                </c:pt>
                <c:pt idx="292">
                  <c:v>34455</c:v>
                </c:pt>
                <c:pt idx="293">
                  <c:v>34486</c:v>
                </c:pt>
                <c:pt idx="294">
                  <c:v>34516</c:v>
                </c:pt>
                <c:pt idx="295">
                  <c:v>34547</c:v>
                </c:pt>
                <c:pt idx="296">
                  <c:v>34578</c:v>
                </c:pt>
                <c:pt idx="297">
                  <c:v>34608</c:v>
                </c:pt>
                <c:pt idx="298">
                  <c:v>34639</c:v>
                </c:pt>
                <c:pt idx="299">
                  <c:v>34669</c:v>
                </c:pt>
                <c:pt idx="300">
                  <c:v>34700</c:v>
                </c:pt>
                <c:pt idx="301">
                  <c:v>34731</c:v>
                </c:pt>
                <c:pt idx="302">
                  <c:v>34759</c:v>
                </c:pt>
                <c:pt idx="303">
                  <c:v>34790</c:v>
                </c:pt>
                <c:pt idx="304">
                  <c:v>34820</c:v>
                </c:pt>
                <c:pt idx="305">
                  <c:v>34851</c:v>
                </c:pt>
                <c:pt idx="306">
                  <c:v>34881</c:v>
                </c:pt>
                <c:pt idx="307">
                  <c:v>34912</c:v>
                </c:pt>
                <c:pt idx="308">
                  <c:v>34943</c:v>
                </c:pt>
                <c:pt idx="309">
                  <c:v>34973</c:v>
                </c:pt>
                <c:pt idx="310">
                  <c:v>35004</c:v>
                </c:pt>
                <c:pt idx="311">
                  <c:v>35034</c:v>
                </c:pt>
                <c:pt idx="312">
                  <c:v>35065</c:v>
                </c:pt>
                <c:pt idx="313">
                  <c:v>35096</c:v>
                </c:pt>
                <c:pt idx="314">
                  <c:v>35125</c:v>
                </c:pt>
                <c:pt idx="315">
                  <c:v>35156</c:v>
                </c:pt>
                <c:pt idx="316">
                  <c:v>35186</c:v>
                </c:pt>
                <c:pt idx="317">
                  <c:v>35217</c:v>
                </c:pt>
                <c:pt idx="318">
                  <c:v>35247</c:v>
                </c:pt>
                <c:pt idx="319">
                  <c:v>35278</c:v>
                </c:pt>
                <c:pt idx="320">
                  <c:v>35309</c:v>
                </c:pt>
                <c:pt idx="321">
                  <c:v>35339</c:v>
                </c:pt>
                <c:pt idx="322">
                  <c:v>35370</c:v>
                </c:pt>
                <c:pt idx="323">
                  <c:v>35400</c:v>
                </c:pt>
                <c:pt idx="324">
                  <c:v>35431</c:v>
                </c:pt>
                <c:pt idx="325">
                  <c:v>35462</c:v>
                </c:pt>
                <c:pt idx="326">
                  <c:v>35490</c:v>
                </c:pt>
                <c:pt idx="327">
                  <c:v>35521</c:v>
                </c:pt>
                <c:pt idx="328">
                  <c:v>35551</c:v>
                </c:pt>
                <c:pt idx="329">
                  <c:v>35582</c:v>
                </c:pt>
                <c:pt idx="330">
                  <c:v>35612</c:v>
                </c:pt>
                <c:pt idx="331">
                  <c:v>35643</c:v>
                </c:pt>
                <c:pt idx="332">
                  <c:v>35674</c:v>
                </c:pt>
                <c:pt idx="333">
                  <c:v>35704</c:v>
                </c:pt>
                <c:pt idx="334">
                  <c:v>35735</c:v>
                </c:pt>
                <c:pt idx="335">
                  <c:v>35765</c:v>
                </c:pt>
                <c:pt idx="336">
                  <c:v>35796</c:v>
                </c:pt>
                <c:pt idx="337">
                  <c:v>35827</c:v>
                </c:pt>
                <c:pt idx="338">
                  <c:v>35855</c:v>
                </c:pt>
                <c:pt idx="339">
                  <c:v>35886</c:v>
                </c:pt>
                <c:pt idx="340">
                  <c:v>35916</c:v>
                </c:pt>
                <c:pt idx="341">
                  <c:v>35947</c:v>
                </c:pt>
                <c:pt idx="342">
                  <c:v>35977</c:v>
                </c:pt>
                <c:pt idx="343">
                  <c:v>36008</c:v>
                </c:pt>
                <c:pt idx="344">
                  <c:v>36039</c:v>
                </c:pt>
                <c:pt idx="345">
                  <c:v>36069</c:v>
                </c:pt>
                <c:pt idx="346">
                  <c:v>36100</c:v>
                </c:pt>
                <c:pt idx="347">
                  <c:v>36130</c:v>
                </c:pt>
                <c:pt idx="348">
                  <c:v>36161</c:v>
                </c:pt>
                <c:pt idx="349">
                  <c:v>36192</c:v>
                </c:pt>
                <c:pt idx="350">
                  <c:v>36220</c:v>
                </c:pt>
                <c:pt idx="351">
                  <c:v>36251</c:v>
                </c:pt>
                <c:pt idx="352">
                  <c:v>36281</c:v>
                </c:pt>
                <c:pt idx="353">
                  <c:v>36312</c:v>
                </c:pt>
                <c:pt idx="354">
                  <c:v>36342</c:v>
                </c:pt>
                <c:pt idx="355">
                  <c:v>36373</c:v>
                </c:pt>
                <c:pt idx="356">
                  <c:v>36404</c:v>
                </c:pt>
                <c:pt idx="357">
                  <c:v>36434</c:v>
                </c:pt>
                <c:pt idx="358">
                  <c:v>36465</c:v>
                </c:pt>
                <c:pt idx="359">
                  <c:v>36495</c:v>
                </c:pt>
                <c:pt idx="360">
                  <c:v>36526</c:v>
                </c:pt>
                <c:pt idx="361">
                  <c:v>36557</c:v>
                </c:pt>
                <c:pt idx="362">
                  <c:v>36586</c:v>
                </c:pt>
                <c:pt idx="363">
                  <c:v>36617</c:v>
                </c:pt>
                <c:pt idx="364">
                  <c:v>36647</c:v>
                </c:pt>
                <c:pt idx="365">
                  <c:v>36678</c:v>
                </c:pt>
                <c:pt idx="366">
                  <c:v>36708</c:v>
                </c:pt>
                <c:pt idx="367">
                  <c:v>36739</c:v>
                </c:pt>
                <c:pt idx="368">
                  <c:v>36770</c:v>
                </c:pt>
                <c:pt idx="369">
                  <c:v>36800</c:v>
                </c:pt>
                <c:pt idx="370">
                  <c:v>36831</c:v>
                </c:pt>
                <c:pt idx="371">
                  <c:v>36861</c:v>
                </c:pt>
                <c:pt idx="372">
                  <c:v>36892</c:v>
                </c:pt>
                <c:pt idx="373">
                  <c:v>36923</c:v>
                </c:pt>
                <c:pt idx="374">
                  <c:v>36951</c:v>
                </c:pt>
                <c:pt idx="375">
                  <c:v>36982</c:v>
                </c:pt>
                <c:pt idx="376">
                  <c:v>37012</c:v>
                </c:pt>
                <c:pt idx="377">
                  <c:v>37043</c:v>
                </c:pt>
                <c:pt idx="378">
                  <c:v>37073</c:v>
                </c:pt>
                <c:pt idx="379">
                  <c:v>37104</c:v>
                </c:pt>
                <c:pt idx="380">
                  <c:v>37135</c:v>
                </c:pt>
                <c:pt idx="381">
                  <c:v>37165</c:v>
                </c:pt>
                <c:pt idx="382">
                  <c:v>37196</c:v>
                </c:pt>
                <c:pt idx="383">
                  <c:v>37226</c:v>
                </c:pt>
                <c:pt idx="384">
                  <c:v>37257</c:v>
                </c:pt>
                <c:pt idx="385">
                  <c:v>37288</c:v>
                </c:pt>
                <c:pt idx="386">
                  <c:v>37316</c:v>
                </c:pt>
                <c:pt idx="387">
                  <c:v>37347</c:v>
                </c:pt>
                <c:pt idx="388">
                  <c:v>37377</c:v>
                </c:pt>
                <c:pt idx="389">
                  <c:v>37408</c:v>
                </c:pt>
                <c:pt idx="390">
                  <c:v>37438</c:v>
                </c:pt>
                <c:pt idx="391">
                  <c:v>37469</c:v>
                </c:pt>
                <c:pt idx="392">
                  <c:v>37500</c:v>
                </c:pt>
                <c:pt idx="393">
                  <c:v>37530</c:v>
                </c:pt>
                <c:pt idx="394">
                  <c:v>37561</c:v>
                </c:pt>
                <c:pt idx="395">
                  <c:v>37591</c:v>
                </c:pt>
                <c:pt idx="396">
                  <c:v>37622</c:v>
                </c:pt>
                <c:pt idx="397">
                  <c:v>37653</c:v>
                </c:pt>
                <c:pt idx="398">
                  <c:v>37681</c:v>
                </c:pt>
                <c:pt idx="399">
                  <c:v>37712</c:v>
                </c:pt>
                <c:pt idx="400">
                  <c:v>37742</c:v>
                </c:pt>
                <c:pt idx="401">
                  <c:v>37773</c:v>
                </c:pt>
                <c:pt idx="402">
                  <c:v>37803</c:v>
                </c:pt>
                <c:pt idx="403">
                  <c:v>37834</c:v>
                </c:pt>
                <c:pt idx="404">
                  <c:v>37865</c:v>
                </c:pt>
                <c:pt idx="405">
                  <c:v>37895</c:v>
                </c:pt>
                <c:pt idx="406">
                  <c:v>37926</c:v>
                </c:pt>
                <c:pt idx="407">
                  <c:v>37956</c:v>
                </c:pt>
                <c:pt idx="408">
                  <c:v>37987</c:v>
                </c:pt>
                <c:pt idx="409">
                  <c:v>38018</c:v>
                </c:pt>
                <c:pt idx="410">
                  <c:v>38047</c:v>
                </c:pt>
                <c:pt idx="411">
                  <c:v>38078</c:v>
                </c:pt>
                <c:pt idx="412">
                  <c:v>38108</c:v>
                </c:pt>
                <c:pt idx="413">
                  <c:v>38139</c:v>
                </c:pt>
                <c:pt idx="414">
                  <c:v>38169</c:v>
                </c:pt>
                <c:pt idx="415">
                  <c:v>38200</c:v>
                </c:pt>
                <c:pt idx="416">
                  <c:v>38231</c:v>
                </c:pt>
                <c:pt idx="417">
                  <c:v>38261</c:v>
                </c:pt>
                <c:pt idx="418">
                  <c:v>38292</c:v>
                </c:pt>
                <c:pt idx="419">
                  <c:v>38322</c:v>
                </c:pt>
                <c:pt idx="420">
                  <c:v>38353</c:v>
                </c:pt>
                <c:pt idx="421">
                  <c:v>38384</c:v>
                </c:pt>
                <c:pt idx="422">
                  <c:v>38412</c:v>
                </c:pt>
                <c:pt idx="423">
                  <c:v>38443</c:v>
                </c:pt>
                <c:pt idx="424">
                  <c:v>38473</c:v>
                </c:pt>
                <c:pt idx="425">
                  <c:v>38504</c:v>
                </c:pt>
                <c:pt idx="426">
                  <c:v>38534</c:v>
                </c:pt>
                <c:pt idx="427">
                  <c:v>38565</c:v>
                </c:pt>
                <c:pt idx="428">
                  <c:v>38596</c:v>
                </c:pt>
                <c:pt idx="429">
                  <c:v>38626</c:v>
                </c:pt>
                <c:pt idx="430">
                  <c:v>38657</c:v>
                </c:pt>
                <c:pt idx="431">
                  <c:v>38687</c:v>
                </c:pt>
                <c:pt idx="432">
                  <c:v>38718</c:v>
                </c:pt>
                <c:pt idx="433">
                  <c:v>38749</c:v>
                </c:pt>
                <c:pt idx="434">
                  <c:v>38777</c:v>
                </c:pt>
                <c:pt idx="435">
                  <c:v>38808</c:v>
                </c:pt>
                <c:pt idx="436">
                  <c:v>38838</c:v>
                </c:pt>
                <c:pt idx="437">
                  <c:v>38869</c:v>
                </c:pt>
                <c:pt idx="438">
                  <c:v>38899</c:v>
                </c:pt>
                <c:pt idx="439">
                  <c:v>38930</c:v>
                </c:pt>
                <c:pt idx="440">
                  <c:v>38961</c:v>
                </c:pt>
                <c:pt idx="441">
                  <c:v>38991</c:v>
                </c:pt>
                <c:pt idx="442">
                  <c:v>39022</c:v>
                </c:pt>
                <c:pt idx="443">
                  <c:v>39052</c:v>
                </c:pt>
                <c:pt idx="444">
                  <c:v>39083</c:v>
                </c:pt>
                <c:pt idx="445">
                  <c:v>39114</c:v>
                </c:pt>
                <c:pt idx="446">
                  <c:v>39142</c:v>
                </c:pt>
                <c:pt idx="447">
                  <c:v>39173</c:v>
                </c:pt>
                <c:pt idx="448">
                  <c:v>39203</c:v>
                </c:pt>
                <c:pt idx="449">
                  <c:v>39234</c:v>
                </c:pt>
                <c:pt idx="450">
                  <c:v>39264</c:v>
                </c:pt>
                <c:pt idx="451">
                  <c:v>39295</c:v>
                </c:pt>
                <c:pt idx="452">
                  <c:v>39326</c:v>
                </c:pt>
                <c:pt idx="453">
                  <c:v>39356</c:v>
                </c:pt>
                <c:pt idx="454">
                  <c:v>39387</c:v>
                </c:pt>
                <c:pt idx="455">
                  <c:v>39417</c:v>
                </c:pt>
                <c:pt idx="456">
                  <c:v>39448</c:v>
                </c:pt>
                <c:pt idx="457">
                  <c:v>39479</c:v>
                </c:pt>
                <c:pt idx="458">
                  <c:v>39508</c:v>
                </c:pt>
                <c:pt idx="459">
                  <c:v>39539</c:v>
                </c:pt>
                <c:pt idx="460">
                  <c:v>39569</c:v>
                </c:pt>
                <c:pt idx="461">
                  <c:v>39600</c:v>
                </c:pt>
                <c:pt idx="462">
                  <c:v>39630</c:v>
                </c:pt>
                <c:pt idx="463">
                  <c:v>39661</c:v>
                </c:pt>
                <c:pt idx="464">
                  <c:v>39692</c:v>
                </c:pt>
                <c:pt idx="465">
                  <c:v>39722</c:v>
                </c:pt>
                <c:pt idx="466">
                  <c:v>39753</c:v>
                </c:pt>
                <c:pt idx="467">
                  <c:v>39783</c:v>
                </c:pt>
                <c:pt idx="468">
                  <c:v>39814</c:v>
                </c:pt>
                <c:pt idx="469">
                  <c:v>39845</c:v>
                </c:pt>
                <c:pt idx="470">
                  <c:v>39873</c:v>
                </c:pt>
                <c:pt idx="471">
                  <c:v>39904</c:v>
                </c:pt>
                <c:pt idx="472">
                  <c:v>39934</c:v>
                </c:pt>
                <c:pt idx="473">
                  <c:v>39965</c:v>
                </c:pt>
                <c:pt idx="474">
                  <c:v>39995</c:v>
                </c:pt>
                <c:pt idx="475">
                  <c:v>40026</c:v>
                </c:pt>
                <c:pt idx="476">
                  <c:v>40057</c:v>
                </c:pt>
                <c:pt idx="477">
                  <c:v>40087</c:v>
                </c:pt>
                <c:pt idx="478">
                  <c:v>40118</c:v>
                </c:pt>
                <c:pt idx="479">
                  <c:v>40148</c:v>
                </c:pt>
                <c:pt idx="480">
                  <c:v>40179</c:v>
                </c:pt>
                <c:pt idx="481">
                  <c:v>40210</c:v>
                </c:pt>
                <c:pt idx="482">
                  <c:v>40238</c:v>
                </c:pt>
                <c:pt idx="483">
                  <c:v>40269</c:v>
                </c:pt>
                <c:pt idx="484">
                  <c:v>40299</c:v>
                </c:pt>
                <c:pt idx="485">
                  <c:v>40330</c:v>
                </c:pt>
                <c:pt idx="486">
                  <c:v>40360</c:v>
                </c:pt>
                <c:pt idx="487">
                  <c:v>40391</c:v>
                </c:pt>
                <c:pt idx="488">
                  <c:v>40422</c:v>
                </c:pt>
                <c:pt idx="489">
                  <c:v>40452</c:v>
                </c:pt>
                <c:pt idx="490">
                  <c:v>40483</c:v>
                </c:pt>
                <c:pt idx="491">
                  <c:v>40513</c:v>
                </c:pt>
                <c:pt idx="492">
                  <c:v>40544</c:v>
                </c:pt>
                <c:pt idx="493">
                  <c:v>40575</c:v>
                </c:pt>
                <c:pt idx="494">
                  <c:v>40603</c:v>
                </c:pt>
                <c:pt idx="495">
                  <c:v>40634</c:v>
                </c:pt>
                <c:pt idx="496">
                  <c:v>40664</c:v>
                </c:pt>
                <c:pt idx="497">
                  <c:v>40695</c:v>
                </c:pt>
                <c:pt idx="498">
                  <c:v>40725</c:v>
                </c:pt>
                <c:pt idx="499">
                  <c:v>40756</c:v>
                </c:pt>
                <c:pt idx="500">
                  <c:v>40787</c:v>
                </c:pt>
                <c:pt idx="501">
                  <c:v>40817</c:v>
                </c:pt>
                <c:pt idx="502">
                  <c:v>40848</c:v>
                </c:pt>
                <c:pt idx="503">
                  <c:v>40878</c:v>
                </c:pt>
                <c:pt idx="504">
                  <c:v>40909</c:v>
                </c:pt>
                <c:pt idx="505">
                  <c:v>40940</c:v>
                </c:pt>
                <c:pt idx="506">
                  <c:v>40969</c:v>
                </c:pt>
                <c:pt idx="507">
                  <c:v>41000</c:v>
                </c:pt>
                <c:pt idx="508">
                  <c:v>41030</c:v>
                </c:pt>
                <c:pt idx="509">
                  <c:v>41061</c:v>
                </c:pt>
                <c:pt idx="510">
                  <c:v>41091</c:v>
                </c:pt>
                <c:pt idx="511">
                  <c:v>41122</c:v>
                </c:pt>
                <c:pt idx="512">
                  <c:v>41153</c:v>
                </c:pt>
                <c:pt idx="513">
                  <c:v>41183</c:v>
                </c:pt>
                <c:pt idx="514">
                  <c:v>41214</c:v>
                </c:pt>
                <c:pt idx="515">
                  <c:v>41244</c:v>
                </c:pt>
                <c:pt idx="516">
                  <c:v>41275</c:v>
                </c:pt>
                <c:pt idx="517">
                  <c:v>41306</c:v>
                </c:pt>
                <c:pt idx="518">
                  <c:v>41334</c:v>
                </c:pt>
                <c:pt idx="519">
                  <c:v>41365</c:v>
                </c:pt>
                <c:pt idx="520">
                  <c:v>41395</c:v>
                </c:pt>
                <c:pt idx="521">
                  <c:v>41426</c:v>
                </c:pt>
                <c:pt idx="522">
                  <c:v>41456</c:v>
                </c:pt>
                <c:pt idx="523">
                  <c:v>41487</c:v>
                </c:pt>
                <c:pt idx="524">
                  <c:v>41518</c:v>
                </c:pt>
                <c:pt idx="525">
                  <c:v>41548</c:v>
                </c:pt>
                <c:pt idx="526">
                  <c:v>41579</c:v>
                </c:pt>
                <c:pt idx="527">
                  <c:v>41609</c:v>
                </c:pt>
                <c:pt idx="528">
                  <c:v>41640</c:v>
                </c:pt>
                <c:pt idx="529">
                  <c:v>41671</c:v>
                </c:pt>
                <c:pt idx="530">
                  <c:v>41699</c:v>
                </c:pt>
                <c:pt idx="531">
                  <c:v>41730</c:v>
                </c:pt>
                <c:pt idx="532">
                  <c:v>41760</c:v>
                </c:pt>
                <c:pt idx="533">
                  <c:v>41791</c:v>
                </c:pt>
                <c:pt idx="534">
                  <c:v>41821</c:v>
                </c:pt>
                <c:pt idx="535">
                  <c:v>41852</c:v>
                </c:pt>
                <c:pt idx="536">
                  <c:v>41883</c:v>
                </c:pt>
                <c:pt idx="537">
                  <c:v>41913</c:v>
                </c:pt>
                <c:pt idx="538">
                  <c:v>41944</c:v>
                </c:pt>
                <c:pt idx="539">
                  <c:v>41974</c:v>
                </c:pt>
                <c:pt idx="540">
                  <c:v>42005</c:v>
                </c:pt>
                <c:pt idx="541">
                  <c:v>42036</c:v>
                </c:pt>
                <c:pt idx="542">
                  <c:v>42064</c:v>
                </c:pt>
                <c:pt idx="543">
                  <c:v>42095</c:v>
                </c:pt>
                <c:pt idx="544">
                  <c:v>42125</c:v>
                </c:pt>
                <c:pt idx="545">
                  <c:v>42156</c:v>
                </c:pt>
                <c:pt idx="546">
                  <c:v>42186</c:v>
                </c:pt>
                <c:pt idx="547">
                  <c:v>42217</c:v>
                </c:pt>
                <c:pt idx="548">
                  <c:v>42248</c:v>
                </c:pt>
                <c:pt idx="549">
                  <c:v>42278</c:v>
                </c:pt>
                <c:pt idx="550">
                  <c:v>42309</c:v>
                </c:pt>
                <c:pt idx="551">
                  <c:v>42339</c:v>
                </c:pt>
                <c:pt idx="552">
                  <c:v>42370</c:v>
                </c:pt>
                <c:pt idx="553">
                  <c:v>42401</c:v>
                </c:pt>
                <c:pt idx="554">
                  <c:v>42430</c:v>
                </c:pt>
                <c:pt idx="555">
                  <c:v>42461</c:v>
                </c:pt>
                <c:pt idx="556">
                  <c:v>42491</c:v>
                </c:pt>
                <c:pt idx="557">
                  <c:v>42522</c:v>
                </c:pt>
                <c:pt idx="558">
                  <c:v>42552</c:v>
                </c:pt>
                <c:pt idx="559">
                  <c:v>42583</c:v>
                </c:pt>
                <c:pt idx="560">
                  <c:v>42614</c:v>
                </c:pt>
                <c:pt idx="561">
                  <c:v>42644</c:v>
                </c:pt>
                <c:pt idx="562">
                  <c:v>42675</c:v>
                </c:pt>
                <c:pt idx="563">
                  <c:v>42705</c:v>
                </c:pt>
                <c:pt idx="564">
                  <c:v>42736</c:v>
                </c:pt>
                <c:pt idx="565">
                  <c:v>42767</c:v>
                </c:pt>
                <c:pt idx="566">
                  <c:v>42795</c:v>
                </c:pt>
                <c:pt idx="567">
                  <c:v>42826</c:v>
                </c:pt>
                <c:pt idx="568">
                  <c:v>42856</c:v>
                </c:pt>
                <c:pt idx="569">
                  <c:v>42887</c:v>
                </c:pt>
                <c:pt idx="570">
                  <c:v>42917</c:v>
                </c:pt>
                <c:pt idx="571">
                  <c:v>42948</c:v>
                </c:pt>
                <c:pt idx="572">
                  <c:v>42979</c:v>
                </c:pt>
                <c:pt idx="573">
                  <c:v>43009</c:v>
                </c:pt>
                <c:pt idx="574">
                  <c:v>43040</c:v>
                </c:pt>
                <c:pt idx="575">
                  <c:v>43070</c:v>
                </c:pt>
                <c:pt idx="576">
                  <c:v>43101</c:v>
                </c:pt>
                <c:pt idx="577">
                  <c:v>43132</c:v>
                </c:pt>
                <c:pt idx="578">
                  <c:v>43160</c:v>
                </c:pt>
                <c:pt idx="579">
                  <c:v>43191</c:v>
                </c:pt>
                <c:pt idx="580">
                  <c:v>43221</c:v>
                </c:pt>
                <c:pt idx="581">
                  <c:v>43252</c:v>
                </c:pt>
                <c:pt idx="582">
                  <c:v>43282</c:v>
                </c:pt>
                <c:pt idx="583">
                  <c:v>43313</c:v>
                </c:pt>
                <c:pt idx="584">
                  <c:v>43344</c:v>
                </c:pt>
                <c:pt idx="585">
                  <c:v>43374</c:v>
                </c:pt>
                <c:pt idx="586">
                  <c:v>43405</c:v>
                </c:pt>
                <c:pt idx="587">
                  <c:v>43435</c:v>
                </c:pt>
                <c:pt idx="588">
                  <c:v>43466</c:v>
                </c:pt>
                <c:pt idx="589">
                  <c:v>43497</c:v>
                </c:pt>
                <c:pt idx="590">
                  <c:v>43525</c:v>
                </c:pt>
                <c:pt idx="591">
                  <c:v>43556</c:v>
                </c:pt>
                <c:pt idx="592">
                  <c:v>43586</c:v>
                </c:pt>
                <c:pt idx="593">
                  <c:v>43617</c:v>
                </c:pt>
                <c:pt idx="594">
                  <c:v>43647</c:v>
                </c:pt>
                <c:pt idx="595">
                  <c:v>43678</c:v>
                </c:pt>
                <c:pt idx="596">
                  <c:v>43709</c:v>
                </c:pt>
                <c:pt idx="597">
                  <c:v>43739</c:v>
                </c:pt>
                <c:pt idx="598">
                  <c:v>43770</c:v>
                </c:pt>
                <c:pt idx="599">
                  <c:v>43800</c:v>
                </c:pt>
                <c:pt idx="600">
                  <c:v>43831</c:v>
                </c:pt>
                <c:pt idx="601">
                  <c:v>43862</c:v>
                </c:pt>
                <c:pt idx="602">
                  <c:v>43891</c:v>
                </c:pt>
                <c:pt idx="603">
                  <c:v>43922</c:v>
                </c:pt>
                <c:pt idx="604">
                  <c:v>43952</c:v>
                </c:pt>
                <c:pt idx="605">
                  <c:v>43983</c:v>
                </c:pt>
                <c:pt idx="606">
                  <c:v>44013</c:v>
                </c:pt>
                <c:pt idx="607">
                  <c:v>44044</c:v>
                </c:pt>
                <c:pt idx="608">
                  <c:v>44075</c:v>
                </c:pt>
                <c:pt idx="609">
                  <c:v>44105</c:v>
                </c:pt>
                <c:pt idx="610">
                  <c:v>44136</c:v>
                </c:pt>
                <c:pt idx="611">
                  <c:v>44166</c:v>
                </c:pt>
                <c:pt idx="612">
                  <c:v>44197</c:v>
                </c:pt>
                <c:pt idx="613">
                  <c:v>44228</c:v>
                </c:pt>
                <c:pt idx="614">
                  <c:v>44256</c:v>
                </c:pt>
                <c:pt idx="615">
                  <c:v>44287</c:v>
                </c:pt>
                <c:pt idx="616">
                  <c:v>44317</c:v>
                </c:pt>
                <c:pt idx="617">
                  <c:v>44348</c:v>
                </c:pt>
                <c:pt idx="618">
                  <c:v>44378</c:v>
                </c:pt>
                <c:pt idx="619">
                  <c:v>44409</c:v>
                </c:pt>
                <c:pt idx="620">
                  <c:v>44440</c:v>
                </c:pt>
                <c:pt idx="621">
                  <c:v>44470</c:v>
                </c:pt>
                <c:pt idx="622">
                  <c:v>44501</c:v>
                </c:pt>
                <c:pt idx="623">
                  <c:v>44531</c:v>
                </c:pt>
                <c:pt idx="624">
                  <c:v>44562</c:v>
                </c:pt>
                <c:pt idx="625">
                  <c:v>44593</c:v>
                </c:pt>
                <c:pt idx="626">
                  <c:v>44621</c:v>
                </c:pt>
                <c:pt idx="627">
                  <c:v>44652</c:v>
                </c:pt>
                <c:pt idx="628">
                  <c:v>44682</c:v>
                </c:pt>
                <c:pt idx="629">
                  <c:v>44713</c:v>
                </c:pt>
                <c:pt idx="630">
                  <c:v>44743</c:v>
                </c:pt>
                <c:pt idx="631">
                  <c:v>44774</c:v>
                </c:pt>
              </c:numCache>
            </c:numRef>
          </c:cat>
          <c:val>
            <c:numRef>
              <c:f>'Ark1'!$I$5:$I$636</c:f>
              <c:numCache>
                <c:formatCode>General</c:formatCode>
                <c:ptCount val="632"/>
                <c:pt idx="0">
                  <c:v>4.8853790000000012</c:v>
                </c:pt>
                <c:pt idx="1">
                  <c:v>4.8853790000000012</c:v>
                </c:pt>
                <c:pt idx="2">
                  <c:v>4.8853790000000012</c:v>
                </c:pt>
                <c:pt idx="3">
                  <c:v>4.8853790000000012</c:v>
                </c:pt>
                <c:pt idx="4">
                  <c:v>4.8853790000000012</c:v>
                </c:pt>
                <c:pt idx="5">
                  <c:v>4.8853790000000012</c:v>
                </c:pt>
                <c:pt idx="6">
                  <c:v>4.8853790000000012</c:v>
                </c:pt>
                <c:pt idx="7">
                  <c:v>4.8853790000000012</c:v>
                </c:pt>
                <c:pt idx="8">
                  <c:v>4.8853790000000012</c:v>
                </c:pt>
                <c:pt idx="9">
                  <c:v>4.8853790000000012</c:v>
                </c:pt>
                <c:pt idx="10">
                  <c:v>4.8853790000000012</c:v>
                </c:pt>
                <c:pt idx="11">
                  <c:v>4.8853790000000012</c:v>
                </c:pt>
                <c:pt idx="12">
                  <c:v>4.8853790000000012</c:v>
                </c:pt>
                <c:pt idx="13">
                  <c:v>4.8853790000000012</c:v>
                </c:pt>
                <c:pt idx="14">
                  <c:v>4.8853790000000012</c:v>
                </c:pt>
                <c:pt idx="15">
                  <c:v>4.8853790000000012</c:v>
                </c:pt>
                <c:pt idx="16">
                  <c:v>4.8853790000000012</c:v>
                </c:pt>
                <c:pt idx="17">
                  <c:v>4.8853790000000012</c:v>
                </c:pt>
                <c:pt idx="18">
                  <c:v>4.8853790000000012</c:v>
                </c:pt>
                <c:pt idx="19">
                  <c:v>4.8853790000000012</c:v>
                </c:pt>
                <c:pt idx="20">
                  <c:v>4.8853790000000012</c:v>
                </c:pt>
                <c:pt idx="21">
                  <c:v>4.8853790000000012</c:v>
                </c:pt>
                <c:pt idx="22">
                  <c:v>4.8853790000000012</c:v>
                </c:pt>
                <c:pt idx="23">
                  <c:v>4.8853790000000012</c:v>
                </c:pt>
                <c:pt idx="24">
                  <c:v>4.8853790000000012</c:v>
                </c:pt>
                <c:pt idx="25">
                  <c:v>4.8853790000000012</c:v>
                </c:pt>
                <c:pt idx="26">
                  <c:v>4.8853790000000012</c:v>
                </c:pt>
                <c:pt idx="27">
                  <c:v>4.8853790000000012</c:v>
                </c:pt>
                <c:pt idx="28">
                  <c:v>4.8853790000000012</c:v>
                </c:pt>
                <c:pt idx="29">
                  <c:v>4.8853790000000012</c:v>
                </c:pt>
                <c:pt idx="30">
                  <c:v>4.8853790000000012</c:v>
                </c:pt>
                <c:pt idx="31">
                  <c:v>4.8853790000000012</c:v>
                </c:pt>
                <c:pt idx="32">
                  <c:v>4.8853790000000012</c:v>
                </c:pt>
                <c:pt idx="33">
                  <c:v>4.8853790000000012</c:v>
                </c:pt>
                <c:pt idx="34">
                  <c:v>4.8853790000000012</c:v>
                </c:pt>
                <c:pt idx="35">
                  <c:v>4.8853790000000012</c:v>
                </c:pt>
                <c:pt idx="36">
                  <c:v>4.8853790000000012</c:v>
                </c:pt>
                <c:pt idx="37">
                  <c:v>4.8853790000000012</c:v>
                </c:pt>
                <c:pt idx="38">
                  <c:v>4.8853790000000012</c:v>
                </c:pt>
                <c:pt idx="39">
                  <c:v>4.8853790000000012</c:v>
                </c:pt>
                <c:pt idx="40">
                  <c:v>4.8853790000000012</c:v>
                </c:pt>
                <c:pt idx="41">
                  <c:v>4.8853790000000012</c:v>
                </c:pt>
                <c:pt idx="42">
                  <c:v>4.8853790000000012</c:v>
                </c:pt>
                <c:pt idx="43">
                  <c:v>4.8853790000000012</c:v>
                </c:pt>
                <c:pt idx="44">
                  <c:v>4.8853790000000012</c:v>
                </c:pt>
                <c:pt idx="45">
                  <c:v>4.8853790000000012</c:v>
                </c:pt>
                <c:pt idx="46">
                  <c:v>4.8853790000000012</c:v>
                </c:pt>
                <c:pt idx="47">
                  <c:v>4.8853790000000012</c:v>
                </c:pt>
                <c:pt idx="48">
                  <c:v>4.8853790000000012</c:v>
                </c:pt>
                <c:pt idx="49">
                  <c:v>4.8853790000000012</c:v>
                </c:pt>
                <c:pt idx="50">
                  <c:v>4.8853790000000012</c:v>
                </c:pt>
                <c:pt idx="51">
                  <c:v>4.8853790000000012</c:v>
                </c:pt>
                <c:pt idx="52">
                  <c:v>4.8853790000000012</c:v>
                </c:pt>
                <c:pt idx="53">
                  <c:v>4.8853790000000012</c:v>
                </c:pt>
                <c:pt idx="54">
                  <c:v>4.8853790000000012</c:v>
                </c:pt>
                <c:pt idx="55">
                  <c:v>4.8853790000000012</c:v>
                </c:pt>
                <c:pt idx="56">
                  <c:v>4.8853790000000012</c:v>
                </c:pt>
                <c:pt idx="57">
                  <c:v>4.8853790000000012</c:v>
                </c:pt>
                <c:pt idx="58">
                  <c:v>4.8853790000000012</c:v>
                </c:pt>
                <c:pt idx="59">
                  <c:v>4.8853790000000012</c:v>
                </c:pt>
                <c:pt idx="60">
                  <c:v>4.8853790000000012</c:v>
                </c:pt>
                <c:pt idx="61">
                  <c:v>4.8853790000000012</c:v>
                </c:pt>
                <c:pt idx="62">
                  <c:v>4.8853790000000012</c:v>
                </c:pt>
                <c:pt idx="63">
                  <c:v>4.8853790000000012</c:v>
                </c:pt>
                <c:pt idx="64">
                  <c:v>4.8853790000000012</c:v>
                </c:pt>
                <c:pt idx="65">
                  <c:v>4.8853790000000012</c:v>
                </c:pt>
                <c:pt idx="66">
                  <c:v>4.8853790000000012</c:v>
                </c:pt>
                <c:pt idx="67">
                  <c:v>4.8853790000000012</c:v>
                </c:pt>
                <c:pt idx="68">
                  <c:v>4.8853790000000012</c:v>
                </c:pt>
                <c:pt idx="69">
                  <c:v>4.8853790000000012</c:v>
                </c:pt>
                <c:pt idx="70">
                  <c:v>4.8853790000000012</c:v>
                </c:pt>
                <c:pt idx="71">
                  <c:v>4.8853790000000012</c:v>
                </c:pt>
                <c:pt idx="72">
                  <c:v>4.8853790000000012</c:v>
                </c:pt>
                <c:pt idx="73">
                  <c:v>4.8853790000000012</c:v>
                </c:pt>
                <c:pt idx="74">
                  <c:v>4.8853790000000012</c:v>
                </c:pt>
                <c:pt idx="75">
                  <c:v>4.8853790000000012</c:v>
                </c:pt>
                <c:pt idx="76">
                  <c:v>4.8853790000000012</c:v>
                </c:pt>
                <c:pt idx="77">
                  <c:v>4.8853790000000012</c:v>
                </c:pt>
                <c:pt idx="78">
                  <c:v>4.8853790000000012</c:v>
                </c:pt>
                <c:pt idx="79">
                  <c:v>4.8853790000000012</c:v>
                </c:pt>
                <c:pt idx="80">
                  <c:v>4.8853790000000012</c:v>
                </c:pt>
                <c:pt idx="81">
                  <c:v>4.8853790000000012</c:v>
                </c:pt>
                <c:pt idx="82">
                  <c:v>4.8853790000000012</c:v>
                </c:pt>
                <c:pt idx="83">
                  <c:v>4.8853790000000012</c:v>
                </c:pt>
                <c:pt idx="84">
                  <c:v>4.8853790000000012</c:v>
                </c:pt>
                <c:pt idx="85">
                  <c:v>4.8853790000000012</c:v>
                </c:pt>
                <c:pt idx="86">
                  <c:v>4.8853790000000012</c:v>
                </c:pt>
                <c:pt idx="87">
                  <c:v>4.8853790000000012</c:v>
                </c:pt>
                <c:pt idx="88">
                  <c:v>4.8853790000000012</c:v>
                </c:pt>
                <c:pt idx="89">
                  <c:v>4.8853790000000012</c:v>
                </c:pt>
                <c:pt idx="90">
                  <c:v>4.8853790000000012</c:v>
                </c:pt>
                <c:pt idx="91">
                  <c:v>4.8853790000000012</c:v>
                </c:pt>
                <c:pt idx="92">
                  <c:v>4.8853790000000012</c:v>
                </c:pt>
                <c:pt idx="93">
                  <c:v>4.8853790000000012</c:v>
                </c:pt>
                <c:pt idx="94">
                  <c:v>4.8853790000000012</c:v>
                </c:pt>
                <c:pt idx="95">
                  <c:v>4.8853790000000012</c:v>
                </c:pt>
                <c:pt idx="96">
                  <c:v>4.8853790000000012</c:v>
                </c:pt>
                <c:pt idx="97">
                  <c:v>4.8853790000000012</c:v>
                </c:pt>
                <c:pt idx="98">
                  <c:v>4.8853790000000012</c:v>
                </c:pt>
                <c:pt idx="99">
                  <c:v>4.8853790000000012</c:v>
                </c:pt>
                <c:pt idx="100">
                  <c:v>4.8853790000000012</c:v>
                </c:pt>
                <c:pt idx="101">
                  <c:v>4.8853790000000012</c:v>
                </c:pt>
                <c:pt idx="102">
                  <c:v>4.8853790000000012</c:v>
                </c:pt>
                <c:pt idx="103">
                  <c:v>4.8853790000000012</c:v>
                </c:pt>
                <c:pt idx="104">
                  <c:v>4.8853790000000012</c:v>
                </c:pt>
                <c:pt idx="105">
                  <c:v>4.8853790000000012</c:v>
                </c:pt>
                <c:pt idx="106">
                  <c:v>4.8853790000000012</c:v>
                </c:pt>
                <c:pt idx="107">
                  <c:v>4.8853790000000012</c:v>
                </c:pt>
                <c:pt idx="108">
                  <c:v>4.8853790000000012</c:v>
                </c:pt>
                <c:pt idx="109">
                  <c:v>4.8853790000000012</c:v>
                </c:pt>
                <c:pt idx="110">
                  <c:v>4.8853790000000012</c:v>
                </c:pt>
                <c:pt idx="111">
                  <c:v>4.8853790000000012</c:v>
                </c:pt>
                <c:pt idx="112">
                  <c:v>4.8853790000000012</c:v>
                </c:pt>
                <c:pt idx="113">
                  <c:v>4.8853790000000012</c:v>
                </c:pt>
                <c:pt idx="114">
                  <c:v>4.8853790000000012</c:v>
                </c:pt>
                <c:pt idx="115">
                  <c:v>4.8853790000000012</c:v>
                </c:pt>
                <c:pt idx="116">
                  <c:v>4.8853790000000012</c:v>
                </c:pt>
                <c:pt idx="117">
                  <c:v>4.8853790000000012</c:v>
                </c:pt>
                <c:pt idx="118">
                  <c:v>4.8853790000000012</c:v>
                </c:pt>
                <c:pt idx="119">
                  <c:v>4.8853790000000012</c:v>
                </c:pt>
                <c:pt idx="120">
                  <c:v>4.8853790000000012</c:v>
                </c:pt>
                <c:pt idx="121">
                  <c:v>4.8853790000000012</c:v>
                </c:pt>
                <c:pt idx="122">
                  <c:v>4.8853790000000012</c:v>
                </c:pt>
                <c:pt idx="123">
                  <c:v>4.8853790000000012</c:v>
                </c:pt>
                <c:pt idx="124">
                  <c:v>4.8853790000000012</c:v>
                </c:pt>
                <c:pt idx="125">
                  <c:v>4.8853790000000012</c:v>
                </c:pt>
                <c:pt idx="126">
                  <c:v>4.8853790000000012</c:v>
                </c:pt>
                <c:pt idx="127">
                  <c:v>4.8853790000000012</c:v>
                </c:pt>
                <c:pt idx="128">
                  <c:v>4.8853790000000012</c:v>
                </c:pt>
                <c:pt idx="129">
                  <c:v>4.8853790000000012</c:v>
                </c:pt>
                <c:pt idx="130">
                  <c:v>4.8853790000000012</c:v>
                </c:pt>
                <c:pt idx="131">
                  <c:v>4.8853790000000012</c:v>
                </c:pt>
                <c:pt idx="132">
                  <c:v>4.8853790000000012</c:v>
                </c:pt>
                <c:pt idx="133">
                  <c:v>4.8853790000000012</c:v>
                </c:pt>
                <c:pt idx="134">
                  <c:v>4.8853790000000012</c:v>
                </c:pt>
                <c:pt idx="135">
                  <c:v>4.8853790000000012</c:v>
                </c:pt>
                <c:pt idx="136">
                  <c:v>4.8853790000000012</c:v>
                </c:pt>
                <c:pt idx="137">
                  <c:v>4.8853790000000012</c:v>
                </c:pt>
                <c:pt idx="138">
                  <c:v>4.8853790000000012</c:v>
                </c:pt>
                <c:pt idx="139">
                  <c:v>4.8853790000000012</c:v>
                </c:pt>
                <c:pt idx="140">
                  <c:v>4.8853790000000012</c:v>
                </c:pt>
                <c:pt idx="141">
                  <c:v>4.8853790000000012</c:v>
                </c:pt>
                <c:pt idx="142">
                  <c:v>4.8853790000000012</c:v>
                </c:pt>
                <c:pt idx="143">
                  <c:v>4.8853790000000012</c:v>
                </c:pt>
                <c:pt idx="144">
                  <c:v>4.8853790000000012</c:v>
                </c:pt>
                <c:pt idx="145">
                  <c:v>4.8853790000000012</c:v>
                </c:pt>
                <c:pt idx="146">
                  <c:v>4.8853790000000012</c:v>
                </c:pt>
                <c:pt idx="147">
                  <c:v>4.8853790000000012</c:v>
                </c:pt>
                <c:pt idx="148">
                  <c:v>4.8853790000000012</c:v>
                </c:pt>
                <c:pt idx="149">
                  <c:v>4.8853790000000012</c:v>
                </c:pt>
                <c:pt idx="150">
                  <c:v>4.8853790000000012</c:v>
                </c:pt>
                <c:pt idx="151">
                  <c:v>4.8853790000000012</c:v>
                </c:pt>
                <c:pt idx="152">
                  <c:v>4.8853790000000012</c:v>
                </c:pt>
                <c:pt idx="153">
                  <c:v>4.8853790000000012</c:v>
                </c:pt>
                <c:pt idx="154">
                  <c:v>4.8853790000000012</c:v>
                </c:pt>
                <c:pt idx="155">
                  <c:v>4.8853790000000012</c:v>
                </c:pt>
                <c:pt idx="156">
                  <c:v>4.8853790000000012</c:v>
                </c:pt>
                <c:pt idx="157">
                  <c:v>4.8853790000000012</c:v>
                </c:pt>
                <c:pt idx="158">
                  <c:v>4.8853790000000012</c:v>
                </c:pt>
                <c:pt idx="159">
                  <c:v>4.8853790000000012</c:v>
                </c:pt>
                <c:pt idx="160">
                  <c:v>4.8853790000000012</c:v>
                </c:pt>
                <c:pt idx="161">
                  <c:v>4.8853790000000012</c:v>
                </c:pt>
                <c:pt idx="162">
                  <c:v>4.8853790000000012</c:v>
                </c:pt>
                <c:pt idx="163">
                  <c:v>4.8853790000000012</c:v>
                </c:pt>
                <c:pt idx="164">
                  <c:v>4.8853790000000012</c:v>
                </c:pt>
                <c:pt idx="165">
                  <c:v>4.8853790000000012</c:v>
                </c:pt>
                <c:pt idx="166">
                  <c:v>4.8853790000000012</c:v>
                </c:pt>
                <c:pt idx="167">
                  <c:v>4.8853790000000012</c:v>
                </c:pt>
                <c:pt idx="168">
                  <c:v>4.8853790000000012</c:v>
                </c:pt>
                <c:pt idx="169">
                  <c:v>4.8853790000000012</c:v>
                </c:pt>
                <c:pt idx="170">
                  <c:v>4.8853790000000012</c:v>
                </c:pt>
                <c:pt idx="171">
                  <c:v>4.8853790000000012</c:v>
                </c:pt>
                <c:pt idx="172">
                  <c:v>4.8853790000000012</c:v>
                </c:pt>
                <c:pt idx="173">
                  <c:v>4.8853790000000012</c:v>
                </c:pt>
                <c:pt idx="174">
                  <c:v>4.8853790000000012</c:v>
                </c:pt>
                <c:pt idx="175">
                  <c:v>4.8853790000000012</c:v>
                </c:pt>
                <c:pt idx="176">
                  <c:v>4.8853790000000012</c:v>
                </c:pt>
                <c:pt idx="177">
                  <c:v>4.8853790000000012</c:v>
                </c:pt>
                <c:pt idx="178">
                  <c:v>4.8853790000000012</c:v>
                </c:pt>
                <c:pt idx="179">
                  <c:v>4.8853790000000012</c:v>
                </c:pt>
                <c:pt idx="180">
                  <c:v>4.8853790000000012</c:v>
                </c:pt>
                <c:pt idx="181">
                  <c:v>4.8853790000000012</c:v>
                </c:pt>
                <c:pt idx="182">
                  <c:v>4.8853790000000012</c:v>
                </c:pt>
                <c:pt idx="183">
                  <c:v>4.8853790000000012</c:v>
                </c:pt>
                <c:pt idx="184">
                  <c:v>4.8853790000000012</c:v>
                </c:pt>
                <c:pt idx="185">
                  <c:v>4.8853790000000012</c:v>
                </c:pt>
                <c:pt idx="186">
                  <c:v>4.8853790000000012</c:v>
                </c:pt>
                <c:pt idx="187">
                  <c:v>4.8853790000000012</c:v>
                </c:pt>
                <c:pt idx="188">
                  <c:v>4.8853790000000012</c:v>
                </c:pt>
                <c:pt idx="189">
                  <c:v>4.8853790000000012</c:v>
                </c:pt>
                <c:pt idx="190">
                  <c:v>4.8853790000000012</c:v>
                </c:pt>
                <c:pt idx="191">
                  <c:v>4.8853790000000012</c:v>
                </c:pt>
                <c:pt idx="192">
                  <c:v>4.8853790000000012</c:v>
                </c:pt>
                <c:pt idx="193">
                  <c:v>4.8853790000000012</c:v>
                </c:pt>
                <c:pt idx="194">
                  <c:v>4.8853790000000012</c:v>
                </c:pt>
                <c:pt idx="195">
                  <c:v>4.8853790000000012</c:v>
                </c:pt>
                <c:pt idx="196">
                  <c:v>4.8853790000000012</c:v>
                </c:pt>
                <c:pt idx="197">
                  <c:v>4.8853790000000012</c:v>
                </c:pt>
                <c:pt idx="198">
                  <c:v>4.8853790000000012</c:v>
                </c:pt>
                <c:pt idx="199">
                  <c:v>4.8853790000000012</c:v>
                </c:pt>
                <c:pt idx="200">
                  <c:v>4.8853790000000012</c:v>
                </c:pt>
                <c:pt idx="201">
                  <c:v>4.8853790000000012</c:v>
                </c:pt>
                <c:pt idx="202">
                  <c:v>4.8853790000000012</c:v>
                </c:pt>
                <c:pt idx="203">
                  <c:v>4.8853790000000012</c:v>
                </c:pt>
                <c:pt idx="204">
                  <c:v>4.8853790000000012</c:v>
                </c:pt>
                <c:pt idx="205">
                  <c:v>4.8853790000000012</c:v>
                </c:pt>
                <c:pt idx="206">
                  <c:v>4.8853790000000012</c:v>
                </c:pt>
                <c:pt idx="207">
                  <c:v>4.8853790000000012</c:v>
                </c:pt>
                <c:pt idx="208">
                  <c:v>4.8853790000000012</c:v>
                </c:pt>
                <c:pt idx="209">
                  <c:v>4.8853790000000012</c:v>
                </c:pt>
                <c:pt idx="210">
                  <c:v>4.8853790000000012</c:v>
                </c:pt>
                <c:pt idx="211">
                  <c:v>4.8853790000000012</c:v>
                </c:pt>
                <c:pt idx="212">
                  <c:v>4.8853790000000012</c:v>
                </c:pt>
                <c:pt idx="213">
                  <c:v>4.8853790000000012</c:v>
                </c:pt>
                <c:pt idx="214">
                  <c:v>4.8853790000000012</c:v>
                </c:pt>
                <c:pt idx="215">
                  <c:v>4.8853790000000012</c:v>
                </c:pt>
                <c:pt idx="216">
                  <c:v>4.8853790000000012</c:v>
                </c:pt>
                <c:pt idx="217">
                  <c:v>4.8853790000000012</c:v>
                </c:pt>
                <c:pt idx="218">
                  <c:v>4.8853790000000012</c:v>
                </c:pt>
                <c:pt idx="219">
                  <c:v>4.8853790000000012</c:v>
                </c:pt>
                <c:pt idx="220">
                  <c:v>4.8853790000000012</c:v>
                </c:pt>
                <c:pt idx="221">
                  <c:v>4.8853790000000012</c:v>
                </c:pt>
                <c:pt idx="222">
                  <c:v>4.8853790000000012</c:v>
                </c:pt>
                <c:pt idx="223">
                  <c:v>4.8853790000000012</c:v>
                </c:pt>
                <c:pt idx="224">
                  <c:v>4.8853790000000012</c:v>
                </c:pt>
                <c:pt idx="225">
                  <c:v>4.8853790000000012</c:v>
                </c:pt>
                <c:pt idx="226">
                  <c:v>4.8853790000000012</c:v>
                </c:pt>
                <c:pt idx="227">
                  <c:v>4.8853790000000012</c:v>
                </c:pt>
                <c:pt idx="228">
                  <c:v>4.8853790000000012</c:v>
                </c:pt>
                <c:pt idx="229">
                  <c:v>4.8853790000000012</c:v>
                </c:pt>
                <c:pt idx="230">
                  <c:v>4.8853790000000012</c:v>
                </c:pt>
                <c:pt idx="231">
                  <c:v>4.8853790000000012</c:v>
                </c:pt>
                <c:pt idx="232">
                  <c:v>4.8853790000000012</c:v>
                </c:pt>
                <c:pt idx="233">
                  <c:v>4.8853790000000012</c:v>
                </c:pt>
                <c:pt idx="234">
                  <c:v>4.8853790000000012</c:v>
                </c:pt>
                <c:pt idx="235">
                  <c:v>4.8853790000000012</c:v>
                </c:pt>
                <c:pt idx="236">
                  <c:v>4.8853790000000012</c:v>
                </c:pt>
                <c:pt idx="237">
                  <c:v>4.8853790000000012</c:v>
                </c:pt>
                <c:pt idx="238">
                  <c:v>4.8853790000000012</c:v>
                </c:pt>
                <c:pt idx="239">
                  <c:v>4.8853790000000012</c:v>
                </c:pt>
                <c:pt idx="240">
                  <c:v>4.8853790000000012</c:v>
                </c:pt>
                <c:pt idx="241">
                  <c:v>4.8853790000000012</c:v>
                </c:pt>
                <c:pt idx="242">
                  <c:v>4.8853790000000012</c:v>
                </c:pt>
                <c:pt idx="243">
                  <c:v>4.8853790000000012</c:v>
                </c:pt>
                <c:pt idx="244">
                  <c:v>4.8853790000000012</c:v>
                </c:pt>
                <c:pt idx="245">
                  <c:v>4.8853790000000012</c:v>
                </c:pt>
                <c:pt idx="246">
                  <c:v>4.8853790000000012</c:v>
                </c:pt>
                <c:pt idx="247">
                  <c:v>4.8853790000000012</c:v>
                </c:pt>
                <c:pt idx="248">
                  <c:v>4.8853790000000012</c:v>
                </c:pt>
                <c:pt idx="249">
                  <c:v>4.8853790000000012</c:v>
                </c:pt>
                <c:pt idx="250">
                  <c:v>4.8853790000000012</c:v>
                </c:pt>
                <c:pt idx="251">
                  <c:v>4.8853790000000012</c:v>
                </c:pt>
                <c:pt idx="252">
                  <c:v>4.8853790000000012</c:v>
                </c:pt>
                <c:pt idx="253">
                  <c:v>4.8853790000000012</c:v>
                </c:pt>
                <c:pt idx="254">
                  <c:v>4.8853790000000012</c:v>
                </c:pt>
                <c:pt idx="255">
                  <c:v>4.8853790000000012</c:v>
                </c:pt>
                <c:pt idx="256">
                  <c:v>4.8853790000000012</c:v>
                </c:pt>
                <c:pt idx="257">
                  <c:v>4.8853790000000012</c:v>
                </c:pt>
                <c:pt idx="258">
                  <c:v>4.8853790000000012</c:v>
                </c:pt>
                <c:pt idx="259">
                  <c:v>4.8853790000000012</c:v>
                </c:pt>
                <c:pt idx="260">
                  <c:v>4.8853790000000012</c:v>
                </c:pt>
                <c:pt idx="261">
                  <c:v>4.8853790000000012</c:v>
                </c:pt>
                <c:pt idx="262">
                  <c:v>4.8853790000000012</c:v>
                </c:pt>
                <c:pt idx="263">
                  <c:v>4.8853790000000012</c:v>
                </c:pt>
                <c:pt idx="264">
                  <c:v>4.8853790000000012</c:v>
                </c:pt>
                <c:pt idx="265">
                  <c:v>4.8853790000000012</c:v>
                </c:pt>
                <c:pt idx="266">
                  <c:v>4.8853790000000012</c:v>
                </c:pt>
                <c:pt idx="267">
                  <c:v>4.8853790000000012</c:v>
                </c:pt>
                <c:pt idx="268">
                  <c:v>4.8853790000000012</c:v>
                </c:pt>
                <c:pt idx="269">
                  <c:v>4.8853790000000012</c:v>
                </c:pt>
                <c:pt idx="270">
                  <c:v>4.8853790000000012</c:v>
                </c:pt>
                <c:pt idx="271">
                  <c:v>4.8853790000000012</c:v>
                </c:pt>
                <c:pt idx="272">
                  <c:v>4.8853790000000012</c:v>
                </c:pt>
                <c:pt idx="273">
                  <c:v>4.8853790000000012</c:v>
                </c:pt>
                <c:pt idx="274">
                  <c:v>4.8853790000000012</c:v>
                </c:pt>
                <c:pt idx="275">
                  <c:v>4.8853790000000012</c:v>
                </c:pt>
                <c:pt idx="276">
                  <c:v>4.8853790000000012</c:v>
                </c:pt>
                <c:pt idx="277">
                  <c:v>4.8853790000000012</c:v>
                </c:pt>
                <c:pt idx="278">
                  <c:v>4.8853790000000012</c:v>
                </c:pt>
                <c:pt idx="279">
                  <c:v>4.8853790000000012</c:v>
                </c:pt>
                <c:pt idx="280">
                  <c:v>4.8853790000000012</c:v>
                </c:pt>
                <c:pt idx="281">
                  <c:v>4.8853790000000012</c:v>
                </c:pt>
                <c:pt idx="282">
                  <c:v>4.8853790000000012</c:v>
                </c:pt>
                <c:pt idx="283">
                  <c:v>4.8853790000000012</c:v>
                </c:pt>
                <c:pt idx="284">
                  <c:v>4.8853790000000012</c:v>
                </c:pt>
                <c:pt idx="285">
                  <c:v>4.8853790000000012</c:v>
                </c:pt>
                <c:pt idx="286">
                  <c:v>4.8853790000000012</c:v>
                </c:pt>
                <c:pt idx="287">
                  <c:v>4.8853790000000012</c:v>
                </c:pt>
                <c:pt idx="288">
                  <c:v>4.8853790000000012</c:v>
                </c:pt>
                <c:pt idx="289">
                  <c:v>4.8853790000000012</c:v>
                </c:pt>
                <c:pt idx="290">
                  <c:v>4.8853790000000012</c:v>
                </c:pt>
                <c:pt idx="291">
                  <c:v>4.8853790000000012</c:v>
                </c:pt>
                <c:pt idx="292">
                  <c:v>4.8853790000000012</c:v>
                </c:pt>
                <c:pt idx="293">
                  <c:v>4.8853790000000012</c:v>
                </c:pt>
                <c:pt idx="294">
                  <c:v>4.8853790000000012</c:v>
                </c:pt>
                <c:pt idx="295">
                  <c:v>4.8853790000000012</c:v>
                </c:pt>
                <c:pt idx="296">
                  <c:v>4.8853790000000012</c:v>
                </c:pt>
                <c:pt idx="297">
                  <c:v>4.8853790000000012</c:v>
                </c:pt>
                <c:pt idx="298">
                  <c:v>4.8853790000000012</c:v>
                </c:pt>
                <c:pt idx="299">
                  <c:v>4.8853790000000012</c:v>
                </c:pt>
                <c:pt idx="300">
                  <c:v>4.8853790000000012</c:v>
                </c:pt>
                <c:pt idx="301">
                  <c:v>4.8853790000000012</c:v>
                </c:pt>
                <c:pt idx="302">
                  <c:v>4.8853790000000012</c:v>
                </c:pt>
                <c:pt idx="303">
                  <c:v>4.8853790000000012</c:v>
                </c:pt>
                <c:pt idx="304">
                  <c:v>4.8853790000000012</c:v>
                </c:pt>
                <c:pt idx="305">
                  <c:v>4.8853790000000012</c:v>
                </c:pt>
                <c:pt idx="306">
                  <c:v>4.8853790000000012</c:v>
                </c:pt>
                <c:pt idx="307">
                  <c:v>4.8853790000000012</c:v>
                </c:pt>
                <c:pt idx="308">
                  <c:v>4.8853790000000012</c:v>
                </c:pt>
                <c:pt idx="309">
                  <c:v>4.8853790000000012</c:v>
                </c:pt>
                <c:pt idx="310">
                  <c:v>4.8853790000000012</c:v>
                </c:pt>
                <c:pt idx="311">
                  <c:v>4.8853790000000012</c:v>
                </c:pt>
                <c:pt idx="312">
                  <c:v>4.8853790000000012</c:v>
                </c:pt>
                <c:pt idx="313">
                  <c:v>4.8853790000000012</c:v>
                </c:pt>
                <c:pt idx="314">
                  <c:v>4.8853790000000012</c:v>
                </c:pt>
                <c:pt idx="315">
                  <c:v>4.8853790000000012</c:v>
                </c:pt>
                <c:pt idx="316">
                  <c:v>4.8853790000000012</c:v>
                </c:pt>
                <c:pt idx="317">
                  <c:v>4.8853790000000012</c:v>
                </c:pt>
                <c:pt idx="318">
                  <c:v>4.8853790000000012</c:v>
                </c:pt>
                <c:pt idx="319">
                  <c:v>4.8853790000000012</c:v>
                </c:pt>
                <c:pt idx="320">
                  <c:v>4.8853790000000012</c:v>
                </c:pt>
                <c:pt idx="321">
                  <c:v>4.8853790000000012</c:v>
                </c:pt>
                <c:pt idx="322">
                  <c:v>4.8853790000000012</c:v>
                </c:pt>
                <c:pt idx="323">
                  <c:v>4.8853790000000012</c:v>
                </c:pt>
                <c:pt idx="324">
                  <c:v>4.8853790000000012</c:v>
                </c:pt>
                <c:pt idx="325">
                  <c:v>4.8853790000000012</c:v>
                </c:pt>
                <c:pt idx="326">
                  <c:v>4.8853790000000012</c:v>
                </c:pt>
                <c:pt idx="327">
                  <c:v>4.8853790000000012</c:v>
                </c:pt>
                <c:pt idx="328">
                  <c:v>4.8853790000000012</c:v>
                </c:pt>
                <c:pt idx="329">
                  <c:v>4.8853790000000012</c:v>
                </c:pt>
                <c:pt idx="330">
                  <c:v>4.8853790000000012</c:v>
                </c:pt>
                <c:pt idx="331">
                  <c:v>4.8853790000000012</c:v>
                </c:pt>
                <c:pt idx="332">
                  <c:v>4.8853790000000012</c:v>
                </c:pt>
                <c:pt idx="333">
                  <c:v>4.8853790000000012</c:v>
                </c:pt>
                <c:pt idx="334">
                  <c:v>4.8853790000000012</c:v>
                </c:pt>
                <c:pt idx="335">
                  <c:v>4.8853790000000012</c:v>
                </c:pt>
                <c:pt idx="336">
                  <c:v>4.8853790000000012</c:v>
                </c:pt>
                <c:pt idx="337">
                  <c:v>4.8853790000000012</c:v>
                </c:pt>
                <c:pt idx="338">
                  <c:v>4.8853790000000012</c:v>
                </c:pt>
                <c:pt idx="339">
                  <c:v>4.8853790000000012</c:v>
                </c:pt>
                <c:pt idx="340">
                  <c:v>4.8853790000000012</c:v>
                </c:pt>
                <c:pt idx="341">
                  <c:v>4.8853790000000012</c:v>
                </c:pt>
                <c:pt idx="342">
                  <c:v>4.8853790000000012</c:v>
                </c:pt>
                <c:pt idx="343">
                  <c:v>4.8853790000000012</c:v>
                </c:pt>
                <c:pt idx="344">
                  <c:v>4.8853790000000012</c:v>
                </c:pt>
                <c:pt idx="345">
                  <c:v>4.8853790000000012</c:v>
                </c:pt>
                <c:pt idx="346">
                  <c:v>4.8853790000000012</c:v>
                </c:pt>
                <c:pt idx="347">
                  <c:v>4.8853790000000012</c:v>
                </c:pt>
                <c:pt idx="348">
                  <c:v>4.8853790000000012</c:v>
                </c:pt>
                <c:pt idx="349">
                  <c:v>4.8853790000000012</c:v>
                </c:pt>
                <c:pt idx="350">
                  <c:v>4.8853790000000012</c:v>
                </c:pt>
                <c:pt idx="351">
                  <c:v>4.8853790000000012</c:v>
                </c:pt>
                <c:pt idx="352">
                  <c:v>4.8853790000000012</c:v>
                </c:pt>
                <c:pt idx="353">
                  <c:v>4.8853790000000012</c:v>
                </c:pt>
                <c:pt idx="354">
                  <c:v>4.8853790000000012</c:v>
                </c:pt>
                <c:pt idx="355">
                  <c:v>4.8853790000000012</c:v>
                </c:pt>
                <c:pt idx="356">
                  <c:v>4.8853790000000012</c:v>
                </c:pt>
                <c:pt idx="357">
                  <c:v>4.8853790000000012</c:v>
                </c:pt>
                <c:pt idx="358">
                  <c:v>4.8853790000000012</c:v>
                </c:pt>
                <c:pt idx="359">
                  <c:v>4.8853790000000012</c:v>
                </c:pt>
                <c:pt idx="360">
                  <c:v>4.8853790000000012</c:v>
                </c:pt>
                <c:pt idx="361">
                  <c:v>4.8853790000000012</c:v>
                </c:pt>
                <c:pt idx="362">
                  <c:v>4.8853790000000012</c:v>
                </c:pt>
                <c:pt idx="363">
                  <c:v>4.8853790000000012</c:v>
                </c:pt>
                <c:pt idx="364">
                  <c:v>4.8853790000000012</c:v>
                </c:pt>
                <c:pt idx="365">
                  <c:v>4.8853790000000012</c:v>
                </c:pt>
                <c:pt idx="366">
                  <c:v>4.8853790000000012</c:v>
                </c:pt>
                <c:pt idx="367">
                  <c:v>4.8853790000000012</c:v>
                </c:pt>
                <c:pt idx="368">
                  <c:v>4.8853790000000012</c:v>
                </c:pt>
                <c:pt idx="369">
                  <c:v>4.8853790000000012</c:v>
                </c:pt>
                <c:pt idx="370">
                  <c:v>4.8853790000000012</c:v>
                </c:pt>
                <c:pt idx="371">
                  <c:v>4.8853790000000012</c:v>
                </c:pt>
                <c:pt idx="372">
                  <c:v>4.8853790000000012</c:v>
                </c:pt>
                <c:pt idx="373">
                  <c:v>4.8853790000000012</c:v>
                </c:pt>
                <c:pt idx="374">
                  <c:v>4.8853790000000012</c:v>
                </c:pt>
                <c:pt idx="375">
                  <c:v>4.8853790000000012</c:v>
                </c:pt>
                <c:pt idx="376">
                  <c:v>4.8853790000000012</c:v>
                </c:pt>
                <c:pt idx="377">
                  <c:v>4.8853790000000012</c:v>
                </c:pt>
                <c:pt idx="378">
                  <c:v>4.8853790000000012</c:v>
                </c:pt>
                <c:pt idx="379">
                  <c:v>4.8853790000000012</c:v>
                </c:pt>
                <c:pt idx="380">
                  <c:v>4.8853790000000012</c:v>
                </c:pt>
                <c:pt idx="381">
                  <c:v>4.8853790000000012</c:v>
                </c:pt>
                <c:pt idx="382">
                  <c:v>4.8853790000000012</c:v>
                </c:pt>
                <c:pt idx="383">
                  <c:v>4.8853790000000012</c:v>
                </c:pt>
                <c:pt idx="384">
                  <c:v>4.8853790000000012</c:v>
                </c:pt>
                <c:pt idx="385">
                  <c:v>4.8853790000000012</c:v>
                </c:pt>
                <c:pt idx="386">
                  <c:v>4.8853790000000012</c:v>
                </c:pt>
                <c:pt idx="387">
                  <c:v>4.8853790000000012</c:v>
                </c:pt>
                <c:pt idx="388">
                  <c:v>4.8853790000000012</c:v>
                </c:pt>
                <c:pt idx="389">
                  <c:v>4.8853790000000012</c:v>
                </c:pt>
                <c:pt idx="390">
                  <c:v>4.8853790000000012</c:v>
                </c:pt>
                <c:pt idx="391">
                  <c:v>4.8853790000000012</c:v>
                </c:pt>
                <c:pt idx="392">
                  <c:v>4.8853790000000012</c:v>
                </c:pt>
                <c:pt idx="393">
                  <c:v>4.8853790000000012</c:v>
                </c:pt>
                <c:pt idx="394">
                  <c:v>4.8853790000000012</c:v>
                </c:pt>
                <c:pt idx="395">
                  <c:v>4.8853790000000012</c:v>
                </c:pt>
                <c:pt idx="396">
                  <c:v>4.8853790000000012</c:v>
                </c:pt>
                <c:pt idx="397">
                  <c:v>4.8853790000000012</c:v>
                </c:pt>
                <c:pt idx="398">
                  <c:v>4.8853790000000012</c:v>
                </c:pt>
                <c:pt idx="399">
                  <c:v>4.8853790000000012</c:v>
                </c:pt>
                <c:pt idx="400">
                  <c:v>4.8853790000000012</c:v>
                </c:pt>
                <c:pt idx="401">
                  <c:v>4.8853790000000012</c:v>
                </c:pt>
                <c:pt idx="402">
                  <c:v>4.8853790000000012</c:v>
                </c:pt>
                <c:pt idx="403">
                  <c:v>4.8853790000000012</c:v>
                </c:pt>
                <c:pt idx="404">
                  <c:v>4.8853790000000012</c:v>
                </c:pt>
                <c:pt idx="405">
                  <c:v>4.8853790000000012</c:v>
                </c:pt>
                <c:pt idx="406">
                  <c:v>4.8853790000000012</c:v>
                </c:pt>
                <c:pt idx="407">
                  <c:v>4.8853790000000012</c:v>
                </c:pt>
                <c:pt idx="408">
                  <c:v>4.8853790000000012</c:v>
                </c:pt>
                <c:pt idx="409">
                  <c:v>4.8853790000000012</c:v>
                </c:pt>
                <c:pt idx="410">
                  <c:v>4.8853790000000012</c:v>
                </c:pt>
                <c:pt idx="411">
                  <c:v>4.8853790000000012</c:v>
                </c:pt>
                <c:pt idx="412">
                  <c:v>4.8853790000000012</c:v>
                </c:pt>
                <c:pt idx="413">
                  <c:v>4.8853790000000012</c:v>
                </c:pt>
                <c:pt idx="414">
                  <c:v>4.8853790000000012</c:v>
                </c:pt>
                <c:pt idx="415">
                  <c:v>4.8853790000000012</c:v>
                </c:pt>
                <c:pt idx="416">
                  <c:v>4.8853790000000012</c:v>
                </c:pt>
                <c:pt idx="417">
                  <c:v>4.8853790000000012</c:v>
                </c:pt>
                <c:pt idx="418">
                  <c:v>4.8853790000000012</c:v>
                </c:pt>
                <c:pt idx="419">
                  <c:v>4.8853790000000012</c:v>
                </c:pt>
                <c:pt idx="420">
                  <c:v>4.8853790000000012</c:v>
                </c:pt>
                <c:pt idx="421">
                  <c:v>4.8853790000000012</c:v>
                </c:pt>
                <c:pt idx="422">
                  <c:v>4.8853790000000012</c:v>
                </c:pt>
                <c:pt idx="423">
                  <c:v>4.8853790000000012</c:v>
                </c:pt>
                <c:pt idx="424">
                  <c:v>4.8853790000000012</c:v>
                </c:pt>
                <c:pt idx="425">
                  <c:v>4.8853790000000012</c:v>
                </c:pt>
                <c:pt idx="426">
                  <c:v>4.8853790000000012</c:v>
                </c:pt>
                <c:pt idx="427">
                  <c:v>4.8853790000000012</c:v>
                </c:pt>
                <c:pt idx="428">
                  <c:v>4.8853790000000012</c:v>
                </c:pt>
                <c:pt idx="429">
                  <c:v>4.8853790000000012</c:v>
                </c:pt>
                <c:pt idx="430">
                  <c:v>4.8853790000000012</c:v>
                </c:pt>
                <c:pt idx="431">
                  <c:v>4.8853790000000012</c:v>
                </c:pt>
                <c:pt idx="432">
                  <c:v>4.8853790000000012</c:v>
                </c:pt>
                <c:pt idx="433">
                  <c:v>4.8853790000000012</c:v>
                </c:pt>
                <c:pt idx="434">
                  <c:v>4.8853790000000012</c:v>
                </c:pt>
                <c:pt idx="435">
                  <c:v>4.8853790000000012</c:v>
                </c:pt>
                <c:pt idx="436">
                  <c:v>4.8853790000000012</c:v>
                </c:pt>
                <c:pt idx="437">
                  <c:v>4.8853790000000012</c:v>
                </c:pt>
                <c:pt idx="438">
                  <c:v>4.8853790000000012</c:v>
                </c:pt>
                <c:pt idx="439">
                  <c:v>4.8853790000000012</c:v>
                </c:pt>
                <c:pt idx="440">
                  <c:v>4.8853790000000012</c:v>
                </c:pt>
                <c:pt idx="441">
                  <c:v>4.8853790000000012</c:v>
                </c:pt>
                <c:pt idx="442">
                  <c:v>4.8853790000000012</c:v>
                </c:pt>
                <c:pt idx="443">
                  <c:v>4.8853790000000012</c:v>
                </c:pt>
                <c:pt idx="444">
                  <c:v>4.8853790000000012</c:v>
                </c:pt>
                <c:pt idx="445">
                  <c:v>4.8853790000000012</c:v>
                </c:pt>
                <c:pt idx="446">
                  <c:v>4.8853790000000012</c:v>
                </c:pt>
                <c:pt idx="447">
                  <c:v>4.8853790000000012</c:v>
                </c:pt>
                <c:pt idx="448">
                  <c:v>4.8853790000000012</c:v>
                </c:pt>
                <c:pt idx="449">
                  <c:v>4.8853790000000012</c:v>
                </c:pt>
                <c:pt idx="450">
                  <c:v>4.8853790000000012</c:v>
                </c:pt>
                <c:pt idx="451">
                  <c:v>4.8853790000000012</c:v>
                </c:pt>
                <c:pt idx="452">
                  <c:v>4.8853790000000012</c:v>
                </c:pt>
                <c:pt idx="453">
                  <c:v>4.8853790000000012</c:v>
                </c:pt>
                <c:pt idx="454">
                  <c:v>4.8853790000000012</c:v>
                </c:pt>
                <c:pt idx="455">
                  <c:v>4.8853790000000012</c:v>
                </c:pt>
                <c:pt idx="456">
                  <c:v>4.8853790000000012</c:v>
                </c:pt>
                <c:pt idx="457">
                  <c:v>4.8853790000000012</c:v>
                </c:pt>
                <c:pt idx="458">
                  <c:v>4.8853790000000012</c:v>
                </c:pt>
                <c:pt idx="459">
                  <c:v>4.8853790000000012</c:v>
                </c:pt>
                <c:pt idx="460">
                  <c:v>4.8853790000000012</c:v>
                </c:pt>
                <c:pt idx="461">
                  <c:v>4.8853790000000012</c:v>
                </c:pt>
                <c:pt idx="462">
                  <c:v>4.8853790000000012</c:v>
                </c:pt>
                <c:pt idx="463">
                  <c:v>4.8853790000000012</c:v>
                </c:pt>
                <c:pt idx="464">
                  <c:v>4.8853790000000012</c:v>
                </c:pt>
                <c:pt idx="465">
                  <c:v>4.8853790000000012</c:v>
                </c:pt>
                <c:pt idx="466">
                  <c:v>4.8853790000000012</c:v>
                </c:pt>
                <c:pt idx="467">
                  <c:v>4.8853790000000012</c:v>
                </c:pt>
                <c:pt idx="468">
                  <c:v>4.8853790000000012</c:v>
                </c:pt>
                <c:pt idx="469">
                  <c:v>4.8853790000000012</c:v>
                </c:pt>
                <c:pt idx="470">
                  <c:v>4.8853790000000012</c:v>
                </c:pt>
                <c:pt idx="471">
                  <c:v>4.8853790000000012</c:v>
                </c:pt>
                <c:pt idx="472">
                  <c:v>4.8853790000000012</c:v>
                </c:pt>
                <c:pt idx="473">
                  <c:v>4.8853790000000012</c:v>
                </c:pt>
                <c:pt idx="474">
                  <c:v>4.8853790000000012</c:v>
                </c:pt>
                <c:pt idx="475">
                  <c:v>4.8853790000000012</c:v>
                </c:pt>
                <c:pt idx="476">
                  <c:v>4.8853790000000012</c:v>
                </c:pt>
                <c:pt idx="477">
                  <c:v>4.8853790000000012</c:v>
                </c:pt>
                <c:pt idx="478">
                  <c:v>4.8853790000000012</c:v>
                </c:pt>
                <c:pt idx="479">
                  <c:v>4.8853790000000012</c:v>
                </c:pt>
                <c:pt idx="480">
                  <c:v>4.8853790000000012</c:v>
                </c:pt>
                <c:pt idx="481">
                  <c:v>4.8853790000000012</c:v>
                </c:pt>
                <c:pt idx="482">
                  <c:v>4.8853790000000012</c:v>
                </c:pt>
                <c:pt idx="483">
                  <c:v>4.8853790000000012</c:v>
                </c:pt>
                <c:pt idx="484">
                  <c:v>4.8853790000000012</c:v>
                </c:pt>
                <c:pt idx="485">
                  <c:v>4.8853790000000012</c:v>
                </c:pt>
                <c:pt idx="486">
                  <c:v>4.8853790000000012</c:v>
                </c:pt>
                <c:pt idx="487">
                  <c:v>4.8853790000000012</c:v>
                </c:pt>
                <c:pt idx="488">
                  <c:v>4.8853790000000012</c:v>
                </c:pt>
                <c:pt idx="489">
                  <c:v>4.8853790000000012</c:v>
                </c:pt>
                <c:pt idx="490">
                  <c:v>4.8853790000000012</c:v>
                </c:pt>
                <c:pt idx="491">
                  <c:v>4.8853790000000012</c:v>
                </c:pt>
                <c:pt idx="492">
                  <c:v>4.8853790000000012</c:v>
                </c:pt>
                <c:pt idx="493">
                  <c:v>4.8853790000000012</c:v>
                </c:pt>
                <c:pt idx="494">
                  <c:v>4.8853790000000012</c:v>
                </c:pt>
                <c:pt idx="495">
                  <c:v>4.8853790000000012</c:v>
                </c:pt>
                <c:pt idx="496">
                  <c:v>4.8853790000000012</c:v>
                </c:pt>
                <c:pt idx="497">
                  <c:v>4.8853790000000012</c:v>
                </c:pt>
                <c:pt idx="498">
                  <c:v>4.8853790000000012</c:v>
                </c:pt>
                <c:pt idx="499">
                  <c:v>4.8853790000000012</c:v>
                </c:pt>
                <c:pt idx="500">
                  <c:v>4.8853790000000012</c:v>
                </c:pt>
                <c:pt idx="501">
                  <c:v>4.8853790000000012</c:v>
                </c:pt>
                <c:pt idx="502">
                  <c:v>4.8853790000000012</c:v>
                </c:pt>
                <c:pt idx="503">
                  <c:v>4.8853790000000012</c:v>
                </c:pt>
                <c:pt idx="504">
                  <c:v>4.8853790000000012</c:v>
                </c:pt>
                <c:pt idx="505">
                  <c:v>4.8853790000000012</c:v>
                </c:pt>
                <c:pt idx="506">
                  <c:v>4.8853790000000012</c:v>
                </c:pt>
                <c:pt idx="507">
                  <c:v>4.8853790000000012</c:v>
                </c:pt>
                <c:pt idx="508">
                  <c:v>4.8853790000000012</c:v>
                </c:pt>
                <c:pt idx="509">
                  <c:v>4.8853790000000012</c:v>
                </c:pt>
                <c:pt idx="510">
                  <c:v>4.8853790000000012</c:v>
                </c:pt>
                <c:pt idx="511">
                  <c:v>4.8853790000000012</c:v>
                </c:pt>
                <c:pt idx="512">
                  <c:v>4.8853790000000012</c:v>
                </c:pt>
                <c:pt idx="513">
                  <c:v>4.8853790000000012</c:v>
                </c:pt>
                <c:pt idx="514">
                  <c:v>4.8853790000000012</c:v>
                </c:pt>
                <c:pt idx="515">
                  <c:v>4.8853790000000012</c:v>
                </c:pt>
                <c:pt idx="516">
                  <c:v>4.8853790000000012</c:v>
                </c:pt>
                <c:pt idx="517">
                  <c:v>4.8853790000000012</c:v>
                </c:pt>
                <c:pt idx="518">
                  <c:v>4.8853790000000012</c:v>
                </c:pt>
                <c:pt idx="519">
                  <c:v>4.8853790000000012</c:v>
                </c:pt>
                <c:pt idx="520">
                  <c:v>4.8853790000000012</c:v>
                </c:pt>
                <c:pt idx="521">
                  <c:v>4.8853790000000012</c:v>
                </c:pt>
                <c:pt idx="522">
                  <c:v>4.8853790000000012</c:v>
                </c:pt>
                <c:pt idx="523">
                  <c:v>4.8853790000000012</c:v>
                </c:pt>
                <c:pt idx="524">
                  <c:v>4.8853790000000012</c:v>
                </c:pt>
                <c:pt idx="525">
                  <c:v>4.8853790000000012</c:v>
                </c:pt>
                <c:pt idx="526">
                  <c:v>4.8853790000000012</c:v>
                </c:pt>
                <c:pt idx="527">
                  <c:v>4.8853790000000012</c:v>
                </c:pt>
                <c:pt idx="528">
                  <c:v>4.8853790000000012</c:v>
                </c:pt>
                <c:pt idx="529">
                  <c:v>4.8853790000000012</c:v>
                </c:pt>
                <c:pt idx="530">
                  <c:v>4.8853790000000012</c:v>
                </c:pt>
                <c:pt idx="531">
                  <c:v>4.8853790000000012</c:v>
                </c:pt>
                <c:pt idx="532">
                  <c:v>4.8853790000000012</c:v>
                </c:pt>
                <c:pt idx="533">
                  <c:v>4.8853790000000012</c:v>
                </c:pt>
                <c:pt idx="534">
                  <c:v>4.8853790000000012</c:v>
                </c:pt>
                <c:pt idx="535">
                  <c:v>4.8853790000000012</c:v>
                </c:pt>
                <c:pt idx="536">
                  <c:v>4.8853790000000012</c:v>
                </c:pt>
                <c:pt idx="537">
                  <c:v>4.8853790000000012</c:v>
                </c:pt>
                <c:pt idx="538">
                  <c:v>4.8853790000000012</c:v>
                </c:pt>
                <c:pt idx="539">
                  <c:v>4.8853790000000012</c:v>
                </c:pt>
                <c:pt idx="540">
                  <c:v>4.8853790000000012</c:v>
                </c:pt>
                <c:pt idx="541">
                  <c:v>4.8853790000000012</c:v>
                </c:pt>
                <c:pt idx="542">
                  <c:v>4.8853790000000012</c:v>
                </c:pt>
                <c:pt idx="543">
                  <c:v>4.8853790000000012</c:v>
                </c:pt>
                <c:pt idx="544">
                  <c:v>4.8853790000000012</c:v>
                </c:pt>
                <c:pt idx="545">
                  <c:v>4.8853790000000012</c:v>
                </c:pt>
                <c:pt idx="546">
                  <c:v>4.8853790000000012</c:v>
                </c:pt>
                <c:pt idx="547">
                  <c:v>4.8853790000000012</c:v>
                </c:pt>
                <c:pt idx="548">
                  <c:v>4.8853790000000012</c:v>
                </c:pt>
                <c:pt idx="549">
                  <c:v>4.8853790000000012</c:v>
                </c:pt>
                <c:pt idx="550">
                  <c:v>4.8853790000000012</c:v>
                </c:pt>
                <c:pt idx="551">
                  <c:v>4.8853790000000012</c:v>
                </c:pt>
                <c:pt idx="552">
                  <c:v>4.8853790000000012</c:v>
                </c:pt>
                <c:pt idx="553">
                  <c:v>4.8853790000000012</c:v>
                </c:pt>
                <c:pt idx="554">
                  <c:v>4.8853790000000012</c:v>
                </c:pt>
                <c:pt idx="555">
                  <c:v>4.8853790000000012</c:v>
                </c:pt>
                <c:pt idx="556">
                  <c:v>4.8853790000000012</c:v>
                </c:pt>
                <c:pt idx="557">
                  <c:v>4.8853790000000012</c:v>
                </c:pt>
                <c:pt idx="558">
                  <c:v>4.8853790000000012</c:v>
                </c:pt>
                <c:pt idx="559">
                  <c:v>4.8853790000000012</c:v>
                </c:pt>
                <c:pt idx="560">
                  <c:v>4.8853790000000012</c:v>
                </c:pt>
                <c:pt idx="561">
                  <c:v>4.8853790000000012</c:v>
                </c:pt>
                <c:pt idx="562">
                  <c:v>4.8853790000000012</c:v>
                </c:pt>
                <c:pt idx="563">
                  <c:v>4.8853790000000012</c:v>
                </c:pt>
                <c:pt idx="564">
                  <c:v>4.8853790000000012</c:v>
                </c:pt>
                <c:pt idx="565">
                  <c:v>4.8853790000000012</c:v>
                </c:pt>
                <c:pt idx="566">
                  <c:v>4.8853790000000012</c:v>
                </c:pt>
                <c:pt idx="567">
                  <c:v>4.8853790000000012</c:v>
                </c:pt>
                <c:pt idx="568">
                  <c:v>4.8853790000000012</c:v>
                </c:pt>
                <c:pt idx="569">
                  <c:v>4.8853790000000012</c:v>
                </c:pt>
                <c:pt idx="570">
                  <c:v>4.8853790000000012</c:v>
                </c:pt>
                <c:pt idx="571">
                  <c:v>4.8853790000000012</c:v>
                </c:pt>
                <c:pt idx="572">
                  <c:v>4.8853790000000012</c:v>
                </c:pt>
                <c:pt idx="573">
                  <c:v>4.8853790000000012</c:v>
                </c:pt>
                <c:pt idx="574">
                  <c:v>4.8853790000000012</c:v>
                </c:pt>
                <c:pt idx="575">
                  <c:v>4.8853790000000012</c:v>
                </c:pt>
                <c:pt idx="576">
                  <c:v>4.8853790000000012</c:v>
                </c:pt>
                <c:pt idx="577">
                  <c:v>4.8853790000000012</c:v>
                </c:pt>
                <c:pt idx="578">
                  <c:v>4.8853790000000012</c:v>
                </c:pt>
                <c:pt idx="579">
                  <c:v>4.8853790000000012</c:v>
                </c:pt>
                <c:pt idx="580">
                  <c:v>4.8853790000000012</c:v>
                </c:pt>
                <c:pt idx="581">
                  <c:v>4.8853790000000012</c:v>
                </c:pt>
                <c:pt idx="582">
                  <c:v>4.8853790000000012</c:v>
                </c:pt>
                <c:pt idx="583">
                  <c:v>4.8853790000000012</c:v>
                </c:pt>
                <c:pt idx="584">
                  <c:v>4.8853790000000012</c:v>
                </c:pt>
                <c:pt idx="585">
                  <c:v>4.8853790000000012</c:v>
                </c:pt>
                <c:pt idx="586">
                  <c:v>4.8853790000000012</c:v>
                </c:pt>
                <c:pt idx="587">
                  <c:v>4.8853790000000012</c:v>
                </c:pt>
                <c:pt idx="588">
                  <c:v>4.8853790000000012</c:v>
                </c:pt>
                <c:pt idx="589">
                  <c:v>4.8853790000000012</c:v>
                </c:pt>
                <c:pt idx="590">
                  <c:v>4.8853790000000012</c:v>
                </c:pt>
                <c:pt idx="591">
                  <c:v>4.8853790000000012</c:v>
                </c:pt>
                <c:pt idx="592">
                  <c:v>4.8853790000000012</c:v>
                </c:pt>
                <c:pt idx="593">
                  <c:v>4.8853790000000012</c:v>
                </c:pt>
                <c:pt idx="594">
                  <c:v>4.8853790000000012</c:v>
                </c:pt>
                <c:pt idx="595">
                  <c:v>4.8853790000000012</c:v>
                </c:pt>
                <c:pt idx="596">
                  <c:v>4.8853790000000012</c:v>
                </c:pt>
                <c:pt idx="597">
                  <c:v>4.8853790000000012</c:v>
                </c:pt>
                <c:pt idx="598">
                  <c:v>4.8853790000000012</c:v>
                </c:pt>
                <c:pt idx="599">
                  <c:v>4.8853790000000012</c:v>
                </c:pt>
                <c:pt idx="600">
                  <c:v>4.8853790000000012</c:v>
                </c:pt>
                <c:pt idx="601">
                  <c:v>4.8853790000000012</c:v>
                </c:pt>
                <c:pt idx="602">
                  <c:v>4.8853790000000012</c:v>
                </c:pt>
                <c:pt idx="603">
                  <c:v>4.8853790000000012</c:v>
                </c:pt>
                <c:pt idx="604">
                  <c:v>4.8853790000000012</c:v>
                </c:pt>
                <c:pt idx="605">
                  <c:v>4.8853790000000012</c:v>
                </c:pt>
                <c:pt idx="606">
                  <c:v>4.8853790000000012</c:v>
                </c:pt>
                <c:pt idx="607">
                  <c:v>4.8853790000000012</c:v>
                </c:pt>
                <c:pt idx="608">
                  <c:v>4.8853790000000012</c:v>
                </c:pt>
                <c:pt idx="609">
                  <c:v>4.8853790000000012</c:v>
                </c:pt>
                <c:pt idx="610">
                  <c:v>4.8853790000000012</c:v>
                </c:pt>
                <c:pt idx="611">
                  <c:v>4.8853790000000012</c:v>
                </c:pt>
                <c:pt idx="612">
                  <c:v>4.8853790000000012</c:v>
                </c:pt>
                <c:pt idx="613">
                  <c:v>4.8853790000000012</c:v>
                </c:pt>
                <c:pt idx="614">
                  <c:v>4.8853790000000012</c:v>
                </c:pt>
                <c:pt idx="615">
                  <c:v>4.8853790000000012</c:v>
                </c:pt>
                <c:pt idx="616">
                  <c:v>4.8853790000000012</c:v>
                </c:pt>
                <c:pt idx="617">
                  <c:v>4.8853790000000012</c:v>
                </c:pt>
                <c:pt idx="618">
                  <c:v>4.8853790000000012</c:v>
                </c:pt>
                <c:pt idx="619">
                  <c:v>4.8853790000000012</c:v>
                </c:pt>
                <c:pt idx="620">
                  <c:v>4.8853790000000012</c:v>
                </c:pt>
                <c:pt idx="621">
                  <c:v>4.8853790000000012</c:v>
                </c:pt>
                <c:pt idx="622">
                  <c:v>4.8853790000000012</c:v>
                </c:pt>
                <c:pt idx="623">
                  <c:v>4.8853790000000012</c:v>
                </c:pt>
                <c:pt idx="624">
                  <c:v>4.8853790000000012</c:v>
                </c:pt>
                <c:pt idx="625">
                  <c:v>4.8853790000000012</c:v>
                </c:pt>
                <c:pt idx="626">
                  <c:v>4.8853790000000012</c:v>
                </c:pt>
                <c:pt idx="627">
                  <c:v>4.8853790000000012</c:v>
                </c:pt>
                <c:pt idx="628">
                  <c:v>4.8853790000000012</c:v>
                </c:pt>
                <c:pt idx="629">
                  <c:v>4.8853790000000012</c:v>
                </c:pt>
                <c:pt idx="630">
                  <c:v>4.8853790000000012</c:v>
                </c:pt>
                <c:pt idx="631">
                  <c:v>4.8853790000000012</c:v>
                </c:pt>
              </c:numCache>
            </c:numRef>
          </c:val>
          <c:smooth val="0"/>
          <c:extLst>
            <c:ext xmlns:c16="http://schemas.microsoft.com/office/drawing/2014/chart" uri="{C3380CC4-5D6E-409C-BE32-E72D297353CC}">
              <c16:uniqueId val="{00000004-3A48-448E-8915-51402B8A744E}"/>
            </c:ext>
          </c:extLst>
        </c:ser>
        <c:dLbls>
          <c:showLegendKey val="0"/>
          <c:showVal val="0"/>
          <c:showCatName val="0"/>
          <c:showSerName val="0"/>
          <c:showPercent val="0"/>
          <c:showBubbleSize val="0"/>
        </c:dLbls>
        <c:marker val="1"/>
        <c:smooth val="0"/>
        <c:axId val="2013628783"/>
        <c:axId val="2006768239"/>
        <c:extLst>
          <c:ext xmlns:c15="http://schemas.microsoft.com/office/drawing/2012/chart" uri="{02D57815-91ED-43cb-92C2-25804820EDAC}">
            <c15:filteredLineSeries>
              <c15:ser>
                <c:idx val="1"/>
                <c:order val="2"/>
                <c:spPr>
                  <a:ln w="28575" cap="rnd" cmpd="sng" algn="ctr">
                    <a:noFill/>
                    <a:prstDash val="solid"/>
                    <a:round/>
                  </a:ln>
                  <a:effectLst/>
                  <a:extLst>
                    <a:ext uri="{91240B29-F687-4F45-9708-019B960494DF}">
                      <a14:hiddenLine xmlns:a14="http://schemas.microsoft.com/office/drawing/2010/main" w="28575" cap="rnd" cmpd="sng" algn="ctr">
                        <a:solidFill>
                          <a:srgbClr val="92229C">
                            <a:shade val="95000"/>
                            <a:satMod val="105000"/>
                          </a:srgbClr>
                        </a:solidFill>
                        <a:prstDash val="solid"/>
                        <a:round/>
                      </a14:hiddenLine>
                    </a:ext>
                  </a:extLst>
                </c:spPr>
                <c:marker>
                  <c:symbol val="none"/>
                </c:marker>
                <c:cat>
                  <c:numRef>
                    <c:extLst>
                      <c:ext uri="{02D57815-91ED-43cb-92C2-25804820EDAC}">
                        <c15:formulaRef>
                          <c15:sqref>'Ark1'!$A$5:$A$636</c15:sqref>
                        </c15:formulaRef>
                      </c:ext>
                    </c:extLst>
                    <c:numCache>
                      <c:formatCode>m/d/yyyy</c:formatCode>
                      <c:ptCount val="632"/>
                      <c:pt idx="0">
                        <c:v>25569</c:v>
                      </c:pt>
                      <c:pt idx="1">
                        <c:v>25600</c:v>
                      </c:pt>
                      <c:pt idx="2">
                        <c:v>25628</c:v>
                      </c:pt>
                      <c:pt idx="3">
                        <c:v>25659</c:v>
                      </c:pt>
                      <c:pt idx="4">
                        <c:v>25689</c:v>
                      </c:pt>
                      <c:pt idx="5">
                        <c:v>25720</c:v>
                      </c:pt>
                      <c:pt idx="6">
                        <c:v>25750</c:v>
                      </c:pt>
                      <c:pt idx="7">
                        <c:v>25781</c:v>
                      </c:pt>
                      <c:pt idx="8">
                        <c:v>25812</c:v>
                      </c:pt>
                      <c:pt idx="9">
                        <c:v>25842</c:v>
                      </c:pt>
                      <c:pt idx="10">
                        <c:v>25873</c:v>
                      </c:pt>
                      <c:pt idx="11">
                        <c:v>25903</c:v>
                      </c:pt>
                      <c:pt idx="12">
                        <c:v>25934</c:v>
                      </c:pt>
                      <c:pt idx="13">
                        <c:v>25965</c:v>
                      </c:pt>
                      <c:pt idx="14">
                        <c:v>25993</c:v>
                      </c:pt>
                      <c:pt idx="15">
                        <c:v>26024</c:v>
                      </c:pt>
                      <c:pt idx="16">
                        <c:v>26054</c:v>
                      </c:pt>
                      <c:pt idx="17">
                        <c:v>26085</c:v>
                      </c:pt>
                      <c:pt idx="18">
                        <c:v>26115</c:v>
                      </c:pt>
                      <c:pt idx="19">
                        <c:v>26146</c:v>
                      </c:pt>
                      <c:pt idx="20">
                        <c:v>26177</c:v>
                      </c:pt>
                      <c:pt idx="21">
                        <c:v>26207</c:v>
                      </c:pt>
                      <c:pt idx="22">
                        <c:v>26238</c:v>
                      </c:pt>
                      <c:pt idx="23">
                        <c:v>26268</c:v>
                      </c:pt>
                      <c:pt idx="24">
                        <c:v>26299</c:v>
                      </c:pt>
                      <c:pt idx="25">
                        <c:v>26330</c:v>
                      </c:pt>
                      <c:pt idx="26">
                        <c:v>26359</c:v>
                      </c:pt>
                      <c:pt idx="27">
                        <c:v>26390</c:v>
                      </c:pt>
                      <c:pt idx="28">
                        <c:v>26420</c:v>
                      </c:pt>
                      <c:pt idx="29">
                        <c:v>26451</c:v>
                      </c:pt>
                      <c:pt idx="30">
                        <c:v>26481</c:v>
                      </c:pt>
                      <c:pt idx="31">
                        <c:v>26512</c:v>
                      </c:pt>
                      <c:pt idx="32">
                        <c:v>26543</c:v>
                      </c:pt>
                      <c:pt idx="33">
                        <c:v>26573</c:v>
                      </c:pt>
                      <c:pt idx="34">
                        <c:v>26604</c:v>
                      </c:pt>
                      <c:pt idx="35">
                        <c:v>26634</c:v>
                      </c:pt>
                      <c:pt idx="36">
                        <c:v>26665</c:v>
                      </c:pt>
                      <c:pt idx="37">
                        <c:v>26696</c:v>
                      </c:pt>
                      <c:pt idx="38">
                        <c:v>26724</c:v>
                      </c:pt>
                      <c:pt idx="39">
                        <c:v>26755</c:v>
                      </c:pt>
                      <c:pt idx="40">
                        <c:v>26785</c:v>
                      </c:pt>
                      <c:pt idx="41">
                        <c:v>26816</c:v>
                      </c:pt>
                      <c:pt idx="42">
                        <c:v>26846</c:v>
                      </c:pt>
                      <c:pt idx="43">
                        <c:v>26877</c:v>
                      </c:pt>
                      <c:pt idx="44">
                        <c:v>26908</c:v>
                      </c:pt>
                      <c:pt idx="45">
                        <c:v>26938</c:v>
                      </c:pt>
                      <c:pt idx="46">
                        <c:v>26969</c:v>
                      </c:pt>
                      <c:pt idx="47">
                        <c:v>26999</c:v>
                      </c:pt>
                      <c:pt idx="48">
                        <c:v>27030</c:v>
                      </c:pt>
                      <c:pt idx="49">
                        <c:v>27061</c:v>
                      </c:pt>
                      <c:pt idx="50">
                        <c:v>27089</c:v>
                      </c:pt>
                      <c:pt idx="51">
                        <c:v>27120</c:v>
                      </c:pt>
                      <c:pt idx="52">
                        <c:v>27150</c:v>
                      </c:pt>
                      <c:pt idx="53">
                        <c:v>27181</c:v>
                      </c:pt>
                      <c:pt idx="54">
                        <c:v>27211</c:v>
                      </c:pt>
                      <c:pt idx="55">
                        <c:v>27242</c:v>
                      </c:pt>
                      <c:pt idx="56">
                        <c:v>27273</c:v>
                      </c:pt>
                      <c:pt idx="57">
                        <c:v>27303</c:v>
                      </c:pt>
                      <c:pt idx="58">
                        <c:v>27334</c:v>
                      </c:pt>
                      <c:pt idx="59">
                        <c:v>27364</c:v>
                      </c:pt>
                      <c:pt idx="60">
                        <c:v>27395</c:v>
                      </c:pt>
                      <c:pt idx="61">
                        <c:v>27426</c:v>
                      </c:pt>
                      <c:pt idx="62">
                        <c:v>27454</c:v>
                      </c:pt>
                      <c:pt idx="63">
                        <c:v>27485</c:v>
                      </c:pt>
                      <c:pt idx="64">
                        <c:v>27515</c:v>
                      </c:pt>
                      <c:pt idx="65">
                        <c:v>27546</c:v>
                      </c:pt>
                      <c:pt idx="66">
                        <c:v>27576</c:v>
                      </c:pt>
                      <c:pt idx="67">
                        <c:v>27607</c:v>
                      </c:pt>
                      <c:pt idx="68">
                        <c:v>27638</c:v>
                      </c:pt>
                      <c:pt idx="69">
                        <c:v>27668</c:v>
                      </c:pt>
                      <c:pt idx="70">
                        <c:v>27699</c:v>
                      </c:pt>
                      <c:pt idx="71">
                        <c:v>27729</c:v>
                      </c:pt>
                      <c:pt idx="72">
                        <c:v>27760</c:v>
                      </c:pt>
                      <c:pt idx="73">
                        <c:v>27791</c:v>
                      </c:pt>
                      <c:pt idx="74">
                        <c:v>27820</c:v>
                      </c:pt>
                      <c:pt idx="75">
                        <c:v>27851</c:v>
                      </c:pt>
                      <c:pt idx="76">
                        <c:v>27881</c:v>
                      </c:pt>
                      <c:pt idx="77">
                        <c:v>27912</c:v>
                      </c:pt>
                      <c:pt idx="78">
                        <c:v>27942</c:v>
                      </c:pt>
                      <c:pt idx="79">
                        <c:v>27973</c:v>
                      </c:pt>
                      <c:pt idx="80">
                        <c:v>28004</c:v>
                      </c:pt>
                      <c:pt idx="81">
                        <c:v>28034</c:v>
                      </c:pt>
                      <c:pt idx="82">
                        <c:v>28065</c:v>
                      </c:pt>
                      <c:pt idx="83">
                        <c:v>28095</c:v>
                      </c:pt>
                      <c:pt idx="84">
                        <c:v>28126</c:v>
                      </c:pt>
                      <c:pt idx="85">
                        <c:v>28157</c:v>
                      </c:pt>
                      <c:pt idx="86">
                        <c:v>28185</c:v>
                      </c:pt>
                      <c:pt idx="87">
                        <c:v>28216</c:v>
                      </c:pt>
                      <c:pt idx="88">
                        <c:v>28246</c:v>
                      </c:pt>
                      <c:pt idx="89">
                        <c:v>28277</c:v>
                      </c:pt>
                      <c:pt idx="90">
                        <c:v>28307</c:v>
                      </c:pt>
                      <c:pt idx="91">
                        <c:v>28338</c:v>
                      </c:pt>
                      <c:pt idx="92">
                        <c:v>28369</c:v>
                      </c:pt>
                      <c:pt idx="93">
                        <c:v>28399</c:v>
                      </c:pt>
                      <c:pt idx="94">
                        <c:v>28430</c:v>
                      </c:pt>
                      <c:pt idx="95">
                        <c:v>28460</c:v>
                      </c:pt>
                      <c:pt idx="96">
                        <c:v>28491</c:v>
                      </c:pt>
                      <c:pt idx="97">
                        <c:v>28522</c:v>
                      </c:pt>
                      <c:pt idx="98">
                        <c:v>28550</c:v>
                      </c:pt>
                      <c:pt idx="99">
                        <c:v>28581</c:v>
                      </c:pt>
                      <c:pt idx="100">
                        <c:v>28611</c:v>
                      </c:pt>
                      <c:pt idx="101">
                        <c:v>28642</c:v>
                      </c:pt>
                      <c:pt idx="102">
                        <c:v>28672</c:v>
                      </c:pt>
                      <c:pt idx="103">
                        <c:v>28703</c:v>
                      </c:pt>
                      <c:pt idx="104">
                        <c:v>28734</c:v>
                      </c:pt>
                      <c:pt idx="105">
                        <c:v>28764</c:v>
                      </c:pt>
                      <c:pt idx="106">
                        <c:v>28795</c:v>
                      </c:pt>
                      <c:pt idx="107">
                        <c:v>28825</c:v>
                      </c:pt>
                      <c:pt idx="108">
                        <c:v>28856</c:v>
                      </c:pt>
                      <c:pt idx="109">
                        <c:v>28887</c:v>
                      </c:pt>
                      <c:pt idx="110">
                        <c:v>28915</c:v>
                      </c:pt>
                      <c:pt idx="111">
                        <c:v>28946</c:v>
                      </c:pt>
                      <c:pt idx="112">
                        <c:v>28976</c:v>
                      </c:pt>
                      <c:pt idx="113">
                        <c:v>29007</c:v>
                      </c:pt>
                      <c:pt idx="114">
                        <c:v>29037</c:v>
                      </c:pt>
                      <c:pt idx="115">
                        <c:v>29068</c:v>
                      </c:pt>
                      <c:pt idx="116">
                        <c:v>29099</c:v>
                      </c:pt>
                      <c:pt idx="117">
                        <c:v>29129</c:v>
                      </c:pt>
                      <c:pt idx="118">
                        <c:v>29160</c:v>
                      </c:pt>
                      <c:pt idx="119">
                        <c:v>29190</c:v>
                      </c:pt>
                      <c:pt idx="120">
                        <c:v>29221</c:v>
                      </c:pt>
                      <c:pt idx="121">
                        <c:v>29252</c:v>
                      </c:pt>
                      <c:pt idx="122">
                        <c:v>29281</c:v>
                      </c:pt>
                      <c:pt idx="123">
                        <c:v>29312</c:v>
                      </c:pt>
                      <c:pt idx="124">
                        <c:v>29342</c:v>
                      </c:pt>
                      <c:pt idx="125">
                        <c:v>29373</c:v>
                      </c:pt>
                      <c:pt idx="126">
                        <c:v>29403</c:v>
                      </c:pt>
                      <c:pt idx="127">
                        <c:v>29434</c:v>
                      </c:pt>
                      <c:pt idx="128">
                        <c:v>29465</c:v>
                      </c:pt>
                      <c:pt idx="129">
                        <c:v>29495</c:v>
                      </c:pt>
                      <c:pt idx="130">
                        <c:v>29526</c:v>
                      </c:pt>
                      <c:pt idx="131">
                        <c:v>29556</c:v>
                      </c:pt>
                      <c:pt idx="132">
                        <c:v>29587</c:v>
                      </c:pt>
                      <c:pt idx="133">
                        <c:v>29618</c:v>
                      </c:pt>
                      <c:pt idx="134">
                        <c:v>29646</c:v>
                      </c:pt>
                      <c:pt idx="135">
                        <c:v>29677</c:v>
                      </c:pt>
                      <c:pt idx="136">
                        <c:v>29707</c:v>
                      </c:pt>
                      <c:pt idx="137">
                        <c:v>29738</c:v>
                      </c:pt>
                      <c:pt idx="138">
                        <c:v>29768</c:v>
                      </c:pt>
                      <c:pt idx="139">
                        <c:v>29799</c:v>
                      </c:pt>
                      <c:pt idx="140">
                        <c:v>29830</c:v>
                      </c:pt>
                      <c:pt idx="141">
                        <c:v>29860</c:v>
                      </c:pt>
                      <c:pt idx="142">
                        <c:v>29891</c:v>
                      </c:pt>
                      <c:pt idx="143">
                        <c:v>29921</c:v>
                      </c:pt>
                      <c:pt idx="144">
                        <c:v>29952</c:v>
                      </c:pt>
                      <c:pt idx="145">
                        <c:v>29983</c:v>
                      </c:pt>
                      <c:pt idx="146">
                        <c:v>30011</c:v>
                      </c:pt>
                      <c:pt idx="147">
                        <c:v>30042</c:v>
                      </c:pt>
                      <c:pt idx="148">
                        <c:v>30072</c:v>
                      </c:pt>
                      <c:pt idx="149">
                        <c:v>30103</c:v>
                      </c:pt>
                      <c:pt idx="150">
                        <c:v>30133</c:v>
                      </c:pt>
                      <c:pt idx="151">
                        <c:v>30164</c:v>
                      </c:pt>
                      <c:pt idx="152">
                        <c:v>30195</c:v>
                      </c:pt>
                      <c:pt idx="153">
                        <c:v>30225</c:v>
                      </c:pt>
                      <c:pt idx="154">
                        <c:v>30256</c:v>
                      </c:pt>
                      <c:pt idx="155">
                        <c:v>30286</c:v>
                      </c:pt>
                      <c:pt idx="156">
                        <c:v>30317</c:v>
                      </c:pt>
                      <c:pt idx="157">
                        <c:v>30348</c:v>
                      </c:pt>
                      <c:pt idx="158">
                        <c:v>30376</c:v>
                      </c:pt>
                      <c:pt idx="159">
                        <c:v>30407</c:v>
                      </c:pt>
                      <c:pt idx="160">
                        <c:v>30437</c:v>
                      </c:pt>
                      <c:pt idx="161">
                        <c:v>30468</c:v>
                      </c:pt>
                      <c:pt idx="162">
                        <c:v>30498</c:v>
                      </c:pt>
                      <c:pt idx="163">
                        <c:v>30529</c:v>
                      </c:pt>
                      <c:pt idx="164">
                        <c:v>30560</c:v>
                      </c:pt>
                      <c:pt idx="165">
                        <c:v>30590</c:v>
                      </c:pt>
                      <c:pt idx="166">
                        <c:v>30621</c:v>
                      </c:pt>
                      <c:pt idx="167">
                        <c:v>30651</c:v>
                      </c:pt>
                      <c:pt idx="168">
                        <c:v>30682</c:v>
                      </c:pt>
                      <c:pt idx="169">
                        <c:v>30713</c:v>
                      </c:pt>
                      <c:pt idx="170">
                        <c:v>30742</c:v>
                      </c:pt>
                      <c:pt idx="171">
                        <c:v>30773</c:v>
                      </c:pt>
                      <c:pt idx="172">
                        <c:v>30803</c:v>
                      </c:pt>
                      <c:pt idx="173">
                        <c:v>30834</c:v>
                      </c:pt>
                      <c:pt idx="174">
                        <c:v>30864</c:v>
                      </c:pt>
                      <c:pt idx="175">
                        <c:v>30895</c:v>
                      </c:pt>
                      <c:pt idx="176">
                        <c:v>30926</c:v>
                      </c:pt>
                      <c:pt idx="177">
                        <c:v>30956</c:v>
                      </c:pt>
                      <c:pt idx="178">
                        <c:v>30987</c:v>
                      </c:pt>
                      <c:pt idx="179">
                        <c:v>31017</c:v>
                      </c:pt>
                      <c:pt idx="180">
                        <c:v>31048</c:v>
                      </c:pt>
                      <c:pt idx="181">
                        <c:v>31079</c:v>
                      </c:pt>
                      <c:pt idx="182">
                        <c:v>31107</c:v>
                      </c:pt>
                      <c:pt idx="183">
                        <c:v>31138</c:v>
                      </c:pt>
                      <c:pt idx="184">
                        <c:v>31168</c:v>
                      </c:pt>
                      <c:pt idx="185">
                        <c:v>31199</c:v>
                      </c:pt>
                      <c:pt idx="186">
                        <c:v>31229</c:v>
                      </c:pt>
                      <c:pt idx="187">
                        <c:v>31260</c:v>
                      </c:pt>
                      <c:pt idx="188">
                        <c:v>31291</c:v>
                      </c:pt>
                      <c:pt idx="189">
                        <c:v>31321</c:v>
                      </c:pt>
                      <c:pt idx="190">
                        <c:v>31352</c:v>
                      </c:pt>
                      <c:pt idx="191">
                        <c:v>31382</c:v>
                      </c:pt>
                      <c:pt idx="192">
                        <c:v>31413</c:v>
                      </c:pt>
                      <c:pt idx="193">
                        <c:v>31444</c:v>
                      </c:pt>
                      <c:pt idx="194">
                        <c:v>31472</c:v>
                      </c:pt>
                      <c:pt idx="195">
                        <c:v>31503</c:v>
                      </c:pt>
                      <c:pt idx="196">
                        <c:v>31533</c:v>
                      </c:pt>
                      <c:pt idx="197">
                        <c:v>31564</c:v>
                      </c:pt>
                      <c:pt idx="198">
                        <c:v>31594</c:v>
                      </c:pt>
                      <c:pt idx="199">
                        <c:v>31625</c:v>
                      </c:pt>
                      <c:pt idx="200">
                        <c:v>31656</c:v>
                      </c:pt>
                      <c:pt idx="201">
                        <c:v>31686</c:v>
                      </c:pt>
                      <c:pt idx="202">
                        <c:v>31717</c:v>
                      </c:pt>
                      <c:pt idx="203">
                        <c:v>31747</c:v>
                      </c:pt>
                      <c:pt idx="204">
                        <c:v>31778</c:v>
                      </c:pt>
                      <c:pt idx="205">
                        <c:v>31809</c:v>
                      </c:pt>
                      <c:pt idx="206">
                        <c:v>31837</c:v>
                      </c:pt>
                      <c:pt idx="207">
                        <c:v>31868</c:v>
                      </c:pt>
                      <c:pt idx="208">
                        <c:v>31898</c:v>
                      </c:pt>
                      <c:pt idx="209">
                        <c:v>31929</c:v>
                      </c:pt>
                      <c:pt idx="210">
                        <c:v>31959</c:v>
                      </c:pt>
                      <c:pt idx="211">
                        <c:v>31990</c:v>
                      </c:pt>
                      <c:pt idx="212">
                        <c:v>32021</c:v>
                      </c:pt>
                      <c:pt idx="213">
                        <c:v>32051</c:v>
                      </c:pt>
                      <c:pt idx="214">
                        <c:v>32082</c:v>
                      </c:pt>
                      <c:pt idx="215">
                        <c:v>32112</c:v>
                      </c:pt>
                      <c:pt idx="216">
                        <c:v>32143</c:v>
                      </c:pt>
                      <c:pt idx="217">
                        <c:v>32174</c:v>
                      </c:pt>
                      <c:pt idx="218">
                        <c:v>32203</c:v>
                      </c:pt>
                      <c:pt idx="219">
                        <c:v>32234</c:v>
                      </c:pt>
                      <c:pt idx="220">
                        <c:v>32264</c:v>
                      </c:pt>
                      <c:pt idx="221">
                        <c:v>32295</c:v>
                      </c:pt>
                      <c:pt idx="222">
                        <c:v>32325</c:v>
                      </c:pt>
                      <c:pt idx="223">
                        <c:v>32356</c:v>
                      </c:pt>
                      <c:pt idx="224">
                        <c:v>32387</c:v>
                      </c:pt>
                      <c:pt idx="225">
                        <c:v>32417</c:v>
                      </c:pt>
                      <c:pt idx="226">
                        <c:v>32448</c:v>
                      </c:pt>
                      <c:pt idx="227">
                        <c:v>32478</c:v>
                      </c:pt>
                      <c:pt idx="228">
                        <c:v>32509</c:v>
                      </c:pt>
                      <c:pt idx="229">
                        <c:v>32540</c:v>
                      </c:pt>
                      <c:pt idx="230">
                        <c:v>32568</c:v>
                      </c:pt>
                      <c:pt idx="231">
                        <c:v>32599</c:v>
                      </c:pt>
                      <c:pt idx="232">
                        <c:v>32629</c:v>
                      </c:pt>
                      <c:pt idx="233">
                        <c:v>32660</c:v>
                      </c:pt>
                      <c:pt idx="234">
                        <c:v>32690</c:v>
                      </c:pt>
                      <c:pt idx="235">
                        <c:v>32721</c:v>
                      </c:pt>
                      <c:pt idx="236">
                        <c:v>32752</c:v>
                      </c:pt>
                      <c:pt idx="237">
                        <c:v>32782</c:v>
                      </c:pt>
                      <c:pt idx="238">
                        <c:v>32813</c:v>
                      </c:pt>
                      <c:pt idx="239">
                        <c:v>32843</c:v>
                      </c:pt>
                      <c:pt idx="240">
                        <c:v>32874</c:v>
                      </c:pt>
                      <c:pt idx="241">
                        <c:v>32905</c:v>
                      </c:pt>
                      <c:pt idx="242">
                        <c:v>32933</c:v>
                      </c:pt>
                      <c:pt idx="243">
                        <c:v>32964</c:v>
                      </c:pt>
                      <c:pt idx="244">
                        <c:v>32994</c:v>
                      </c:pt>
                      <c:pt idx="245">
                        <c:v>33025</c:v>
                      </c:pt>
                      <c:pt idx="246">
                        <c:v>33055</c:v>
                      </c:pt>
                      <c:pt idx="247">
                        <c:v>33086</c:v>
                      </c:pt>
                      <c:pt idx="248">
                        <c:v>33117</c:v>
                      </c:pt>
                      <c:pt idx="249">
                        <c:v>33147</c:v>
                      </c:pt>
                      <c:pt idx="250">
                        <c:v>33178</c:v>
                      </c:pt>
                      <c:pt idx="251">
                        <c:v>33208</c:v>
                      </c:pt>
                      <c:pt idx="252">
                        <c:v>33239</c:v>
                      </c:pt>
                      <c:pt idx="253">
                        <c:v>33270</c:v>
                      </c:pt>
                      <c:pt idx="254">
                        <c:v>33298</c:v>
                      </c:pt>
                      <c:pt idx="255">
                        <c:v>33329</c:v>
                      </c:pt>
                      <c:pt idx="256">
                        <c:v>33359</c:v>
                      </c:pt>
                      <c:pt idx="257">
                        <c:v>33390</c:v>
                      </c:pt>
                      <c:pt idx="258">
                        <c:v>33420</c:v>
                      </c:pt>
                      <c:pt idx="259">
                        <c:v>33451</c:v>
                      </c:pt>
                      <c:pt idx="260">
                        <c:v>33482</c:v>
                      </c:pt>
                      <c:pt idx="261">
                        <c:v>33512</c:v>
                      </c:pt>
                      <c:pt idx="262">
                        <c:v>33543</c:v>
                      </c:pt>
                      <c:pt idx="263">
                        <c:v>33573</c:v>
                      </c:pt>
                      <c:pt idx="264">
                        <c:v>33604</c:v>
                      </c:pt>
                      <c:pt idx="265">
                        <c:v>33635</c:v>
                      </c:pt>
                      <c:pt idx="266">
                        <c:v>33664</c:v>
                      </c:pt>
                      <c:pt idx="267">
                        <c:v>33695</c:v>
                      </c:pt>
                      <c:pt idx="268">
                        <c:v>33725</c:v>
                      </c:pt>
                      <c:pt idx="269">
                        <c:v>33756</c:v>
                      </c:pt>
                      <c:pt idx="270">
                        <c:v>33786</c:v>
                      </c:pt>
                      <c:pt idx="271">
                        <c:v>33817</c:v>
                      </c:pt>
                      <c:pt idx="272">
                        <c:v>33848</c:v>
                      </c:pt>
                      <c:pt idx="273">
                        <c:v>33878</c:v>
                      </c:pt>
                      <c:pt idx="274">
                        <c:v>33909</c:v>
                      </c:pt>
                      <c:pt idx="275">
                        <c:v>33939</c:v>
                      </c:pt>
                      <c:pt idx="276">
                        <c:v>33970</c:v>
                      </c:pt>
                      <c:pt idx="277">
                        <c:v>34001</c:v>
                      </c:pt>
                      <c:pt idx="278">
                        <c:v>34029</c:v>
                      </c:pt>
                      <c:pt idx="279">
                        <c:v>34060</c:v>
                      </c:pt>
                      <c:pt idx="280">
                        <c:v>34090</c:v>
                      </c:pt>
                      <c:pt idx="281">
                        <c:v>34121</c:v>
                      </c:pt>
                      <c:pt idx="282">
                        <c:v>34151</c:v>
                      </c:pt>
                      <c:pt idx="283">
                        <c:v>34182</c:v>
                      </c:pt>
                      <c:pt idx="284">
                        <c:v>34213</c:v>
                      </c:pt>
                      <c:pt idx="285">
                        <c:v>34243</c:v>
                      </c:pt>
                      <c:pt idx="286">
                        <c:v>34274</c:v>
                      </c:pt>
                      <c:pt idx="287">
                        <c:v>34304</c:v>
                      </c:pt>
                      <c:pt idx="288">
                        <c:v>34335</c:v>
                      </c:pt>
                      <c:pt idx="289">
                        <c:v>34366</c:v>
                      </c:pt>
                      <c:pt idx="290">
                        <c:v>34394</c:v>
                      </c:pt>
                      <c:pt idx="291">
                        <c:v>34425</c:v>
                      </c:pt>
                      <c:pt idx="292">
                        <c:v>34455</c:v>
                      </c:pt>
                      <c:pt idx="293">
                        <c:v>34486</c:v>
                      </c:pt>
                      <c:pt idx="294">
                        <c:v>34516</c:v>
                      </c:pt>
                      <c:pt idx="295">
                        <c:v>34547</c:v>
                      </c:pt>
                      <c:pt idx="296">
                        <c:v>34578</c:v>
                      </c:pt>
                      <c:pt idx="297">
                        <c:v>34608</c:v>
                      </c:pt>
                      <c:pt idx="298">
                        <c:v>34639</c:v>
                      </c:pt>
                      <c:pt idx="299">
                        <c:v>34669</c:v>
                      </c:pt>
                      <c:pt idx="300">
                        <c:v>34700</c:v>
                      </c:pt>
                      <c:pt idx="301">
                        <c:v>34731</c:v>
                      </c:pt>
                      <c:pt idx="302">
                        <c:v>34759</c:v>
                      </c:pt>
                      <c:pt idx="303">
                        <c:v>34790</c:v>
                      </c:pt>
                      <c:pt idx="304">
                        <c:v>34820</c:v>
                      </c:pt>
                      <c:pt idx="305">
                        <c:v>34851</c:v>
                      </c:pt>
                      <c:pt idx="306">
                        <c:v>34881</c:v>
                      </c:pt>
                      <c:pt idx="307">
                        <c:v>34912</c:v>
                      </c:pt>
                      <c:pt idx="308">
                        <c:v>34943</c:v>
                      </c:pt>
                      <c:pt idx="309">
                        <c:v>34973</c:v>
                      </c:pt>
                      <c:pt idx="310">
                        <c:v>35004</c:v>
                      </c:pt>
                      <c:pt idx="311">
                        <c:v>35034</c:v>
                      </c:pt>
                      <c:pt idx="312">
                        <c:v>35065</c:v>
                      </c:pt>
                      <c:pt idx="313">
                        <c:v>35096</c:v>
                      </c:pt>
                      <c:pt idx="314">
                        <c:v>35125</c:v>
                      </c:pt>
                      <c:pt idx="315">
                        <c:v>35156</c:v>
                      </c:pt>
                      <c:pt idx="316">
                        <c:v>35186</c:v>
                      </c:pt>
                      <c:pt idx="317">
                        <c:v>35217</c:v>
                      </c:pt>
                      <c:pt idx="318">
                        <c:v>35247</c:v>
                      </c:pt>
                      <c:pt idx="319">
                        <c:v>35278</c:v>
                      </c:pt>
                      <c:pt idx="320">
                        <c:v>35309</c:v>
                      </c:pt>
                      <c:pt idx="321">
                        <c:v>35339</c:v>
                      </c:pt>
                      <c:pt idx="322">
                        <c:v>35370</c:v>
                      </c:pt>
                      <c:pt idx="323">
                        <c:v>35400</c:v>
                      </c:pt>
                      <c:pt idx="324">
                        <c:v>35431</c:v>
                      </c:pt>
                      <c:pt idx="325">
                        <c:v>35462</c:v>
                      </c:pt>
                      <c:pt idx="326">
                        <c:v>35490</c:v>
                      </c:pt>
                      <c:pt idx="327">
                        <c:v>35521</c:v>
                      </c:pt>
                      <c:pt idx="328">
                        <c:v>35551</c:v>
                      </c:pt>
                      <c:pt idx="329">
                        <c:v>35582</c:v>
                      </c:pt>
                      <c:pt idx="330">
                        <c:v>35612</c:v>
                      </c:pt>
                      <c:pt idx="331">
                        <c:v>35643</c:v>
                      </c:pt>
                      <c:pt idx="332">
                        <c:v>35674</c:v>
                      </c:pt>
                      <c:pt idx="333">
                        <c:v>35704</c:v>
                      </c:pt>
                      <c:pt idx="334">
                        <c:v>35735</c:v>
                      </c:pt>
                      <c:pt idx="335">
                        <c:v>35765</c:v>
                      </c:pt>
                      <c:pt idx="336">
                        <c:v>35796</c:v>
                      </c:pt>
                      <c:pt idx="337">
                        <c:v>35827</c:v>
                      </c:pt>
                      <c:pt idx="338">
                        <c:v>35855</c:v>
                      </c:pt>
                      <c:pt idx="339">
                        <c:v>35886</c:v>
                      </c:pt>
                      <c:pt idx="340">
                        <c:v>35916</c:v>
                      </c:pt>
                      <c:pt idx="341">
                        <c:v>35947</c:v>
                      </c:pt>
                      <c:pt idx="342">
                        <c:v>35977</c:v>
                      </c:pt>
                      <c:pt idx="343">
                        <c:v>36008</c:v>
                      </c:pt>
                      <c:pt idx="344">
                        <c:v>36039</c:v>
                      </c:pt>
                      <c:pt idx="345">
                        <c:v>36069</c:v>
                      </c:pt>
                      <c:pt idx="346">
                        <c:v>36100</c:v>
                      </c:pt>
                      <c:pt idx="347">
                        <c:v>36130</c:v>
                      </c:pt>
                      <c:pt idx="348">
                        <c:v>36161</c:v>
                      </c:pt>
                      <c:pt idx="349">
                        <c:v>36192</c:v>
                      </c:pt>
                      <c:pt idx="350">
                        <c:v>36220</c:v>
                      </c:pt>
                      <c:pt idx="351">
                        <c:v>36251</c:v>
                      </c:pt>
                      <c:pt idx="352">
                        <c:v>36281</c:v>
                      </c:pt>
                      <c:pt idx="353">
                        <c:v>36312</c:v>
                      </c:pt>
                      <c:pt idx="354">
                        <c:v>36342</c:v>
                      </c:pt>
                      <c:pt idx="355">
                        <c:v>36373</c:v>
                      </c:pt>
                      <c:pt idx="356">
                        <c:v>36404</c:v>
                      </c:pt>
                      <c:pt idx="357">
                        <c:v>36434</c:v>
                      </c:pt>
                      <c:pt idx="358">
                        <c:v>36465</c:v>
                      </c:pt>
                      <c:pt idx="359">
                        <c:v>36495</c:v>
                      </c:pt>
                      <c:pt idx="360">
                        <c:v>36526</c:v>
                      </c:pt>
                      <c:pt idx="361">
                        <c:v>36557</c:v>
                      </c:pt>
                      <c:pt idx="362">
                        <c:v>36586</c:v>
                      </c:pt>
                      <c:pt idx="363">
                        <c:v>36617</c:v>
                      </c:pt>
                      <c:pt idx="364">
                        <c:v>36647</c:v>
                      </c:pt>
                      <c:pt idx="365">
                        <c:v>36678</c:v>
                      </c:pt>
                      <c:pt idx="366">
                        <c:v>36708</c:v>
                      </c:pt>
                      <c:pt idx="367">
                        <c:v>36739</c:v>
                      </c:pt>
                      <c:pt idx="368">
                        <c:v>36770</c:v>
                      </c:pt>
                      <c:pt idx="369">
                        <c:v>36800</c:v>
                      </c:pt>
                      <c:pt idx="370">
                        <c:v>36831</c:v>
                      </c:pt>
                      <c:pt idx="371">
                        <c:v>36861</c:v>
                      </c:pt>
                      <c:pt idx="372">
                        <c:v>36892</c:v>
                      </c:pt>
                      <c:pt idx="373">
                        <c:v>36923</c:v>
                      </c:pt>
                      <c:pt idx="374">
                        <c:v>36951</c:v>
                      </c:pt>
                      <c:pt idx="375">
                        <c:v>36982</c:v>
                      </c:pt>
                      <c:pt idx="376">
                        <c:v>37012</c:v>
                      </c:pt>
                      <c:pt idx="377">
                        <c:v>37043</c:v>
                      </c:pt>
                      <c:pt idx="378">
                        <c:v>37073</c:v>
                      </c:pt>
                      <c:pt idx="379">
                        <c:v>37104</c:v>
                      </c:pt>
                      <c:pt idx="380">
                        <c:v>37135</c:v>
                      </c:pt>
                      <c:pt idx="381">
                        <c:v>37165</c:v>
                      </c:pt>
                      <c:pt idx="382">
                        <c:v>37196</c:v>
                      </c:pt>
                      <c:pt idx="383">
                        <c:v>37226</c:v>
                      </c:pt>
                      <c:pt idx="384">
                        <c:v>37257</c:v>
                      </c:pt>
                      <c:pt idx="385">
                        <c:v>37288</c:v>
                      </c:pt>
                      <c:pt idx="386">
                        <c:v>37316</c:v>
                      </c:pt>
                      <c:pt idx="387">
                        <c:v>37347</c:v>
                      </c:pt>
                      <c:pt idx="388">
                        <c:v>37377</c:v>
                      </c:pt>
                      <c:pt idx="389">
                        <c:v>37408</c:v>
                      </c:pt>
                      <c:pt idx="390">
                        <c:v>37438</c:v>
                      </c:pt>
                      <c:pt idx="391">
                        <c:v>37469</c:v>
                      </c:pt>
                      <c:pt idx="392">
                        <c:v>37500</c:v>
                      </c:pt>
                      <c:pt idx="393">
                        <c:v>37530</c:v>
                      </c:pt>
                      <c:pt idx="394">
                        <c:v>37561</c:v>
                      </c:pt>
                      <c:pt idx="395">
                        <c:v>37591</c:v>
                      </c:pt>
                      <c:pt idx="396">
                        <c:v>37622</c:v>
                      </c:pt>
                      <c:pt idx="397">
                        <c:v>37653</c:v>
                      </c:pt>
                      <c:pt idx="398">
                        <c:v>37681</c:v>
                      </c:pt>
                      <c:pt idx="399">
                        <c:v>37712</c:v>
                      </c:pt>
                      <c:pt idx="400">
                        <c:v>37742</c:v>
                      </c:pt>
                      <c:pt idx="401">
                        <c:v>37773</c:v>
                      </c:pt>
                      <c:pt idx="402">
                        <c:v>37803</c:v>
                      </c:pt>
                      <c:pt idx="403">
                        <c:v>37834</c:v>
                      </c:pt>
                      <c:pt idx="404">
                        <c:v>37865</c:v>
                      </c:pt>
                      <c:pt idx="405">
                        <c:v>37895</c:v>
                      </c:pt>
                      <c:pt idx="406">
                        <c:v>37926</c:v>
                      </c:pt>
                      <c:pt idx="407">
                        <c:v>37956</c:v>
                      </c:pt>
                      <c:pt idx="408">
                        <c:v>37987</c:v>
                      </c:pt>
                      <c:pt idx="409">
                        <c:v>38018</c:v>
                      </c:pt>
                      <c:pt idx="410">
                        <c:v>38047</c:v>
                      </c:pt>
                      <c:pt idx="411">
                        <c:v>38078</c:v>
                      </c:pt>
                      <c:pt idx="412">
                        <c:v>38108</c:v>
                      </c:pt>
                      <c:pt idx="413">
                        <c:v>38139</c:v>
                      </c:pt>
                      <c:pt idx="414">
                        <c:v>38169</c:v>
                      </c:pt>
                      <c:pt idx="415">
                        <c:v>38200</c:v>
                      </c:pt>
                      <c:pt idx="416">
                        <c:v>38231</c:v>
                      </c:pt>
                      <c:pt idx="417">
                        <c:v>38261</c:v>
                      </c:pt>
                      <c:pt idx="418">
                        <c:v>38292</c:v>
                      </c:pt>
                      <c:pt idx="419">
                        <c:v>38322</c:v>
                      </c:pt>
                      <c:pt idx="420">
                        <c:v>38353</c:v>
                      </c:pt>
                      <c:pt idx="421">
                        <c:v>38384</c:v>
                      </c:pt>
                      <c:pt idx="422">
                        <c:v>38412</c:v>
                      </c:pt>
                      <c:pt idx="423">
                        <c:v>38443</c:v>
                      </c:pt>
                      <c:pt idx="424">
                        <c:v>38473</c:v>
                      </c:pt>
                      <c:pt idx="425">
                        <c:v>38504</c:v>
                      </c:pt>
                      <c:pt idx="426">
                        <c:v>38534</c:v>
                      </c:pt>
                      <c:pt idx="427">
                        <c:v>38565</c:v>
                      </c:pt>
                      <c:pt idx="428">
                        <c:v>38596</c:v>
                      </c:pt>
                      <c:pt idx="429">
                        <c:v>38626</c:v>
                      </c:pt>
                      <c:pt idx="430">
                        <c:v>38657</c:v>
                      </c:pt>
                      <c:pt idx="431">
                        <c:v>38687</c:v>
                      </c:pt>
                      <c:pt idx="432">
                        <c:v>38718</c:v>
                      </c:pt>
                      <c:pt idx="433">
                        <c:v>38749</c:v>
                      </c:pt>
                      <c:pt idx="434">
                        <c:v>38777</c:v>
                      </c:pt>
                      <c:pt idx="435">
                        <c:v>38808</c:v>
                      </c:pt>
                      <c:pt idx="436">
                        <c:v>38838</c:v>
                      </c:pt>
                      <c:pt idx="437">
                        <c:v>38869</c:v>
                      </c:pt>
                      <c:pt idx="438">
                        <c:v>38899</c:v>
                      </c:pt>
                      <c:pt idx="439">
                        <c:v>38930</c:v>
                      </c:pt>
                      <c:pt idx="440">
                        <c:v>38961</c:v>
                      </c:pt>
                      <c:pt idx="441">
                        <c:v>38991</c:v>
                      </c:pt>
                      <c:pt idx="442">
                        <c:v>39022</c:v>
                      </c:pt>
                      <c:pt idx="443">
                        <c:v>39052</c:v>
                      </c:pt>
                      <c:pt idx="444">
                        <c:v>39083</c:v>
                      </c:pt>
                      <c:pt idx="445">
                        <c:v>39114</c:v>
                      </c:pt>
                      <c:pt idx="446">
                        <c:v>39142</c:v>
                      </c:pt>
                      <c:pt idx="447">
                        <c:v>39173</c:v>
                      </c:pt>
                      <c:pt idx="448">
                        <c:v>39203</c:v>
                      </c:pt>
                      <c:pt idx="449">
                        <c:v>39234</c:v>
                      </c:pt>
                      <c:pt idx="450">
                        <c:v>39264</c:v>
                      </c:pt>
                      <c:pt idx="451">
                        <c:v>39295</c:v>
                      </c:pt>
                      <c:pt idx="452">
                        <c:v>39326</c:v>
                      </c:pt>
                      <c:pt idx="453">
                        <c:v>39356</c:v>
                      </c:pt>
                      <c:pt idx="454">
                        <c:v>39387</c:v>
                      </c:pt>
                      <c:pt idx="455">
                        <c:v>39417</c:v>
                      </c:pt>
                      <c:pt idx="456">
                        <c:v>39448</c:v>
                      </c:pt>
                      <c:pt idx="457">
                        <c:v>39479</c:v>
                      </c:pt>
                      <c:pt idx="458">
                        <c:v>39508</c:v>
                      </c:pt>
                      <c:pt idx="459">
                        <c:v>39539</c:v>
                      </c:pt>
                      <c:pt idx="460">
                        <c:v>39569</c:v>
                      </c:pt>
                      <c:pt idx="461">
                        <c:v>39600</c:v>
                      </c:pt>
                      <c:pt idx="462">
                        <c:v>39630</c:v>
                      </c:pt>
                      <c:pt idx="463">
                        <c:v>39661</c:v>
                      </c:pt>
                      <c:pt idx="464">
                        <c:v>39692</c:v>
                      </c:pt>
                      <c:pt idx="465">
                        <c:v>39722</c:v>
                      </c:pt>
                      <c:pt idx="466">
                        <c:v>39753</c:v>
                      </c:pt>
                      <c:pt idx="467">
                        <c:v>39783</c:v>
                      </c:pt>
                      <c:pt idx="468">
                        <c:v>39814</c:v>
                      </c:pt>
                      <c:pt idx="469">
                        <c:v>39845</c:v>
                      </c:pt>
                      <c:pt idx="470">
                        <c:v>39873</c:v>
                      </c:pt>
                      <c:pt idx="471">
                        <c:v>39904</c:v>
                      </c:pt>
                      <c:pt idx="472">
                        <c:v>39934</c:v>
                      </c:pt>
                      <c:pt idx="473">
                        <c:v>39965</c:v>
                      </c:pt>
                      <c:pt idx="474">
                        <c:v>39995</c:v>
                      </c:pt>
                      <c:pt idx="475">
                        <c:v>40026</c:v>
                      </c:pt>
                      <c:pt idx="476">
                        <c:v>40057</c:v>
                      </c:pt>
                      <c:pt idx="477">
                        <c:v>40087</c:v>
                      </c:pt>
                      <c:pt idx="478">
                        <c:v>40118</c:v>
                      </c:pt>
                      <c:pt idx="479">
                        <c:v>40148</c:v>
                      </c:pt>
                      <c:pt idx="480">
                        <c:v>40179</c:v>
                      </c:pt>
                      <c:pt idx="481">
                        <c:v>40210</c:v>
                      </c:pt>
                      <c:pt idx="482">
                        <c:v>40238</c:v>
                      </c:pt>
                      <c:pt idx="483">
                        <c:v>40269</c:v>
                      </c:pt>
                      <c:pt idx="484">
                        <c:v>40299</c:v>
                      </c:pt>
                      <c:pt idx="485">
                        <c:v>40330</c:v>
                      </c:pt>
                      <c:pt idx="486">
                        <c:v>40360</c:v>
                      </c:pt>
                      <c:pt idx="487">
                        <c:v>40391</c:v>
                      </c:pt>
                      <c:pt idx="488">
                        <c:v>40422</c:v>
                      </c:pt>
                      <c:pt idx="489">
                        <c:v>40452</c:v>
                      </c:pt>
                      <c:pt idx="490">
                        <c:v>40483</c:v>
                      </c:pt>
                      <c:pt idx="491">
                        <c:v>40513</c:v>
                      </c:pt>
                      <c:pt idx="492">
                        <c:v>40544</c:v>
                      </c:pt>
                      <c:pt idx="493">
                        <c:v>40575</c:v>
                      </c:pt>
                      <c:pt idx="494">
                        <c:v>40603</c:v>
                      </c:pt>
                      <c:pt idx="495">
                        <c:v>40634</c:v>
                      </c:pt>
                      <c:pt idx="496">
                        <c:v>40664</c:v>
                      </c:pt>
                      <c:pt idx="497">
                        <c:v>40695</c:v>
                      </c:pt>
                      <c:pt idx="498">
                        <c:v>40725</c:v>
                      </c:pt>
                      <c:pt idx="499">
                        <c:v>40756</c:v>
                      </c:pt>
                      <c:pt idx="500">
                        <c:v>40787</c:v>
                      </c:pt>
                      <c:pt idx="501">
                        <c:v>40817</c:v>
                      </c:pt>
                      <c:pt idx="502">
                        <c:v>40848</c:v>
                      </c:pt>
                      <c:pt idx="503">
                        <c:v>40878</c:v>
                      </c:pt>
                      <c:pt idx="504">
                        <c:v>40909</c:v>
                      </c:pt>
                      <c:pt idx="505">
                        <c:v>40940</c:v>
                      </c:pt>
                      <c:pt idx="506">
                        <c:v>40969</c:v>
                      </c:pt>
                      <c:pt idx="507">
                        <c:v>41000</c:v>
                      </c:pt>
                      <c:pt idx="508">
                        <c:v>41030</c:v>
                      </c:pt>
                      <c:pt idx="509">
                        <c:v>41061</c:v>
                      </c:pt>
                      <c:pt idx="510">
                        <c:v>41091</c:v>
                      </c:pt>
                      <c:pt idx="511">
                        <c:v>41122</c:v>
                      </c:pt>
                      <c:pt idx="512">
                        <c:v>41153</c:v>
                      </c:pt>
                      <c:pt idx="513">
                        <c:v>41183</c:v>
                      </c:pt>
                      <c:pt idx="514">
                        <c:v>41214</c:v>
                      </c:pt>
                      <c:pt idx="515">
                        <c:v>41244</c:v>
                      </c:pt>
                      <c:pt idx="516">
                        <c:v>41275</c:v>
                      </c:pt>
                      <c:pt idx="517">
                        <c:v>41306</c:v>
                      </c:pt>
                      <c:pt idx="518">
                        <c:v>41334</c:v>
                      </c:pt>
                      <c:pt idx="519">
                        <c:v>41365</c:v>
                      </c:pt>
                      <c:pt idx="520">
                        <c:v>41395</c:v>
                      </c:pt>
                      <c:pt idx="521">
                        <c:v>41426</c:v>
                      </c:pt>
                      <c:pt idx="522">
                        <c:v>41456</c:v>
                      </c:pt>
                      <c:pt idx="523">
                        <c:v>41487</c:v>
                      </c:pt>
                      <c:pt idx="524">
                        <c:v>41518</c:v>
                      </c:pt>
                      <c:pt idx="525">
                        <c:v>41548</c:v>
                      </c:pt>
                      <c:pt idx="526">
                        <c:v>41579</c:v>
                      </c:pt>
                      <c:pt idx="527">
                        <c:v>41609</c:v>
                      </c:pt>
                      <c:pt idx="528">
                        <c:v>41640</c:v>
                      </c:pt>
                      <c:pt idx="529">
                        <c:v>41671</c:v>
                      </c:pt>
                      <c:pt idx="530">
                        <c:v>41699</c:v>
                      </c:pt>
                      <c:pt idx="531">
                        <c:v>41730</c:v>
                      </c:pt>
                      <c:pt idx="532">
                        <c:v>41760</c:v>
                      </c:pt>
                      <c:pt idx="533">
                        <c:v>41791</c:v>
                      </c:pt>
                      <c:pt idx="534">
                        <c:v>41821</c:v>
                      </c:pt>
                      <c:pt idx="535">
                        <c:v>41852</c:v>
                      </c:pt>
                      <c:pt idx="536">
                        <c:v>41883</c:v>
                      </c:pt>
                      <c:pt idx="537">
                        <c:v>41913</c:v>
                      </c:pt>
                      <c:pt idx="538">
                        <c:v>41944</c:v>
                      </c:pt>
                      <c:pt idx="539">
                        <c:v>41974</c:v>
                      </c:pt>
                      <c:pt idx="540">
                        <c:v>42005</c:v>
                      </c:pt>
                      <c:pt idx="541">
                        <c:v>42036</c:v>
                      </c:pt>
                      <c:pt idx="542">
                        <c:v>42064</c:v>
                      </c:pt>
                      <c:pt idx="543">
                        <c:v>42095</c:v>
                      </c:pt>
                      <c:pt idx="544">
                        <c:v>42125</c:v>
                      </c:pt>
                      <c:pt idx="545">
                        <c:v>42156</c:v>
                      </c:pt>
                      <c:pt idx="546">
                        <c:v>42186</c:v>
                      </c:pt>
                      <c:pt idx="547">
                        <c:v>42217</c:v>
                      </c:pt>
                      <c:pt idx="548">
                        <c:v>42248</c:v>
                      </c:pt>
                      <c:pt idx="549">
                        <c:v>42278</c:v>
                      </c:pt>
                      <c:pt idx="550">
                        <c:v>42309</c:v>
                      </c:pt>
                      <c:pt idx="551">
                        <c:v>42339</c:v>
                      </c:pt>
                      <c:pt idx="552">
                        <c:v>42370</c:v>
                      </c:pt>
                      <c:pt idx="553">
                        <c:v>42401</c:v>
                      </c:pt>
                      <c:pt idx="554">
                        <c:v>42430</c:v>
                      </c:pt>
                      <c:pt idx="555">
                        <c:v>42461</c:v>
                      </c:pt>
                      <c:pt idx="556">
                        <c:v>42491</c:v>
                      </c:pt>
                      <c:pt idx="557">
                        <c:v>42522</c:v>
                      </c:pt>
                      <c:pt idx="558">
                        <c:v>42552</c:v>
                      </c:pt>
                      <c:pt idx="559">
                        <c:v>42583</c:v>
                      </c:pt>
                      <c:pt idx="560">
                        <c:v>42614</c:v>
                      </c:pt>
                      <c:pt idx="561">
                        <c:v>42644</c:v>
                      </c:pt>
                      <c:pt idx="562">
                        <c:v>42675</c:v>
                      </c:pt>
                      <c:pt idx="563">
                        <c:v>42705</c:v>
                      </c:pt>
                      <c:pt idx="564">
                        <c:v>42736</c:v>
                      </c:pt>
                      <c:pt idx="565">
                        <c:v>42767</c:v>
                      </c:pt>
                      <c:pt idx="566">
                        <c:v>42795</c:v>
                      </c:pt>
                      <c:pt idx="567">
                        <c:v>42826</c:v>
                      </c:pt>
                      <c:pt idx="568">
                        <c:v>42856</c:v>
                      </c:pt>
                      <c:pt idx="569">
                        <c:v>42887</c:v>
                      </c:pt>
                      <c:pt idx="570">
                        <c:v>42917</c:v>
                      </c:pt>
                      <c:pt idx="571">
                        <c:v>42948</c:v>
                      </c:pt>
                      <c:pt idx="572">
                        <c:v>42979</c:v>
                      </c:pt>
                      <c:pt idx="573">
                        <c:v>43009</c:v>
                      </c:pt>
                      <c:pt idx="574">
                        <c:v>43040</c:v>
                      </c:pt>
                      <c:pt idx="575">
                        <c:v>43070</c:v>
                      </c:pt>
                      <c:pt idx="576">
                        <c:v>43101</c:v>
                      </c:pt>
                      <c:pt idx="577">
                        <c:v>43132</c:v>
                      </c:pt>
                      <c:pt idx="578">
                        <c:v>43160</c:v>
                      </c:pt>
                      <c:pt idx="579">
                        <c:v>43191</c:v>
                      </c:pt>
                      <c:pt idx="580">
                        <c:v>43221</c:v>
                      </c:pt>
                      <c:pt idx="581">
                        <c:v>43252</c:v>
                      </c:pt>
                      <c:pt idx="582">
                        <c:v>43282</c:v>
                      </c:pt>
                      <c:pt idx="583">
                        <c:v>43313</c:v>
                      </c:pt>
                      <c:pt idx="584">
                        <c:v>43344</c:v>
                      </c:pt>
                      <c:pt idx="585">
                        <c:v>43374</c:v>
                      </c:pt>
                      <c:pt idx="586">
                        <c:v>43405</c:v>
                      </c:pt>
                      <c:pt idx="587">
                        <c:v>43435</c:v>
                      </c:pt>
                      <c:pt idx="588">
                        <c:v>43466</c:v>
                      </c:pt>
                      <c:pt idx="589">
                        <c:v>43497</c:v>
                      </c:pt>
                      <c:pt idx="590">
                        <c:v>43525</c:v>
                      </c:pt>
                      <c:pt idx="591">
                        <c:v>43556</c:v>
                      </c:pt>
                      <c:pt idx="592">
                        <c:v>43586</c:v>
                      </c:pt>
                      <c:pt idx="593">
                        <c:v>43617</c:v>
                      </c:pt>
                      <c:pt idx="594">
                        <c:v>43647</c:v>
                      </c:pt>
                      <c:pt idx="595">
                        <c:v>43678</c:v>
                      </c:pt>
                      <c:pt idx="596">
                        <c:v>43709</c:v>
                      </c:pt>
                      <c:pt idx="597">
                        <c:v>43739</c:v>
                      </c:pt>
                      <c:pt idx="598">
                        <c:v>43770</c:v>
                      </c:pt>
                      <c:pt idx="599">
                        <c:v>43800</c:v>
                      </c:pt>
                      <c:pt idx="600">
                        <c:v>43831</c:v>
                      </c:pt>
                      <c:pt idx="601">
                        <c:v>43862</c:v>
                      </c:pt>
                      <c:pt idx="602">
                        <c:v>43891</c:v>
                      </c:pt>
                      <c:pt idx="603">
                        <c:v>43922</c:v>
                      </c:pt>
                      <c:pt idx="604">
                        <c:v>43952</c:v>
                      </c:pt>
                      <c:pt idx="605">
                        <c:v>43983</c:v>
                      </c:pt>
                      <c:pt idx="606">
                        <c:v>44013</c:v>
                      </c:pt>
                      <c:pt idx="607">
                        <c:v>44044</c:v>
                      </c:pt>
                      <c:pt idx="608">
                        <c:v>44075</c:v>
                      </c:pt>
                      <c:pt idx="609">
                        <c:v>44105</c:v>
                      </c:pt>
                      <c:pt idx="610">
                        <c:v>44136</c:v>
                      </c:pt>
                      <c:pt idx="611">
                        <c:v>44166</c:v>
                      </c:pt>
                      <c:pt idx="612">
                        <c:v>44197</c:v>
                      </c:pt>
                      <c:pt idx="613">
                        <c:v>44228</c:v>
                      </c:pt>
                      <c:pt idx="614">
                        <c:v>44256</c:v>
                      </c:pt>
                      <c:pt idx="615">
                        <c:v>44287</c:v>
                      </c:pt>
                      <c:pt idx="616">
                        <c:v>44317</c:v>
                      </c:pt>
                      <c:pt idx="617">
                        <c:v>44348</c:v>
                      </c:pt>
                      <c:pt idx="618">
                        <c:v>44378</c:v>
                      </c:pt>
                      <c:pt idx="619">
                        <c:v>44409</c:v>
                      </c:pt>
                      <c:pt idx="620">
                        <c:v>44440</c:v>
                      </c:pt>
                      <c:pt idx="621">
                        <c:v>44470</c:v>
                      </c:pt>
                      <c:pt idx="622">
                        <c:v>44501</c:v>
                      </c:pt>
                      <c:pt idx="623">
                        <c:v>44531</c:v>
                      </c:pt>
                      <c:pt idx="624">
                        <c:v>44562</c:v>
                      </c:pt>
                      <c:pt idx="625">
                        <c:v>44593</c:v>
                      </c:pt>
                      <c:pt idx="626">
                        <c:v>44621</c:v>
                      </c:pt>
                      <c:pt idx="627">
                        <c:v>44652</c:v>
                      </c:pt>
                      <c:pt idx="628">
                        <c:v>44682</c:v>
                      </c:pt>
                      <c:pt idx="629">
                        <c:v>44713</c:v>
                      </c:pt>
                      <c:pt idx="630">
                        <c:v>44743</c:v>
                      </c:pt>
                      <c:pt idx="631">
                        <c:v>44774</c:v>
                      </c:pt>
                    </c:numCache>
                  </c:numRef>
                </c:cat>
                <c:val>
                  <c:numLit>
                    <c:formatCode>General</c:formatCode>
                    <c:ptCount val="1"/>
                    <c:pt idx="0">
                      <c:v>0</c:v>
                    </c:pt>
                  </c:numLit>
                </c:val>
                <c:smooth val="0"/>
                <c:extLst>
                  <c:ext xmlns:c16="http://schemas.microsoft.com/office/drawing/2014/chart" uri="{C3380CC4-5D6E-409C-BE32-E72D297353CC}">
                    <c16:uniqueId val="{00000005-3A48-448E-8915-51402B8A744E}"/>
                  </c:ext>
                </c:extLst>
              </c15:ser>
            </c15:filteredLineSeries>
          </c:ext>
        </c:extLst>
      </c:lineChart>
      <c:dateAx>
        <c:axId val="245835264"/>
        <c:scaling>
          <c:orientation val="minMax"/>
          <c:max val="44926"/>
        </c:scaling>
        <c:delete val="0"/>
        <c:axPos val="b"/>
        <c:numFmt formatCode="m/d/yyyy" sourceLinked="1"/>
        <c:majorTickMark val="in"/>
        <c:minorTickMark val="none"/>
        <c:tickLblPos val="none"/>
        <c:spPr>
          <a:ln w="6350">
            <a:solidFill>
              <a:srgbClr val="000000"/>
            </a:solidFill>
          </a:ln>
        </c:spPr>
        <c:txPr>
          <a:bodyPr rot="0" vert="horz"/>
          <a:lstStyle/>
          <a:p>
            <a:pPr>
              <a:defRPr/>
            </a:pPr>
            <a:endParaRPr lang="da-DK"/>
          </a:p>
        </c:txPr>
        <c:crossAx val="245836800"/>
        <c:crossesAt val="-1E+26"/>
        <c:auto val="1"/>
        <c:lblOffset val="100"/>
        <c:baseTimeUnit val="months"/>
        <c:majorUnit val="120"/>
        <c:majorTimeUnit val="months"/>
      </c:dateAx>
      <c:valAx>
        <c:axId val="245836800"/>
        <c:scaling>
          <c:orientation val="minMax"/>
          <c:max val="30"/>
          <c:min val="-5"/>
        </c:scaling>
        <c:delete val="0"/>
        <c:axPos val="l"/>
        <c:majorGridlines>
          <c:spPr>
            <a:ln w="6350">
              <a:solidFill>
                <a:srgbClr val="CCCCCC"/>
              </a:solidFill>
            </a:ln>
          </c:spPr>
        </c:majorGridlines>
        <c:numFmt formatCode="General" sourceLinked="1"/>
        <c:majorTickMark val="out"/>
        <c:minorTickMark val="none"/>
        <c:tickLblPos val="nextTo"/>
        <c:spPr>
          <a:ln>
            <a:noFill/>
          </a:ln>
        </c:spPr>
        <c:crossAx val="245835264"/>
        <c:crosses val="autoZero"/>
        <c:crossBetween val="between"/>
        <c:majorUnit val="5"/>
      </c:valAx>
      <c:valAx>
        <c:axId val="2006768239"/>
        <c:scaling>
          <c:orientation val="minMax"/>
          <c:max val="30"/>
          <c:min val="-5"/>
        </c:scaling>
        <c:delete val="0"/>
        <c:axPos val="r"/>
        <c:numFmt formatCode="General" sourceLinked="1"/>
        <c:majorTickMark val="none"/>
        <c:minorTickMark val="none"/>
        <c:tickLblPos val="none"/>
        <c:spPr>
          <a:noFill/>
          <a:ln w="9525" cap="flat" cmpd="sng" algn="ctr">
            <a:noFill/>
            <a:prstDash val="solid"/>
            <a:round/>
          </a:ln>
          <a:effectLst/>
          <a:extLst>
            <a:ext uri="{91240B29-F687-4F45-9708-019B960494DF}">
              <a14:hiddenLine xmlns:a14="http://schemas.microsoft.com/office/drawing/2010/main" w="9525" cap="flat" cmpd="sng" algn="ctr">
                <a:solidFill>
                  <a:sysClr val="windowText" lastClr="000000">
                    <a:tint val="75000"/>
                    <a:shade val="95000"/>
                    <a:satMod val="105000"/>
                  </a:sysClr>
                </a:solidFill>
                <a:prstDash val="solid"/>
                <a:round/>
              </a14:hiddenLine>
            </a:ext>
          </a:extLst>
        </c:spPr>
        <c:crossAx val="2013628783"/>
        <c:crosses val="max"/>
        <c:crossBetween val="between"/>
        <c:majorUnit val="5"/>
      </c:valAx>
      <c:dateAx>
        <c:axId val="2013628783"/>
        <c:scaling>
          <c:orientation val="minMax"/>
        </c:scaling>
        <c:delete val="0"/>
        <c:axPos val="b"/>
        <c:numFmt formatCode="m/d/yyyy" sourceLinked="1"/>
        <c:majorTickMark val="none"/>
        <c:minorTickMark val="none"/>
        <c:tickLblPos val="none"/>
        <c:spPr>
          <a:ln w="6350" cap="flat" cmpd="sng" algn="ctr">
            <a:solidFill>
              <a:srgbClr val="666666"/>
            </a:solidFill>
            <a:prstDash val="solid"/>
            <a:round/>
            <a:headEnd type="none" w="med" len="med"/>
            <a:tailEnd type="none" w="med" len="med"/>
          </a:ln>
        </c:spPr>
        <c:crossAx val="2006768239"/>
        <c:crossesAt val="0"/>
        <c:auto val="1"/>
        <c:lblOffset val="100"/>
        <c:baseTimeUnit val="months"/>
      </c:dateAx>
      <c:spPr>
        <a:noFill/>
        <a:ln>
          <a:noFill/>
        </a:ln>
      </c:spPr>
    </c:plotArea>
    <c:plotVisOnly val="1"/>
    <c:dispBlanksAs val="gap"/>
    <c:showDLblsOverMax val="0"/>
  </c:chart>
  <c:spPr>
    <a:solidFill>
      <a:sysClr val="window" lastClr="FFFFFF"/>
    </a:solidFill>
    <a:ln>
      <a:noFill/>
    </a:ln>
  </c:spPr>
  <c:txPr>
    <a:bodyPr/>
    <a:lstStyle/>
    <a:p>
      <a:pPr>
        <a:defRPr sz="1100" b="0" i="0">
          <a:solidFill>
            <a:srgbClr val="000000"/>
          </a:solidFill>
          <a:latin typeface="Nationalbank" panose="020B0503040000020004" pitchFamily="34" charset="0"/>
        </a:defRPr>
      </a:pPr>
      <a:endParaRPr lang="da-DK"/>
    </a:p>
  </c:txPr>
  <c:externalData r:id="rId2">
    <c:autoUpdate val="0"/>
  </c:externalData>
  <c:userShapes r:id="rId3"/>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xMode val="edge"/>
          <c:yMode val="edge"/>
          <c:x val="1.5558005635183144E-2"/>
          <c:y val="7.1866200749518896E-2"/>
          <c:w val="0.96499448732083792"/>
          <c:h val="0.83637394915425911"/>
        </c:manualLayout>
      </c:layout>
      <c:lineChart>
        <c:grouping val="standard"/>
        <c:varyColors val="0"/>
        <c:ser>
          <c:idx val="1"/>
          <c:order val="0"/>
          <c:tx>
            <c:strRef>
              <c:f>'Ark1'!$C$4</c:f>
              <c:strCache>
                <c:ptCount val="1"/>
                <c:pt idx="0">
                  <c:v>Denmark</c:v>
                </c:pt>
              </c:strCache>
            </c:strRef>
          </c:tx>
          <c:spPr>
            <a:ln w="28575">
              <a:solidFill>
                <a:srgbClr val="007BD1"/>
              </a:solidFill>
            </a:ln>
          </c:spPr>
          <c:marker>
            <c:symbol val="none"/>
          </c:marker>
          <c:cat>
            <c:numRef>
              <c:f>'Ark1'!$A$5:$A$637</c:f>
              <c:numCache>
                <c:formatCode>m/d/yyyy</c:formatCode>
                <c:ptCount val="633"/>
                <c:pt idx="0">
                  <c:v>25569</c:v>
                </c:pt>
                <c:pt idx="1">
                  <c:v>25600</c:v>
                </c:pt>
                <c:pt idx="2">
                  <c:v>25628</c:v>
                </c:pt>
                <c:pt idx="3">
                  <c:v>25659</c:v>
                </c:pt>
                <c:pt idx="4">
                  <c:v>25689</c:v>
                </c:pt>
                <c:pt idx="5">
                  <c:v>25720</c:v>
                </c:pt>
                <c:pt idx="6">
                  <c:v>25750</c:v>
                </c:pt>
                <c:pt idx="7">
                  <c:v>25781</c:v>
                </c:pt>
                <c:pt idx="8">
                  <c:v>25812</c:v>
                </c:pt>
                <c:pt idx="9">
                  <c:v>25842</c:v>
                </c:pt>
                <c:pt idx="10">
                  <c:v>25873</c:v>
                </c:pt>
                <c:pt idx="11">
                  <c:v>25903</c:v>
                </c:pt>
                <c:pt idx="12">
                  <c:v>25934</c:v>
                </c:pt>
                <c:pt idx="13">
                  <c:v>25965</c:v>
                </c:pt>
                <c:pt idx="14">
                  <c:v>25993</c:v>
                </c:pt>
                <c:pt idx="15">
                  <c:v>26024</c:v>
                </c:pt>
                <c:pt idx="16">
                  <c:v>26054</c:v>
                </c:pt>
                <c:pt idx="17">
                  <c:v>26085</c:v>
                </c:pt>
                <c:pt idx="18">
                  <c:v>26115</c:v>
                </c:pt>
                <c:pt idx="19">
                  <c:v>26146</c:v>
                </c:pt>
                <c:pt idx="20">
                  <c:v>26177</c:v>
                </c:pt>
                <c:pt idx="21">
                  <c:v>26207</c:v>
                </c:pt>
                <c:pt idx="22">
                  <c:v>26238</c:v>
                </c:pt>
                <c:pt idx="23">
                  <c:v>26268</c:v>
                </c:pt>
                <c:pt idx="24">
                  <c:v>26299</c:v>
                </c:pt>
                <c:pt idx="25">
                  <c:v>26330</c:v>
                </c:pt>
                <c:pt idx="26">
                  <c:v>26359</c:v>
                </c:pt>
                <c:pt idx="27">
                  <c:v>26390</c:v>
                </c:pt>
                <c:pt idx="28">
                  <c:v>26420</c:v>
                </c:pt>
                <c:pt idx="29">
                  <c:v>26451</c:v>
                </c:pt>
                <c:pt idx="30">
                  <c:v>26481</c:v>
                </c:pt>
                <c:pt idx="31">
                  <c:v>26512</c:v>
                </c:pt>
                <c:pt idx="32">
                  <c:v>26543</c:v>
                </c:pt>
                <c:pt idx="33">
                  <c:v>26573</c:v>
                </c:pt>
                <c:pt idx="34">
                  <c:v>26604</c:v>
                </c:pt>
                <c:pt idx="35">
                  <c:v>26634</c:v>
                </c:pt>
                <c:pt idx="36">
                  <c:v>26665</c:v>
                </c:pt>
                <c:pt idx="37">
                  <c:v>26696</c:v>
                </c:pt>
                <c:pt idx="38">
                  <c:v>26724</c:v>
                </c:pt>
                <c:pt idx="39">
                  <c:v>26755</c:v>
                </c:pt>
                <c:pt idx="40">
                  <c:v>26785</c:v>
                </c:pt>
                <c:pt idx="41">
                  <c:v>26816</c:v>
                </c:pt>
                <c:pt idx="42">
                  <c:v>26846</c:v>
                </c:pt>
                <c:pt idx="43">
                  <c:v>26877</c:v>
                </c:pt>
                <c:pt idx="44">
                  <c:v>26908</c:v>
                </c:pt>
                <c:pt idx="45">
                  <c:v>26938</c:v>
                </c:pt>
                <c:pt idx="46">
                  <c:v>26969</c:v>
                </c:pt>
                <c:pt idx="47">
                  <c:v>26999</c:v>
                </c:pt>
                <c:pt idx="48">
                  <c:v>27030</c:v>
                </c:pt>
                <c:pt idx="49">
                  <c:v>27061</c:v>
                </c:pt>
                <c:pt idx="50">
                  <c:v>27089</c:v>
                </c:pt>
                <c:pt idx="51">
                  <c:v>27120</c:v>
                </c:pt>
                <c:pt idx="52">
                  <c:v>27150</c:v>
                </c:pt>
                <c:pt idx="53">
                  <c:v>27181</c:v>
                </c:pt>
                <c:pt idx="54">
                  <c:v>27211</c:v>
                </c:pt>
                <c:pt idx="55">
                  <c:v>27242</c:v>
                </c:pt>
                <c:pt idx="56">
                  <c:v>27273</c:v>
                </c:pt>
                <c:pt idx="57">
                  <c:v>27303</c:v>
                </c:pt>
                <c:pt idx="58">
                  <c:v>27334</c:v>
                </c:pt>
                <c:pt idx="59">
                  <c:v>27364</c:v>
                </c:pt>
                <c:pt idx="60">
                  <c:v>27395</c:v>
                </c:pt>
                <c:pt idx="61">
                  <c:v>27426</c:v>
                </c:pt>
                <c:pt idx="62">
                  <c:v>27454</c:v>
                </c:pt>
                <c:pt idx="63">
                  <c:v>27485</c:v>
                </c:pt>
                <c:pt idx="64">
                  <c:v>27515</c:v>
                </c:pt>
                <c:pt idx="65">
                  <c:v>27546</c:v>
                </c:pt>
                <c:pt idx="66">
                  <c:v>27576</c:v>
                </c:pt>
                <c:pt idx="67">
                  <c:v>27607</c:v>
                </c:pt>
                <c:pt idx="68">
                  <c:v>27638</c:v>
                </c:pt>
                <c:pt idx="69">
                  <c:v>27668</c:v>
                </c:pt>
                <c:pt idx="70">
                  <c:v>27699</c:v>
                </c:pt>
                <c:pt idx="71">
                  <c:v>27729</c:v>
                </c:pt>
                <c:pt idx="72">
                  <c:v>27760</c:v>
                </c:pt>
                <c:pt idx="73">
                  <c:v>27791</c:v>
                </c:pt>
                <c:pt idx="74">
                  <c:v>27820</c:v>
                </c:pt>
                <c:pt idx="75">
                  <c:v>27851</c:v>
                </c:pt>
                <c:pt idx="76">
                  <c:v>27881</c:v>
                </c:pt>
                <c:pt idx="77">
                  <c:v>27912</c:v>
                </c:pt>
                <c:pt idx="78">
                  <c:v>27942</c:v>
                </c:pt>
                <c:pt idx="79">
                  <c:v>27973</c:v>
                </c:pt>
                <c:pt idx="80">
                  <c:v>28004</c:v>
                </c:pt>
                <c:pt idx="81">
                  <c:v>28034</c:v>
                </c:pt>
                <c:pt idx="82">
                  <c:v>28065</c:v>
                </c:pt>
                <c:pt idx="83">
                  <c:v>28095</c:v>
                </c:pt>
                <c:pt idx="84">
                  <c:v>28126</c:v>
                </c:pt>
                <c:pt idx="85">
                  <c:v>28157</c:v>
                </c:pt>
                <c:pt idx="86">
                  <c:v>28185</c:v>
                </c:pt>
                <c:pt idx="87">
                  <c:v>28216</c:v>
                </c:pt>
                <c:pt idx="88">
                  <c:v>28246</c:v>
                </c:pt>
                <c:pt idx="89">
                  <c:v>28277</c:v>
                </c:pt>
                <c:pt idx="90">
                  <c:v>28307</c:v>
                </c:pt>
                <c:pt idx="91">
                  <c:v>28338</c:v>
                </c:pt>
                <c:pt idx="92">
                  <c:v>28369</c:v>
                </c:pt>
                <c:pt idx="93">
                  <c:v>28399</c:v>
                </c:pt>
                <c:pt idx="94">
                  <c:v>28430</c:v>
                </c:pt>
                <c:pt idx="95">
                  <c:v>28460</c:v>
                </c:pt>
                <c:pt idx="96">
                  <c:v>28491</c:v>
                </c:pt>
                <c:pt idx="97">
                  <c:v>28522</c:v>
                </c:pt>
                <c:pt idx="98">
                  <c:v>28550</c:v>
                </c:pt>
                <c:pt idx="99">
                  <c:v>28581</c:v>
                </c:pt>
                <c:pt idx="100">
                  <c:v>28611</c:v>
                </c:pt>
                <c:pt idx="101">
                  <c:v>28642</c:v>
                </c:pt>
                <c:pt idx="102">
                  <c:v>28672</c:v>
                </c:pt>
                <c:pt idx="103">
                  <c:v>28703</c:v>
                </c:pt>
                <c:pt idx="104">
                  <c:v>28734</c:v>
                </c:pt>
                <c:pt idx="105">
                  <c:v>28764</c:v>
                </c:pt>
                <c:pt idx="106">
                  <c:v>28795</c:v>
                </c:pt>
                <c:pt idx="107">
                  <c:v>28825</c:v>
                </c:pt>
                <c:pt idx="108">
                  <c:v>28856</c:v>
                </c:pt>
                <c:pt idx="109">
                  <c:v>28887</c:v>
                </c:pt>
                <c:pt idx="110">
                  <c:v>28915</c:v>
                </c:pt>
                <c:pt idx="111">
                  <c:v>28946</c:v>
                </c:pt>
                <c:pt idx="112">
                  <c:v>28976</c:v>
                </c:pt>
                <c:pt idx="113">
                  <c:v>29007</c:v>
                </c:pt>
                <c:pt idx="114">
                  <c:v>29037</c:v>
                </c:pt>
                <c:pt idx="115">
                  <c:v>29068</c:v>
                </c:pt>
                <c:pt idx="116">
                  <c:v>29099</c:v>
                </c:pt>
                <c:pt idx="117">
                  <c:v>29129</c:v>
                </c:pt>
                <c:pt idx="118">
                  <c:v>29160</c:v>
                </c:pt>
                <c:pt idx="119">
                  <c:v>29190</c:v>
                </c:pt>
                <c:pt idx="120">
                  <c:v>29221</c:v>
                </c:pt>
                <c:pt idx="121">
                  <c:v>29252</c:v>
                </c:pt>
                <c:pt idx="122">
                  <c:v>29281</c:v>
                </c:pt>
                <c:pt idx="123">
                  <c:v>29312</c:v>
                </c:pt>
                <c:pt idx="124">
                  <c:v>29342</c:v>
                </c:pt>
                <c:pt idx="125">
                  <c:v>29373</c:v>
                </c:pt>
                <c:pt idx="126">
                  <c:v>29403</c:v>
                </c:pt>
                <c:pt idx="127">
                  <c:v>29434</c:v>
                </c:pt>
                <c:pt idx="128">
                  <c:v>29465</c:v>
                </c:pt>
                <c:pt idx="129">
                  <c:v>29495</c:v>
                </c:pt>
                <c:pt idx="130">
                  <c:v>29526</c:v>
                </c:pt>
                <c:pt idx="131">
                  <c:v>29556</c:v>
                </c:pt>
                <c:pt idx="132">
                  <c:v>29587</c:v>
                </c:pt>
                <c:pt idx="133">
                  <c:v>29618</c:v>
                </c:pt>
                <c:pt idx="134">
                  <c:v>29646</c:v>
                </c:pt>
                <c:pt idx="135">
                  <c:v>29677</c:v>
                </c:pt>
                <c:pt idx="136">
                  <c:v>29707</c:v>
                </c:pt>
                <c:pt idx="137">
                  <c:v>29738</c:v>
                </c:pt>
                <c:pt idx="138">
                  <c:v>29768</c:v>
                </c:pt>
                <c:pt idx="139">
                  <c:v>29799</c:v>
                </c:pt>
                <c:pt idx="140">
                  <c:v>29830</c:v>
                </c:pt>
                <c:pt idx="141">
                  <c:v>29860</c:v>
                </c:pt>
                <c:pt idx="142">
                  <c:v>29891</c:v>
                </c:pt>
                <c:pt idx="143">
                  <c:v>29921</c:v>
                </c:pt>
                <c:pt idx="144">
                  <c:v>29952</c:v>
                </c:pt>
                <c:pt idx="145">
                  <c:v>29983</c:v>
                </c:pt>
                <c:pt idx="146">
                  <c:v>30011</c:v>
                </c:pt>
                <c:pt idx="147">
                  <c:v>30042</c:v>
                </c:pt>
                <c:pt idx="148">
                  <c:v>30072</c:v>
                </c:pt>
                <c:pt idx="149">
                  <c:v>30103</c:v>
                </c:pt>
                <c:pt idx="150">
                  <c:v>30133</c:v>
                </c:pt>
                <c:pt idx="151">
                  <c:v>30164</c:v>
                </c:pt>
                <c:pt idx="152">
                  <c:v>30195</c:v>
                </c:pt>
                <c:pt idx="153">
                  <c:v>30225</c:v>
                </c:pt>
                <c:pt idx="154">
                  <c:v>30256</c:v>
                </c:pt>
                <c:pt idx="155">
                  <c:v>30286</c:v>
                </c:pt>
                <c:pt idx="156">
                  <c:v>30317</c:v>
                </c:pt>
                <c:pt idx="157">
                  <c:v>30348</c:v>
                </c:pt>
                <c:pt idx="158">
                  <c:v>30376</c:v>
                </c:pt>
                <c:pt idx="159">
                  <c:v>30407</c:v>
                </c:pt>
                <c:pt idx="160">
                  <c:v>30437</c:v>
                </c:pt>
                <c:pt idx="161">
                  <c:v>30468</c:v>
                </c:pt>
                <c:pt idx="162">
                  <c:v>30498</c:v>
                </c:pt>
                <c:pt idx="163">
                  <c:v>30529</c:v>
                </c:pt>
                <c:pt idx="164">
                  <c:v>30560</c:v>
                </c:pt>
                <c:pt idx="165">
                  <c:v>30590</c:v>
                </c:pt>
                <c:pt idx="166">
                  <c:v>30621</c:v>
                </c:pt>
                <c:pt idx="167">
                  <c:v>30651</c:v>
                </c:pt>
                <c:pt idx="168">
                  <c:v>30682</c:v>
                </c:pt>
                <c:pt idx="169">
                  <c:v>30713</c:v>
                </c:pt>
                <c:pt idx="170">
                  <c:v>30742</c:v>
                </c:pt>
                <c:pt idx="171">
                  <c:v>30773</c:v>
                </c:pt>
                <c:pt idx="172">
                  <c:v>30803</c:v>
                </c:pt>
                <c:pt idx="173">
                  <c:v>30834</c:v>
                </c:pt>
                <c:pt idx="174">
                  <c:v>30864</c:v>
                </c:pt>
                <c:pt idx="175">
                  <c:v>30895</c:v>
                </c:pt>
                <c:pt idx="176">
                  <c:v>30926</c:v>
                </c:pt>
                <c:pt idx="177">
                  <c:v>30956</c:v>
                </c:pt>
                <c:pt idx="178">
                  <c:v>30987</c:v>
                </c:pt>
                <c:pt idx="179">
                  <c:v>31017</c:v>
                </c:pt>
                <c:pt idx="180">
                  <c:v>31048</c:v>
                </c:pt>
                <c:pt idx="181">
                  <c:v>31079</c:v>
                </c:pt>
                <c:pt idx="182">
                  <c:v>31107</c:v>
                </c:pt>
                <c:pt idx="183">
                  <c:v>31138</c:v>
                </c:pt>
                <c:pt idx="184">
                  <c:v>31168</c:v>
                </c:pt>
                <c:pt idx="185">
                  <c:v>31199</c:v>
                </c:pt>
                <c:pt idx="186">
                  <c:v>31229</c:v>
                </c:pt>
                <c:pt idx="187">
                  <c:v>31260</c:v>
                </c:pt>
                <c:pt idx="188">
                  <c:v>31291</c:v>
                </c:pt>
                <c:pt idx="189">
                  <c:v>31321</c:v>
                </c:pt>
                <c:pt idx="190">
                  <c:v>31352</c:v>
                </c:pt>
                <c:pt idx="191">
                  <c:v>31382</c:v>
                </c:pt>
                <c:pt idx="192">
                  <c:v>31413</c:v>
                </c:pt>
                <c:pt idx="193">
                  <c:v>31444</c:v>
                </c:pt>
                <c:pt idx="194">
                  <c:v>31472</c:v>
                </c:pt>
                <c:pt idx="195">
                  <c:v>31503</c:v>
                </c:pt>
                <c:pt idx="196">
                  <c:v>31533</c:v>
                </c:pt>
                <c:pt idx="197">
                  <c:v>31564</c:v>
                </c:pt>
                <c:pt idx="198">
                  <c:v>31594</c:v>
                </c:pt>
                <c:pt idx="199">
                  <c:v>31625</c:v>
                </c:pt>
                <c:pt idx="200">
                  <c:v>31656</c:v>
                </c:pt>
                <c:pt idx="201">
                  <c:v>31686</c:v>
                </c:pt>
                <c:pt idx="202">
                  <c:v>31717</c:v>
                </c:pt>
                <c:pt idx="203">
                  <c:v>31747</c:v>
                </c:pt>
                <c:pt idx="204">
                  <c:v>31778</c:v>
                </c:pt>
                <c:pt idx="205">
                  <c:v>31809</c:v>
                </c:pt>
                <c:pt idx="206">
                  <c:v>31837</c:v>
                </c:pt>
                <c:pt idx="207">
                  <c:v>31868</c:v>
                </c:pt>
                <c:pt idx="208">
                  <c:v>31898</c:v>
                </c:pt>
                <c:pt idx="209">
                  <c:v>31929</c:v>
                </c:pt>
                <c:pt idx="210">
                  <c:v>31959</c:v>
                </c:pt>
                <c:pt idx="211">
                  <c:v>31990</c:v>
                </c:pt>
                <c:pt idx="212">
                  <c:v>32021</c:v>
                </c:pt>
                <c:pt idx="213">
                  <c:v>32051</c:v>
                </c:pt>
                <c:pt idx="214">
                  <c:v>32082</c:v>
                </c:pt>
                <c:pt idx="215">
                  <c:v>32112</c:v>
                </c:pt>
                <c:pt idx="216">
                  <c:v>32143</c:v>
                </c:pt>
                <c:pt idx="217">
                  <c:v>32174</c:v>
                </c:pt>
                <c:pt idx="218">
                  <c:v>32203</c:v>
                </c:pt>
                <c:pt idx="219">
                  <c:v>32234</c:v>
                </c:pt>
                <c:pt idx="220">
                  <c:v>32264</c:v>
                </c:pt>
                <c:pt idx="221">
                  <c:v>32295</c:v>
                </c:pt>
                <c:pt idx="222">
                  <c:v>32325</c:v>
                </c:pt>
                <c:pt idx="223">
                  <c:v>32356</c:v>
                </c:pt>
                <c:pt idx="224">
                  <c:v>32387</c:v>
                </c:pt>
                <c:pt idx="225">
                  <c:v>32417</c:v>
                </c:pt>
                <c:pt idx="226">
                  <c:v>32448</c:v>
                </c:pt>
                <c:pt idx="227">
                  <c:v>32478</c:v>
                </c:pt>
                <c:pt idx="228">
                  <c:v>32509</c:v>
                </c:pt>
                <c:pt idx="229">
                  <c:v>32540</c:v>
                </c:pt>
                <c:pt idx="230">
                  <c:v>32568</c:v>
                </c:pt>
                <c:pt idx="231">
                  <c:v>32599</c:v>
                </c:pt>
                <c:pt idx="232">
                  <c:v>32629</c:v>
                </c:pt>
                <c:pt idx="233">
                  <c:v>32660</c:v>
                </c:pt>
                <c:pt idx="234">
                  <c:v>32690</c:v>
                </c:pt>
                <c:pt idx="235">
                  <c:v>32721</c:v>
                </c:pt>
                <c:pt idx="236">
                  <c:v>32752</c:v>
                </c:pt>
                <c:pt idx="237">
                  <c:v>32782</c:v>
                </c:pt>
                <c:pt idx="238">
                  <c:v>32813</c:v>
                </c:pt>
                <c:pt idx="239">
                  <c:v>32843</c:v>
                </c:pt>
                <c:pt idx="240">
                  <c:v>32874</c:v>
                </c:pt>
                <c:pt idx="241">
                  <c:v>32905</c:v>
                </c:pt>
                <c:pt idx="242">
                  <c:v>32933</c:v>
                </c:pt>
                <c:pt idx="243">
                  <c:v>32964</c:v>
                </c:pt>
                <c:pt idx="244">
                  <c:v>32994</c:v>
                </c:pt>
                <c:pt idx="245">
                  <c:v>33025</c:v>
                </c:pt>
                <c:pt idx="246">
                  <c:v>33055</c:v>
                </c:pt>
                <c:pt idx="247">
                  <c:v>33086</c:v>
                </c:pt>
                <c:pt idx="248">
                  <c:v>33117</c:v>
                </c:pt>
                <c:pt idx="249">
                  <c:v>33147</c:v>
                </c:pt>
                <c:pt idx="250">
                  <c:v>33178</c:v>
                </c:pt>
                <c:pt idx="251">
                  <c:v>33208</c:v>
                </c:pt>
                <c:pt idx="252">
                  <c:v>33239</c:v>
                </c:pt>
                <c:pt idx="253">
                  <c:v>33270</c:v>
                </c:pt>
                <c:pt idx="254">
                  <c:v>33298</c:v>
                </c:pt>
                <c:pt idx="255">
                  <c:v>33329</c:v>
                </c:pt>
                <c:pt idx="256">
                  <c:v>33359</c:v>
                </c:pt>
                <c:pt idx="257">
                  <c:v>33390</c:v>
                </c:pt>
                <c:pt idx="258">
                  <c:v>33420</c:v>
                </c:pt>
                <c:pt idx="259">
                  <c:v>33451</c:v>
                </c:pt>
                <c:pt idx="260">
                  <c:v>33482</c:v>
                </c:pt>
                <c:pt idx="261">
                  <c:v>33512</c:v>
                </c:pt>
                <c:pt idx="262">
                  <c:v>33543</c:v>
                </c:pt>
                <c:pt idx="263">
                  <c:v>33573</c:v>
                </c:pt>
                <c:pt idx="264">
                  <c:v>33604</c:v>
                </c:pt>
                <c:pt idx="265">
                  <c:v>33635</c:v>
                </c:pt>
                <c:pt idx="266">
                  <c:v>33664</c:v>
                </c:pt>
                <c:pt idx="267">
                  <c:v>33695</c:v>
                </c:pt>
                <c:pt idx="268">
                  <c:v>33725</c:v>
                </c:pt>
                <c:pt idx="269">
                  <c:v>33756</c:v>
                </c:pt>
                <c:pt idx="270">
                  <c:v>33786</c:v>
                </c:pt>
                <c:pt idx="271">
                  <c:v>33817</c:v>
                </c:pt>
                <c:pt idx="272">
                  <c:v>33848</c:v>
                </c:pt>
                <c:pt idx="273">
                  <c:v>33878</c:v>
                </c:pt>
                <c:pt idx="274">
                  <c:v>33909</c:v>
                </c:pt>
                <c:pt idx="275">
                  <c:v>33939</c:v>
                </c:pt>
                <c:pt idx="276">
                  <c:v>33970</c:v>
                </c:pt>
                <c:pt idx="277">
                  <c:v>34001</c:v>
                </c:pt>
                <c:pt idx="278">
                  <c:v>34029</c:v>
                </c:pt>
                <c:pt idx="279">
                  <c:v>34060</c:v>
                </c:pt>
                <c:pt idx="280">
                  <c:v>34090</c:v>
                </c:pt>
                <c:pt idx="281">
                  <c:v>34121</c:v>
                </c:pt>
                <c:pt idx="282">
                  <c:v>34151</c:v>
                </c:pt>
                <c:pt idx="283">
                  <c:v>34182</c:v>
                </c:pt>
                <c:pt idx="284">
                  <c:v>34213</c:v>
                </c:pt>
                <c:pt idx="285">
                  <c:v>34243</c:v>
                </c:pt>
                <c:pt idx="286">
                  <c:v>34274</c:v>
                </c:pt>
                <c:pt idx="287">
                  <c:v>34304</c:v>
                </c:pt>
                <c:pt idx="288">
                  <c:v>34335</c:v>
                </c:pt>
                <c:pt idx="289">
                  <c:v>34366</c:v>
                </c:pt>
                <c:pt idx="290">
                  <c:v>34394</c:v>
                </c:pt>
                <c:pt idx="291">
                  <c:v>34425</c:v>
                </c:pt>
                <c:pt idx="292">
                  <c:v>34455</c:v>
                </c:pt>
                <c:pt idx="293">
                  <c:v>34486</c:v>
                </c:pt>
                <c:pt idx="294">
                  <c:v>34516</c:v>
                </c:pt>
                <c:pt idx="295">
                  <c:v>34547</c:v>
                </c:pt>
                <c:pt idx="296">
                  <c:v>34578</c:v>
                </c:pt>
                <c:pt idx="297">
                  <c:v>34608</c:v>
                </c:pt>
                <c:pt idx="298">
                  <c:v>34639</c:v>
                </c:pt>
                <c:pt idx="299">
                  <c:v>34669</c:v>
                </c:pt>
                <c:pt idx="300">
                  <c:v>34700</c:v>
                </c:pt>
                <c:pt idx="301">
                  <c:v>34731</c:v>
                </c:pt>
                <c:pt idx="302">
                  <c:v>34759</c:v>
                </c:pt>
                <c:pt idx="303">
                  <c:v>34790</c:v>
                </c:pt>
                <c:pt idx="304">
                  <c:v>34820</c:v>
                </c:pt>
                <c:pt idx="305">
                  <c:v>34851</c:v>
                </c:pt>
                <c:pt idx="306">
                  <c:v>34881</c:v>
                </c:pt>
                <c:pt idx="307">
                  <c:v>34912</c:v>
                </c:pt>
                <c:pt idx="308">
                  <c:v>34943</c:v>
                </c:pt>
                <c:pt idx="309">
                  <c:v>34973</c:v>
                </c:pt>
                <c:pt idx="310">
                  <c:v>35004</c:v>
                </c:pt>
                <c:pt idx="311">
                  <c:v>35034</c:v>
                </c:pt>
                <c:pt idx="312">
                  <c:v>35065</c:v>
                </c:pt>
                <c:pt idx="313">
                  <c:v>35096</c:v>
                </c:pt>
                <c:pt idx="314">
                  <c:v>35125</c:v>
                </c:pt>
                <c:pt idx="315">
                  <c:v>35156</c:v>
                </c:pt>
                <c:pt idx="316">
                  <c:v>35186</c:v>
                </c:pt>
                <c:pt idx="317">
                  <c:v>35217</c:v>
                </c:pt>
                <c:pt idx="318">
                  <c:v>35247</c:v>
                </c:pt>
                <c:pt idx="319">
                  <c:v>35278</c:v>
                </c:pt>
                <c:pt idx="320">
                  <c:v>35309</c:v>
                </c:pt>
                <c:pt idx="321">
                  <c:v>35339</c:v>
                </c:pt>
                <c:pt idx="322">
                  <c:v>35370</c:v>
                </c:pt>
                <c:pt idx="323">
                  <c:v>35400</c:v>
                </c:pt>
                <c:pt idx="324">
                  <c:v>35431</c:v>
                </c:pt>
                <c:pt idx="325">
                  <c:v>35462</c:v>
                </c:pt>
                <c:pt idx="326">
                  <c:v>35490</c:v>
                </c:pt>
                <c:pt idx="327">
                  <c:v>35521</c:v>
                </c:pt>
                <c:pt idx="328">
                  <c:v>35551</c:v>
                </c:pt>
                <c:pt idx="329">
                  <c:v>35582</c:v>
                </c:pt>
                <c:pt idx="330">
                  <c:v>35612</c:v>
                </c:pt>
                <c:pt idx="331">
                  <c:v>35643</c:v>
                </c:pt>
                <c:pt idx="332">
                  <c:v>35674</c:v>
                </c:pt>
                <c:pt idx="333">
                  <c:v>35704</c:v>
                </c:pt>
                <c:pt idx="334">
                  <c:v>35735</c:v>
                </c:pt>
                <c:pt idx="335">
                  <c:v>35765</c:v>
                </c:pt>
                <c:pt idx="336">
                  <c:v>35796</c:v>
                </c:pt>
                <c:pt idx="337">
                  <c:v>35827</c:v>
                </c:pt>
                <c:pt idx="338">
                  <c:v>35855</c:v>
                </c:pt>
                <c:pt idx="339">
                  <c:v>35886</c:v>
                </c:pt>
                <c:pt idx="340">
                  <c:v>35916</c:v>
                </c:pt>
                <c:pt idx="341">
                  <c:v>35947</c:v>
                </c:pt>
                <c:pt idx="342">
                  <c:v>35977</c:v>
                </c:pt>
                <c:pt idx="343">
                  <c:v>36008</c:v>
                </c:pt>
                <c:pt idx="344">
                  <c:v>36039</c:v>
                </c:pt>
                <c:pt idx="345">
                  <c:v>36069</c:v>
                </c:pt>
                <c:pt idx="346">
                  <c:v>36100</c:v>
                </c:pt>
                <c:pt idx="347">
                  <c:v>36130</c:v>
                </c:pt>
                <c:pt idx="348">
                  <c:v>36161</c:v>
                </c:pt>
                <c:pt idx="349">
                  <c:v>36192</c:v>
                </c:pt>
                <c:pt idx="350">
                  <c:v>36220</c:v>
                </c:pt>
                <c:pt idx="351">
                  <c:v>36251</c:v>
                </c:pt>
                <c:pt idx="352">
                  <c:v>36281</c:v>
                </c:pt>
                <c:pt idx="353">
                  <c:v>36312</c:v>
                </c:pt>
                <c:pt idx="354">
                  <c:v>36342</c:v>
                </c:pt>
                <c:pt idx="355">
                  <c:v>36373</c:v>
                </c:pt>
                <c:pt idx="356">
                  <c:v>36404</c:v>
                </c:pt>
                <c:pt idx="357">
                  <c:v>36434</c:v>
                </c:pt>
                <c:pt idx="358">
                  <c:v>36465</c:v>
                </c:pt>
                <c:pt idx="359">
                  <c:v>36495</c:v>
                </c:pt>
                <c:pt idx="360">
                  <c:v>36526</c:v>
                </c:pt>
                <c:pt idx="361">
                  <c:v>36557</c:v>
                </c:pt>
                <c:pt idx="362">
                  <c:v>36586</c:v>
                </c:pt>
                <c:pt idx="363">
                  <c:v>36617</c:v>
                </c:pt>
                <c:pt idx="364">
                  <c:v>36647</c:v>
                </c:pt>
                <c:pt idx="365">
                  <c:v>36678</c:v>
                </c:pt>
                <c:pt idx="366">
                  <c:v>36708</c:v>
                </c:pt>
                <c:pt idx="367">
                  <c:v>36739</c:v>
                </c:pt>
                <c:pt idx="368">
                  <c:v>36770</c:v>
                </c:pt>
                <c:pt idx="369">
                  <c:v>36800</c:v>
                </c:pt>
                <c:pt idx="370">
                  <c:v>36831</c:v>
                </c:pt>
                <c:pt idx="371">
                  <c:v>36861</c:v>
                </c:pt>
                <c:pt idx="372">
                  <c:v>36892</c:v>
                </c:pt>
                <c:pt idx="373">
                  <c:v>36923</c:v>
                </c:pt>
                <c:pt idx="374">
                  <c:v>36951</c:v>
                </c:pt>
                <c:pt idx="375">
                  <c:v>36982</c:v>
                </c:pt>
                <c:pt idx="376">
                  <c:v>37012</c:v>
                </c:pt>
                <c:pt idx="377">
                  <c:v>37043</c:v>
                </c:pt>
                <c:pt idx="378">
                  <c:v>37073</c:v>
                </c:pt>
                <c:pt idx="379">
                  <c:v>37104</c:v>
                </c:pt>
                <c:pt idx="380">
                  <c:v>37135</c:v>
                </c:pt>
                <c:pt idx="381">
                  <c:v>37165</c:v>
                </c:pt>
                <c:pt idx="382">
                  <c:v>37196</c:v>
                </c:pt>
                <c:pt idx="383">
                  <c:v>37226</c:v>
                </c:pt>
                <c:pt idx="384">
                  <c:v>37257</c:v>
                </c:pt>
                <c:pt idx="385">
                  <c:v>37288</c:v>
                </c:pt>
                <c:pt idx="386">
                  <c:v>37316</c:v>
                </c:pt>
                <c:pt idx="387">
                  <c:v>37347</c:v>
                </c:pt>
                <c:pt idx="388">
                  <c:v>37377</c:v>
                </c:pt>
                <c:pt idx="389">
                  <c:v>37408</c:v>
                </c:pt>
                <c:pt idx="390">
                  <c:v>37438</c:v>
                </c:pt>
                <c:pt idx="391">
                  <c:v>37469</c:v>
                </c:pt>
                <c:pt idx="392">
                  <c:v>37500</c:v>
                </c:pt>
                <c:pt idx="393">
                  <c:v>37530</c:v>
                </c:pt>
                <c:pt idx="394">
                  <c:v>37561</c:v>
                </c:pt>
                <c:pt idx="395">
                  <c:v>37591</c:v>
                </c:pt>
                <c:pt idx="396">
                  <c:v>37622</c:v>
                </c:pt>
                <c:pt idx="397">
                  <c:v>37653</c:v>
                </c:pt>
                <c:pt idx="398">
                  <c:v>37681</c:v>
                </c:pt>
                <c:pt idx="399">
                  <c:v>37712</c:v>
                </c:pt>
                <c:pt idx="400">
                  <c:v>37742</c:v>
                </c:pt>
                <c:pt idx="401">
                  <c:v>37773</c:v>
                </c:pt>
                <c:pt idx="402">
                  <c:v>37803</c:v>
                </c:pt>
                <c:pt idx="403">
                  <c:v>37834</c:v>
                </c:pt>
                <c:pt idx="404">
                  <c:v>37865</c:v>
                </c:pt>
                <c:pt idx="405">
                  <c:v>37895</c:v>
                </c:pt>
                <c:pt idx="406">
                  <c:v>37926</c:v>
                </c:pt>
                <c:pt idx="407">
                  <c:v>37956</c:v>
                </c:pt>
                <c:pt idx="408">
                  <c:v>37987</c:v>
                </c:pt>
                <c:pt idx="409">
                  <c:v>38018</c:v>
                </c:pt>
                <c:pt idx="410">
                  <c:v>38047</c:v>
                </c:pt>
                <c:pt idx="411">
                  <c:v>38078</c:v>
                </c:pt>
                <c:pt idx="412">
                  <c:v>38108</c:v>
                </c:pt>
                <c:pt idx="413">
                  <c:v>38139</c:v>
                </c:pt>
                <c:pt idx="414">
                  <c:v>38169</c:v>
                </c:pt>
                <c:pt idx="415">
                  <c:v>38200</c:v>
                </c:pt>
                <c:pt idx="416">
                  <c:v>38231</c:v>
                </c:pt>
                <c:pt idx="417">
                  <c:v>38261</c:v>
                </c:pt>
                <c:pt idx="418">
                  <c:v>38292</c:v>
                </c:pt>
                <c:pt idx="419">
                  <c:v>38322</c:v>
                </c:pt>
                <c:pt idx="420">
                  <c:v>38353</c:v>
                </c:pt>
                <c:pt idx="421">
                  <c:v>38384</c:v>
                </c:pt>
                <c:pt idx="422">
                  <c:v>38412</c:v>
                </c:pt>
                <c:pt idx="423">
                  <c:v>38443</c:v>
                </c:pt>
                <c:pt idx="424">
                  <c:v>38473</c:v>
                </c:pt>
                <c:pt idx="425">
                  <c:v>38504</c:v>
                </c:pt>
                <c:pt idx="426">
                  <c:v>38534</c:v>
                </c:pt>
                <c:pt idx="427">
                  <c:v>38565</c:v>
                </c:pt>
                <c:pt idx="428">
                  <c:v>38596</c:v>
                </c:pt>
                <c:pt idx="429">
                  <c:v>38626</c:v>
                </c:pt>
                <c:pt idx="430">
                  <c:v>38657</c:v>
                </c:pt>
                <c:pt idx="431">
                  <c:v>38687</c:v>
                </c:pt>
                <c:pt idx="432">
                  <c:v>38718</c:v>
                </c:pt>
                <c:pt idx="433">
                  <c:v>38749</c:v>
                </c:pt>
                <c:pt idx="434">
                  <c:v>38777</c:v>
                </c:pt>
                <c:pt idx="435">
                  <c:v>38808</c:v>
                </c:pt>
                <c:pt idx="436">
                  <c:v>38838</c:v>
                </c:pt>
                <c:pt idx="437">
                  <c:v>38869</c:v>
                </c:pt>
                <c:pt idx="438">
                  <c:v>38899</c:v>
                </c:pt>
                <c:pt idx="439">
                  <c:v>38930</c:v>
                </c:pt>
                <c:pt idx="440">
                  <c:v>38961</c:v>
                </c:pt>
                <c:pt idx="441">
                  <c:v>38991</c:v>
                </c:pt>
                <c:pt idx="442">
                  <c:v>39022</c:v>
                </c:pt>
                <c:pt idx="443">
                  <c:v>39052</c:v>
                </c:pt>
                <c:pt idx="444">
                  <c:v>39083</c:v>
                </c:pt>
                <c:pt idx="445">
                  <c:v>39114</c:v>
                </c:pt>
                <c:pt idx="446">
                  <c:v>39142</c:v>
                </c:pt>
                <c:pt idx="447">
                  <c:v>39173</c:v>
                </c:pt>
                <c:pt idx="448">
                  <c:v>39203</c:v>
                </c:pt>
                <c:pt idx="449">
                  <c:v>39234</c:v>
                </c:pt>
                <c:pt idx="450">
                  <c:v>39264</c:v>
                </c:pt>
                <c:pt idx="451">
                  <c:v>39295</c:v>
                </c:pt>
                <c:pt idx="452">
                  <c:v>39326</c:v>
                </c:pt>
                <c:pt idx="453">
                  <c:v>39356</c:v>
                </c:pt>
                <c:pt idx="454">
                  <c:v>39387</c:v>
                </c:pt>
                <c:pt idx="455">
                  <c:v>39417</c:v>
                </c:pt>
                <c:pt idx="456">
                  <c:v>39448</c:v>
                </c:pt>
                <c:pt idx="457">
                  <c:v>39479</c:v>
                </c:pt>
                <c:pt idx="458">
                  <c:v>39508</c:v>
                </c:pt>
                <c:pt idx="459">
                  <c:v>39539</c:v>
                </c:pt>
                <c:pt idx="460">
                  <c:v>39569</c:v>
                </c:pt>
                <c:pt idx="461">
                  <c:v>39600</c:v>
                </c:pt>
                <c:pt idx="462">
                  <c:v>39630</c:v>
                </c:pt>
                <c:pt idx="463">
                  <c:v>39661</c:v>
                </c:pt>
                <c:pt idx="464">
                  <c:v>39692</c:v>
                </c:pt>
                <c:pt idx="465">
                  <c:v>39722</c:v>
                </c:pt>
                <c:pt idx="466">
                  <c:v>39753</c:v>
                </c:pt>
                <c:pt idx="467">
                  <c:v>39783</c:v>
                </c:pt>
                <c:pt idx="468">
                  <c:v>39814</c:v>
                </c:pt>
                <c:pt idx="469">
                  <c:v>39845</c:v>
                </c:pt>
                <c:pt idx="470">
                  <c:v>39873</c:v>
                </c:pt>
                <c:pt idx="471">
                  <c:v>39904</c:v>
                </c:pt>
                <c:pt idx="472">
                  <c:v>39934</c:v>
                </c:pt>
                <c:pt idx="473">
                  <c:v>39965</c:v>
                </c:pt>
                <c:pt idx="474">
                  <c:v>39995</c:v>
                </c:pt>
                <c:pt idx="475">
                  <c:v>40026</c:v>
                </c:pt>
                <c:pt idx="476">
                  <c:v>40057</c:v>
                </c:pt>
                <c:pt idx="477">
                  <c:v>40087</c:v>
                </c:pt>
                <c:pt idx="478">
                  <c:v>40118</c:v>
                </c:pt>
                <c:pt idx="479">
                  <c:v>40148</c:v>
                </c:pt>
                <c:pt idx="480">
                  <c:v>40179</c:v>
                </c:pt>
                <c:pt idx="481">
                  <c:v>40210</c:v>
                </c:pt>
                <c:pt idx="482">
                  <c:v>40238</c:v>
                </c:pt>
                <c:pt idx="483">
                  <c:v>40269</c:v>
                </c:pt>
                <c:pt idx="484">
                  <c:v>40299</c:v>
                </c:pt>
                <c:pt idx="485">
                  <c:v>40330</c:v>
                </c:pt>
                <c:pt idx="486">
                  <c:v>40360</c:v>
                </c:pt>
                <c:pt idx="487">
                  <c:v>40391</c:v>
                </c:pt>
                <c:pt idx="488">
                  <c:v>40422</c:v>
                </c:pt>
                <c:pt idx="489">
                  <c:v>40452</c:v>
                </c:pt>
                <c:pt idx="490">
                  <c:v>40483</c:v>
                </c:pt>
                <c:pt idx="491">
                  <c:v>40513</c:v>
                </c:pt>
                <c:pt idx="492">
                  <c:v>40544</c:v>
                </c:pt>
                <c:pt idx="493">
                  <c:v>40575</c:v>
                </c:pt>
                <c:pt idx="494">
                  <c:v>40603</c:v>
                </c:pt>
                <c:pt idx="495">
                  <c:v>40634</c:v>
                </c:pt>
                <c:pt idx="496">
                  <c:v>40664</c:v>
                </c:pt>
                <c:pt idx="497">
                  <c:v>40695</c:v>
                </c:pt>
                <c:pt idx="498">
                  <c:v>40725</c:v>
                </c:pt>
                <c:pt idx="499">
                  <c:v>40756</c:v>
                </c:pt>
                <c:pt idx="500">
                  <c:v>40787</c:v>
                </c:pt>
                <c:pt idx="501">
                  <c:v>40817</c:v>
                </c:pt>
                <c:pt idx="502">
                  <c:v>40848</c:v>
                </c:pt>
                <c:pt idx="503">
                  <c:v>40878</c:v>
                </c:pt>
                <c:pt idx="504">
                  <c:v>40909</c:v>
                </c:pt>
                <c:pt idx="505">
                  <c:v>40940</c:v>
                </c:pt>
                <c:pt idx="506">
                  <c:v>40969</c:v>
                </c:pt>
                <c:pt idx="507">
                  <c:v>41000</c:v>
                </c:pt>
                <c:pt idx="508">
                  <c:v>41030</c:v>
                </c:pt>
                <c:pt idx="509">
                  <c:v>41061</c:v>
                </c:pt>
                <c:pt idx="510">
                  <c:v>41091</c:v>
                </c:pt>
                <c:pt idx="511">
                  <c:v>41122</c:v>
                </c:pt>
                <c:pt idx="512">
                  <c:v>41153</c:v>
                </c:pt>
                <c:pt idx="513">
                  <c:v>41183</c:v>
                </c:pt>
                <c:pt idx="514">
                  <c:v>41214</c:v>
                </c:pt>
                <c:pt idx="515">
                  <c:v>41244</c:v>
                </c:pt>
                <c:pt idx="516">
                  <c:v>41275</c:v>
                </c:pt>
                <c:pt idx="517">
                  <c:v>41306</c:v>
                </c:pt>
                <c:pt idx="518">
                  <c:v>41334</c:v>
                </c:pt>
                <c:pt idx="519">
                  <c:v>41365</c:v>
                </c:pt>
                <c:pt idx="520">
                  <c:v>41395</c:v>
                </c:pt>
                <c:pt idx="521">
                  <c:v>41426</c:v>
                </c:pt>
                <c:pt idx="522">
                  <c:v>41456</c:v>
                </c:pt>
                <c:pt idx="523">
                  <c:v>41487</c:v>
                </c:pt>
                <c:pt idx="524">
                  <c:v>41518</c:v>
                </c:pt>
                <c:pt idx="525">
                  <c:v>41548</c:v>
                </c:pt>
                <c:pt idx="526">
                  <c:v>41579</c:v>
                </c:pt>
                <c:pt idx="527">
                  <c:v>41609</c:v>
                </c:pt>
                <c:pt idx="528">
                  <c:v>41640</c:v>
                </c:pt>
                <c:pt idx="529">
                  <c:v>41671</c:v>
                </c:pt>
                <c:pt idx="530">
                  <c:v>41699</c:v>
                </c:pt>
                <c:pt idx="531">
                  <c:v>41730</c:v>
                </c:pt>
                <c:pt idx="532">
                  <c:v>41760</c:v>
                </c:pt>
                <c:pt idx="533">
                  <c:v>41791</c:v>
                </c:pt>
                <c:pt idx="534">
                  <c:v>41821</c:v>
                </c:pt>
                <c:pt idx="535">
                  <c:v>41852</c:v>
                </c:pt>
                <c:pt idx="536">
                  <c:v>41883</c:v>
                </c:pt>
                <c:pt idx="537">
                  <c:v>41913</c:v>
                </c:pt>
                <c:pt idx="538">
                  <c:v>41944</c:v>
                </c:pt>
                <c:pt idx="539">
                  <c:v>41974</c:v>
                </c:pt>
                <c:pt idx="540">
                  <c:v>42005</c:v>
                </c:pt>
                <c:pt idx="541">
                  <c:v>42036</c:v>
                </c:pt>
                <c:pt idx="542">
                  <c:v>42064</c:v>
                </c:pt>
                <c:pt idx="543">
                  <c:v>42095</c:v>
                </c:pt>
                <c:pt idx="544">
                  <c:v>42125</c:v>
                </c:pt>
                <c:pt idx="545">
                  <c:v>42156</c:v>
                </c:pt>
                <c:pt idx="546">
                  <c:v>42186</c:v>
                </c:pt>
                <c:pt idx="547">
                  <c:v>42217</c:v>
                </c:pt>
                <c:pt idx="548">
                  <c:v>42248</c:v>
                </c:pt>
                <c:pt idx="549">
                  <c:v>42278</c:v>
                </c:pt>
                <c:pt idx="550">
                  <c:v>42309</c:v>
                </c:pt>
                <c:pt idx="551">
                  <c:v>42339</c:v>
                </c:pt>
                <c:pt idx="552">
                  <c:v>42370</c:v>
                </c:pt>
                <c:pt idx="553">
                  <c:v>42401</c:v>
                </c:pt>
                <c:pt idx="554">
                  <c:v>42430</c:v>
                </c:pt>
                <c:pt idx="555">
                  <c:v>42461</c:v>
                </c:pt>
                <c:pt idx="556">
                  <c:v>42491</c:v>
                </c:pt>
                <c:pt idx="557">
                  <c:v>42522</c:v>
                </c:pt>
                <c:pt idx="558">
                  <c:v>42552</c:v>
                </c:pt>
                <c:pt idx="559">
                  <c:v>42583</c:v>
                </c:pt>
                <c:pt idx="560">
                  <c:v>42614</c:v>
                </c:pt>
                <c:pt idx="561">
                  <c:v>42644</c:v>
                </c:pt>
                <c:pt idx="562">
                  <c:v>42675</c:v>
                </c:pt>
                <c:pt idx="563">
                  <c:v>42705</c:v>
                </c:pt>
                <c:pt idx="564">
                  <c:v>42736</c:v>
                </c:pt>
                <c:pt idx="565">
                  <c:v>42767</c:v>
                </c:pt>
                <c:pt idx="566">
                  <c:v>42795</c:v>
                </c:pt>
                <c:pt idx="567">
                  <c:v>42826</c:v>
                </c:pt>
                <c:pt idx="568">
                  <c:v>42856</c:v>
                </c:pt>
                <c:pt idx="569">
                  <c:v>42887</c:v>
                </c:pt>
                <c:pt idx="570">
                  <c:v>42917</c:v>
                </c:pt>
                <c:pt idx="571">
                  <c:v>42948</c:v>
                </c:pt>
                <c:pt idx="572">
                  <c:v>42979</c:v>
                </c:pt>
                <c:pt idx="573">
                  <c:v>43009</c:v>
                </c:pt>
                <c:pt idx="574">
                  <c:v>43040</c:v>
                </c:pt>
                <c:pt idx="575">
                  <c:v>43070</c:v>
                </c:pt>
                <c:pt idx="576">
                  <c:v>43101</c:v>
                </c:pt>
                <c:pt idx="577">
                  <c:v>43132</c:v>
                </c:pt>
                <c:pt idx="578">
                  <c:v>43160</c:v>
                </c:pt>
                <c:pt idx="579">
                  <c:v>43191</c:v>
                </c:pt>
                <c:pt idx="580">
                  <c:v>43221</c:v>
                </c:pt>
                <c:pt idx="581">
                  <c:v>43252</c:v>
                </c:pt>
                <c:pt idx="582">
                  <c:v>43282</c:v>
                </c:pt>
                <c:pt idx="583">
                  <c:v>43313</c:v>
                </c:pt>
                <c:pt idx="584">
                  <c:v>43344</c:v>
                </c:pt>
                <c:pt idx="585">
                  <c:v>43374</c:v>
                </c:pt>
                <c:pt idx="586">
                  <c:v>43405</c:v>
                </c:pt>
                <c:pt idx="587">
                  <c:v>43435</c:v>
                </c:pt>
                <c:pt idx="588">
                  <c:v>43466</c:v>
                </c:pt>
                <c:pt idx="589">
                  <c:v>43497</c:v>
                </c:pt>
                <c:pt idx="590">
                  <c:v>43525</c:v>
                </c:pt>
                <c:pt idx="591">
                  <c:v>43556</c:v>
                </c:pt>
                <c:pt idx="592">
                  <c:v>43586</c:v>
                </c:pt>
                <c:pt idx="593">
                  <c:v>43617</c:v>
                </c:pt>
                <c:pt idx="594">
                  <c:v>43647</c:v>
                </c:pt>
                <c:pt idx="595">
                  <c:v>43678</c:v>
                </c:pt>
                <c:pt idx="596">
                  <c:v>43709</c:v>
                </c:pt>
                <c:pt idx="597">
                  <c:v>43739</c:v>
                </c:pt>
                <c:pt idx="598">
                  <c:v>43770</c:v>
                </c:pt>
                <c:pt idx="599">
                  <c:v>43800</c:v>
                </c:pt>
                <c:pt idx="600">
                  <c:v>43831</c:v>
                </c:pt>
                <c:pt idx="601">
                  <c:v>43862</c:v>
                </c:pt>
                <c:pt idx="602">
                  <c:v>43891</c:v>
                </c:pt>
                <c:pt idx="603">
                  <c:v>43922</c:v>
                </c:pt>
                <c:pt idx="604">
                  <c:v>43952</c:v>
                </c:pt>
                <c:pt idx="605">
                  <c:v>43983</c:v>
                </c:pt>
                <c:pt idx="606">
                  <c:v>44013</c:v>
                </c:pt>
                <c:pt idx="607">
                  <c:v>44044</c:v>
                </c:pt>
                <c:pt idx="608">
                  <c:v>44075</c:v>
                </c:pt>
                <c:pt idx="609">
                  <c:v>44105</c:v>
                </c:pt>
                <c:pt idx="610">
                  <c:v>44136</c:v>
                </c:pt>
                <c:pt idx="611">
                  <c:v>44166</c:v>
                </c:pt>
                <c:pt idx="612">
                  <c:v>44197</c:v>
                </c:pt>
                <c:pt idx="613">
                  <c:v>44228</c:v>
                </c:pt>
                <c:pt idx="614">
                  <c:v>44256</c:v>
                </c:pt>
                <c:pt idx="615">
                  <c:v>44287</c:v>
                </c:pt>
                <c:pt idx="616">
                  <c:v>44317</c:v>
                </c:pt>
                <c:pt idx="617">
                  <c:v>44348</c:v>
                </c:pt>
                <c:pt idx="618">
                  <c:v>44378</c:v>
                </c:pt>
                <c:pt idx="619">
                  <c:v>44409</c:v>
                </c:pt>
                <c:pt idx="620">
                  <c:v>44440</c:v>
                </c:pt>
                <c:pt idx="621">
                  <c:v>44470</c:v>
                </c:pt>
                <c:pt idx="622">
                  <c:v>44501</c:v>
                </c:pt>
                <c:pt idx="623">
                  <c:v>44531</c:v>
                </c:pt>
                <c:pt idx="624">
                  <c:v>44562</c:v>
                </c:pt>
                <c:pt idx="625">
                  <c:v>44593</c:v>
                </c:pt>
                <c:pt idx="626">
                  <c:v>44621</c:v>
                </c:pt>
                <c:pt idx="627">
                  <c:v>44652</c:v>
                </c:pt>
                <c:pt idx="628">
                  <c:v>44682</c:v>
                </c:pt>
                <c:pt idx="629">
                  <c:v>44713</c:v>
                </c:pt>
                <c:pt idx="630">
                  <c:v>44743</c:v>
                </c:pt>
                <c:pt idx="631">
                  <c:v>44774</c:v>
                </c:pt>
                <c:pt idx="632">
                  <c:v>44805</c:v>
                </c:pt>
              </c:numCache>
            </c:numRef>
          </c:cat>
          <c:val>
            <c:numRef>
              <c:f>'Ark1'!$C$5:$C$637</c:f>
              <c:numCache>
                <c:formatCode>General</c:formatCode>
                <c:ptCount val="633"/>
                <c:pt idx="0">
                  <c:v>4.8579970000000001</c:v>
                </c:pt>
                <c:pt idx="1">
                  <c:v>5.3691279999999999</c:v>
                </c:pt>
                <c:pt idx="2">
                  <c:v>5.807893</c:v>
                </c:pt>
                <c:pt idx="3">
                  <c:v>5.7906459999999997</c:v>
                </c:pt>
                <c:pt idx="4">
                  <c:v>6.0471979999999999</c:v>
                </c:pt>
                <c:pt idx="5">
                  <c:v>5.4985340000000003</c:v>
                </c:pt>
                <c:pt idx="6">
                  <c:v>7.6246330000000002</c:v>
                </c:pt>
                <c:pt idx="7">
                  <c:v>7.293946</c:v>
                </c:pt>
                <c:pt idx="8">
                  <c:v>7.8488369999999996</c:v>
                </c:pt>
                <c:pt idx="9">
                  <c:v>7.5921909999999997</c:v>
                </c:pt>
                <c:pt idx="10">
                  <c:v>7.3835129999999998</c:v>
                </c:pt>
                <c:pt idx="11">
                  <c:v>6.9285709999999998</c:v>
                </c:pt>
                <c:pt idx="12">
                  <c:v>6.699929</c:v>
                </c:pt>
                <c:pt idx="13">
                  <c:v>5.9447979999999996</c:v>
                </c:pt>
                <c:pt idx="14">
                  <c:v>5.4187190000000003</c:v>
                </c:pt>
                <c:pt idx="15">
                  <c:v>6.1754389999999999</c:v>
                </c:pt>
                <c:pt idx="16">
                  <c:v>6.8845619999999998</c:v>
                </c:pt>
                <c:pt idx="17">
                  <c:v>7.1577479999999998</c:v>
                </c:pt>
                <c:pt idx="18">
                  <c:v>5.1771120000000002</c:v>
                </c:pt>
                <c:pt idx="19">
                  <c:v>5.3704960000000002</c:v>
                </c:pt>
                <c:pt idx="20">
                  <c:v>5.1886789999999996</c:v>
                </c:pt>
                <c:pt idx="21">
                  <c:v>5.3763439999999996</c:v>
                </c:pt>
                <c:pt idx="22">
                  <c:v>5.4072100000000001</c:v>
                </c:pt>
                <c:pt idx="23">
                  <c:v>5.7448230000000002</c:v>
                </c:pt>
                <c:pt idx="24">
                  <c:v>5.8784239999999999</c:v>
                </c:pt>
                <c:pt idx="25">
                  <c:v>6.346025</c:v>
                </c:pt>
                <c:pt idx="26">
                  <c:v>7.0093459999999999</c:v>
                </c:pt>
                <c:pt idx="27">
                  <c:v>6.6754790000000002</c:v>
                </c:pt>
                <c:pt idx="28">
                  <c:v>6.0507479999999996</c:v>
                </c:pt>
                <c:pt idx="29">
                  <c:v>6.4202329999999996</c:v>
                </c:pt>
                <c:pt idx="30">
                  <c:v>6.4766839999999997</c:v>
                </c:pt>
                <c:pt idx="31">
                  <c:v>6.451613</c:v>
                </c:pt>
                <c:pt idx="32">
                  <c:v>6.5342729999999998</c:v>
                </c:pt>
                <c:pt idx="33">
                  <c:v>6.8239799999999997</c:v>
                </c:pt>
                <c:pt idx="34">
                  <c:v>6.9664339999999996</c:v>
                </c:pt>
                <c:pt idx="35">
                  <c:v>7.0751739999999996</c:v>
                </c:pt>
                <c:pt idx="36">
                  <c:v>7.1293379999999997</c:v>
                </c:pt>
                <c:pt idx="37">
                  <c:v>7.788945</c:v>
                </c:pt>
                <c:pt idx="38">
                  <c:v>7.6731129999999999</c:v>
                </c:pt>
                <c:pt idx="39">
                  <c:v>8.364312</c:v>
                </c:pt>
                <c:pt idx="40">
                  <c:v>8.6503069999999997</c:v>
                </c:pt>
                <c:pt idx="41">
                  <c:v>8.7751370000000009</c:v>
                </c:pt>
                <c:pt idx="42">
                  <c:v>9.3065689999999996</c:v>
                </c:pt>
                <c:pt idx="43">
                  <c:v>9.5757580000000004</c:v>
                </c:pt>
                <c:pt idx="44">
                  <c:v>9.8616960000000002</c:v>
                </c:pt>
                <c:pt idx="45">
                  <c:v>10.328358</c:v>
                </c:pt>
                <c:pt idx="46">
                  <c:v>11.24926</c:v>
                </c:pt>
                <c:pt idx="47">
                  <c:v>12.566371999999999</c:v>
                </c:pt>
                <c:pt idx="48">
                  <c:v>14.369847</c:v>
                </c:pt>
                <c:pt idx="49">
                  <c:v>13.519814</c:v>
                </c:pt>
                <c:pt idx="50">
                  <c:v>13.847045</c:v>
                </c:pt>
                <c:pt idx="51">
                  <c:v>14.236706999999999</c:v>
                </c:pt>
                <c:pt idx="52">
                  <c:v>14.285714</c:v>
                </c:pt>
                <c:pt idx="53">
                  <c:v>15.35014</c:v>
                </c:pt>
                <c:pt idx="54">
                  <c:v>15.971062999999999</c:v>
                </c:pt>
                <c:pt idx="55">
                  <c:v>15.929204</c:v>
                </c:pt>
                <c:pt idx="56">
                  <c:v>16.639299000000001</c:v>
                </c:pt>
                <c:pt idx="57">
                  <c:v>16.829004000000001</c:v>
                </c:pt>
                <c:pt idx="58">
                  <c:v>16.498137</c:v>
                </c:pt>
                <c:pt idx="59">
                  <c:v>15.461216</c:v>
                </c:pt>
                <c:pt idx="60">
                  <c:v>13.542738999999999</c:v>
                </c:pt>
                <c:pt idx="61">
                  <c:v>13.501027000000001</c:v>
                </c:pt>
                <c:pt idx="62">
                  <c:v>13.384224</c:v>
                </c:pt>
                <c:pt idx="63">
                  <c:v>11.861862</c:v>
                </c:pt>
                <c:pt idx="64">
                  <c:v>11.907114999999999</c:v>
                </c:pt>
                <c:pt idx="65">
                  <c:v>10.636231</c:v>
                </c:pt>
                <c:pt idx="66">
                  <c:v>9.8848369999999992</c:v>
                </c:pt>
                <c:pt idx="67">
                  <c:v>9.5896950000000007</c:v>
                </c:pt>
                <c:pt idx="68">
                  <c:v>8.7752230000000004</c:v>
                </c:pt>
                <c:pt idx="69">
                  <c:v>4.6317740000000001</c:v>
                </c:pt>
                <c:pt idx="70">
                  <c:v>4.888077</c:v>
                </c:pt>
                <c:pt idx="71">
                  <c:v>4.3123009999999997</c:v>
                </c:pt>
                <c:pt idx="72">
                  <c:v>4.8072559999999998</c:v>
                </c:pt>
                <c:pt idx="73">
                  <c:v>5.2464950000000004</c:v>
                </c:pt>
                <c:pt idx="74">
                  <c:v>8.976661</c:v>
                </c:pt>
                <c:pt idx="75">
                  <c:v>8.9485460000000003</c:v>
                </c:pt>
                <c:pt idx="76">
                  <c:v>8.6092720000000007</c:v>
                </c:pt>
                <c:pt idx="77">
                  <c:v>7.7260759999999999</c:v>
                </c:pt>
                <c:pt idx="78">
                  <c:v>7.2489080000000001</c:v>
                </c:pt>
                <c:pt idx="79">
                  <c:v>7.6621680000000003</c:v>
                </c:pt>
                <c:pt idx="80">
                  <c:v>9.3183779999999992</c:v>
                </c:pt>
                <c:pt idx="81">
                  <c:v>13.413015</c:v>
                </c:pt>
                <c:pt idx="82">
                  <c:v>12.848432000000001</c:v>
                </c:pt>
                <c:pt idx="83">
                  <c:v>13.054830000000001</c:v>
                </c:pt>
                <c:pt idx="84">
                  <c:v>12.416919</c:v>
                </c:pt>
                <c:pt idx="85">
                  <c:v>11.741298</c:v>
                </c:pt>
                <c:pt idx="86">
                  <c:v>8.6789539999999992</c:v>
                </c:pt>
                <c:pt idx="87">
                  <c:v>9.4827519999999996</c:v>
                </c:pt>
                <c:pt idx="88">
                  <c:v>9.9353660000000001</c:v>
                </c:pt>
                <c:pt idx="89">
                  <c:v>10.757946</c:v>
                </c:pt>
                <c:pt idx="90">
                  <c:v>11.405537000000001</c:v>
                </c:pt>
                <c:pt idx="91">
                  <c:v>11.64719</c:v>
                </c:pt>
                <c:pt idx="92">
                  <c:v>10.121547</c:v>
                </c:pt>
                <c:pt idx="93">
                  <c:v>10.244145</c:v>
                </c:pt>
                <c:pt idx="94">
                  <c:v>12.419529000000001</c:v>
                </c:pt>
                <c:pt idx="95">
                  <c:v>12.203811</c:v>
                </c:pt>
                <c:pt idx="96">
                  <c:v>12.641674</c:v>
                </c:pt>
                <c:pt idx="97">
                  <c:v>13.066202000000001</c:v>
                </c:pt>
                <c:pt idx="98">
                  <c:v>12.188841</c:v>
                </c:pt>
                <c:pt idx="99">
                  <c:v>11.469839</c:v>
                </c:pt>
                <c:pt idx="100">
                  <c:v>10.80402</c:v>
                </c:pt>
                <c:pt idx="101">
                  <c:v>10.5</c:v>
                </c:pt>
                <c:pt idx="102">
                  <c:v>10.016556</c:v>
                </c:pt>
                <c:pt idx="103">
                  <c:v>9.5159970000000005</c:v>
                </c:pt>
                <c:pt idx="104">
                  <c:v>9.0909089999999999</c:v>
                </c:pt>
                <c:pt idx="105">
                  <c:v>9.7834800000000008</c:v>
                </c:pt>
                <c:pt idx="106">
                  <c:v>7.1539659999999996</c:v>
                </c:pt>
                <c:pt idx="107">
                  <c:v>7.1484069999999997</c:v>
                </c:pt>
                <c:pt idx="108">
                  <c:v>6.733746</c:v>
                </c:pt>
                <c:pt idx="109">
                  <c:v>6.8567030000000004</c:v>
                </c:pt>
                <c:pt idx="110">
                  <c:v>7.039021</c:v>
                </c:pt>
                <c:pt idx="111">
                  <c:v>7.0121950000000002</c:v>
                </c:pt>
                <c:pt idx="112">
                  <c:v>7.8609220000000004</c:v>
                </c:pt>
                <c:pt idx="113">
                  <c:v>8.5972849999999994</c:v>
                </c:pt>
                <c:pt idx="114">
                  <c:v>10.835214000000001</c:v>
                </c:pt>
                <c:pt idx="115">
                  <c:v>12.284644</c:v>
                </c:pt>
                <c:pt idx="116">
                  <c:v>12.797618999999999</c:v>
                </c:pt>
                <c:pt idx="117">
                  <c:v>11.322132999999999</c:v>
                </c:pt>
                <c:pt idx="118">
                  <c:v>11.683598999999999</c:v>
                </c:pt>
                <c:pt idx="119">
                  <c:v>11.82016</c:v>
                </c:pt>
                <c:pt idx="120">
                  <c:v>12.762872</c:v>
                </c:pt>
                <c:pt idx="121">
                  <c:v>13.266042000000001</c:v>
                </c:pt>
                <c:pt idx="122">
                  <c:v>13.867048</c:v>
                </c:pt>
                <c:pt idx="123">
                  <c:v>14.316238999999999</c:v>
                </c:pt>
                <c:pt idx="124">
                  <c:v>14.015416999999999</c:v>
                </c:pt>
                <c:pt idx="125">
                  <c:v>13.263889000000001</c:v>
                </c:pt>
                <c:pt idx="126">
                  <c:v>12.763069</c:v>
                </c:pt>
                <c:pt idx="127">
                  <c:v>11.207471999999999</c:v>
                </c:pt>
                <c:pt idx="128">
                  <c:v>10.55409</c:v>
                </c:pt>
                <c:pt idx="129">
                  <c:v>10.695538000000001</c:v>
                </c:pt>
                <c:pt idx="130">
                  <c:v>10.656269999999999</c:v>
                </c:pt>
                <c:pt idx="131">
                  <c:v>10.894942</c:v>
                </c:pt>
                <c:pt idx="132">
                  <c:v>10.701542999999999</c:v>
                </c:pt>
                <c:pt idx="133">
                  <c:v>10.723106</c:v>
                </c:pt>
                <c:pt idx="134">
                  <c:v>11.357250000000001</c:v>
                </c:pt>
                <c:pt idx="135">
                  <c:v>11.751588999999999</c:v>
                </c:pt>
                <c:pt idx="136">
                  <c:v>12.055993000000001</c:v>
                </c:pt>
                <c:pt idx="137">
                  <c:v>12.887922</c:v>
                </c:pt>
                <c:pt idx="138">
                  <c:v>11.639374</c:v>
                </c:pt>
                <c:pt idx="139">
                  <c:v>11.631314</c:v>
                </c:pt>
                <c:pt idx="140">
                  <c:v>12.010979000000001</c:v>
                </c:pt>
                <c:pt idx="141">
                  <c:v>11.864255999999999</c:v>
                </c:pt>
                <c:pt idx="142">
                  <c:v>12.162302</c:v>
                </c:pt>
                <c:pt idx="143">
                  <c:v>12.278947000000001</c:v>
                </c:pt>
                <c:pt idx="144">
                  <c:v>12.297426</c:v>
                </c:pt>
                <c:pt idx="145">
                  <c:v>11.792453</c:v>
                </c:pt>
                <c:pt idx="146">
                  <c:v>10.545790999999999</c:v>
                </c:pt>
                <c:pt idx="147">
                  <c:v>9.9725529999999996</c:v>
                </c:pt>
                <c:pt idx="148">
                  <c:v>9.4509450000000008</c:v>
                </c:pt>
                <c:pt idx="149">
                  <c:v>9.1800359999999994</c:v>
                </c:pt>
                <c:pt idx="150">
                  <c:v>9.2920350000000003</c:v>
                </c:pt>
                <c:pt idx="151">
                  <c:v>9.611993</c:v>
                </c:pt>
                <c:pt idx="152">
                  <c:v>9.8776220000000006</c:v>
                </c:pt>
                <c:pt idx="153">
                  <c:v>10.608696</c:v>
                </c:pt>
                <c:pt idx="154">
                  <c:v>10.137456999999999</c:v>
                </c:pt>
                <c:pt idx="155">
                  <c:v>8.9743589999999998</c:v>
                </c:pt>
                <c:pt idx="156">
                  <c:v>9.1680810000000008</c:v>
                </c:pt>
                <c:pt idx="157">
                  <c:v>8.7763709999999993</c:v>
                </c:pt>
                <c:pt idx="158">
                  <c:v>7.6150630000000001</c:v>
                </c:pt>
                <c:pt idx="159">
                  <c:v>7.7371049999999997</c:v>
                </c:pt>
                <c:pt idx="160">
                  <c:v>7.6480259999999998</c:v>
                </c:pt>
                <c:pt idx="161">
                  <c:v>7.1020409999999998</c:v>
                </c:pt>
                <c:pt idx="162">
                  <c:v>6.3157889999999997</c:v>
                </c:pt>
                <c:pt idx="163">
                  <c:v>6.1142399999999997</c:v>
                </c:pt>
                <c:pt idx="164">
                  <c:v>5.9665869999999996</c:v>
                </c:pt>
                <c:pt idx="165">
                  <c:v>5.3459120000000002</c:v>
                </c:pt>
                <c:pt idx="166">
                  <c:v>5.4602180000000002</c:v>
                </c:pt>
                <c:pt idx="167">
                  <c:v>6.0392159999999997</c:v>
                </c:pt>
                <c:pt idx="168">
                  <c:v>5.4432349999999996</c:v>
                </c:pt>
                <c:pt idx="169">
                  <c:v>6.3615209999999998</c:v>
                </c:pt>
                <c:pt idx="170">
                  <c:v>6.9984450000000002</c:v>
                </c:pt>
                <c:pt idx="171">
                  <c:v>6.563707</c:v>
                </c:pt>
                <c:pt idx="172">
                  <c:v>6.493506</c:v>
                </c:pt>
                <c:pt idx="173">
                  <c:v>6.859756</c:v>
                </c:pt>
                <c:pt idx="174">
                  <c:v>6.5498859999999999</c:v>
                </c:pt>
                <c:pt idx="175">
                  <c:v>6.5200909999999999</c:v>
                </c:pt>
                <c:pt idx="176">
                  <c:v>6.2312310000000002</c:v>
                </c:pt>
                <c:pt idx="177">
                  <c:v>6.0447759999999997</c:v>
                </c:pt>
                <c:pt idx="178">
                  <c:v>5.8431949999999997</c:v>
                </c:pt>
                <c:pt idx="179">
                  <c:v>5.621302</c:v>
                </c:pt>
                <c:pt idx="180">
                  <c:v>5.8259590000000001</c:v>
                </c:pt>
                <c:pt idx="181">
                  <c:v>5.3245810000000002</c:v>
                </c:pt>
                <c:pt idx="182">
                  <c:v>5.7412789999999996</c:v>
                </c:pt>
                <c:pt idx="183">
                  <c:v>5.7971009999999996</c:v>
                </c:pt>
                <c:pt idx="184">
                  <c:v>5.451937</c:v>
                </c:pt>
                <c:pt idx="185">
                  <c:v>4.8502140000000002</c:v>
                </c:pt>
                <c:pt idx="186">
                  <c:v>4.6461759999999996</c:v>
                </c:pt>
                <c:pt idx="187">
                  <c:v>4.05694</c:v>
                </c:pt>
                <c:pt idx="188">
                  <c:v>3.8869259999999999</c:v>
                </c:pt>
                <c:pt idx="189">
                  <c:v>3.729768</c:v>
                </c:pt>
                <c:pt idx="190">
                  <c:v>3.4241790000000001</c:v>
                </c:pt>
                <c:pt idx="191">
                  <c:v>3.5714290000000002</c:v>
                </c:pt>
                <c:pt idx="192">
                  <c:v>2.7874560000000002</c:v>
                </c:pt>
                <c:pt idx="193">
                  <c:v>2.0775619999999999</c:v>
                </c:pt>
                <c:pt idx="194">
                  <c:v>1.718213</c:v>
                </c:pt>
                <c:pt idx="195">
                  <c:v>3.9726029999999999</c:v>
                </c:pt>
                <c:pt idx="196">
                  <c:v>4.0136050000000001</c:v>
                </c:pt>
                <c:pt idx="197">
                  <c:v>3.877551</c:v>
                </c:pt>
                <c:pt idx="198">
                  <c:v>3.6202190000000001</c:v>
                </c:pt>
                <c:pt idx="199">
                  <c:v>4.3091660000000003</c:v>
                </c:pt>
                <c:pt idx="200">
                  <c:v>4.557823</c:v>
                </c:pt>
                <c:pt idx="201">
                  <c:v>4.4776119999999997</c:v>
                </c:pt>
                <c:pt idx="202">
                  <c:v>4.3243239999999998</c:v>
                </c:pt>
                <c:pt idx="203">
                  <c:v>4.327248</c:v>
                </c:pt>
                <c:pt idx="204">
                  <c:v>4.8135589999999997</c:v>
                </c:pt>
                <c:pt idx="205">
                  <c:v>4.8168249999999997</c:v>
                </c:pt>
                <c:pt idx="206">
                  <c:v>5.3378379999999996</c:v>
                </c:pt>
                <c:pt idx="207">
                  <c:v>3.0961789999999998</c:v>
                </c:pt>
                <c:pt idx="208">
                  <c:v>3.3355130000000002</c:v>
                </c:pt>
                <c:pt idx="209">
                  <c:v>3.40537</c:v>
                </c:pt>
                <c:pt idx="210">
                  <c:v>4.0870139999999999</c:v>
                </c:pt>
                <c:pt idx="211">
                  <c:v>3.868852</c:v>
                </c:pt>
                <c:pt idx="212">
                  <c:v>3.6434609999999998</c:v>
                </c:pt>
                <c:pt idx="213">
                  <c:v>3.8961039999999998</c:v>
                </c:pt>
                <c:pt idx="214">
                  <c:v>3.950777</c:v>
                </c:pt>
                <c:pt idx="215">
                  <c:v>4.0829550000000001</c:v>
                </c:pt>
                <c:pt idx="216">
                  <c:v>4.3337649999999996</c:v>
                </c:pt>
                <c:pt idx="217">
                  <c:v>5.242718</c:v>
                </c:pt>
                <c:pt idx="218">
                  <c:v>4.6824890000000003</c:v>
                </c:pt>
                <c:pt idx="219">
                  <c:v>4.6645370000000002</c:v>
                </c:pt>
                <c:pt idx="220">
                  <c:v>4.5569620000000004</c:v>
                </c:pt>
                <c:pt idx="221">
                  <c:v>4.5598479999999997</c:v>
                </c:pt>
                <c:pt idx="222">
                  <c:v>4.1165289999999999</c:v>
                </c:pt>
                <c:pt idx="223">
                  <c:v>4.4823230000000001</c:v>
                </c:pt>
                <c:pt idx="224">
                  <c:v>4.4569989999999997</c:v>
                </c:pt>
                <c:pt idx="225">
                  <c:v>4.1875</c:v>
                </c:pt>
                <c:pt idx="226">
                  <c:v>4.6105919999999996</c:v>
                </c:pt>
                <c:pt idx="227">
                  <c:v>4.5454549999999996</c:v>
                </c:pt>
                <c:pt idx="228">
                  <c:v>4.5877249999999998</c:v>
                </c:pt>
                <c:pt idx="229">
                  <c:v>4.4280439999999999</c:v>
                </c:pt>
                <c:pt idx="230">
                  <c:v>4.6568630000000004</c:v>
                </c:pt>
                <c:pt idx="231">
                  <c:v>4.945055</c:v>
                </c:pt>
                <c:pt idx="232">
                  <c:v>4.7820819999999999</c:v>
                </c:pt>
                <c:pt idx="233">
                  <c:v>4.5427010000000001</c:v>
                </c:pt>
                <c:pt idx="234">
                  <c:v>4.9878349999999996</c:v>
                </c:pt>
                <c:pt idx="235">
                  <c:v>4.8942600000000001</c:v>
                </c:pt>
                <c:pt idx="236">
                  <c:v>4.6875</c:v>
                </c:pt>
                <c:pt idx="237">
                  <c:v>5.0989800000000001</c:v>
                </c:pt>
                <c:pt idx="238">
                  <c:v>4.8243</c:v>
                </c:pt>
                <c:pt idx="239">
                  <c:v>4.8243</c:v>
                </c:pt>
                <c:pt idx="240">
                  <c:v>3.675163</c:v>
                </c:pt>
                <c:pt idx="241">
                  <c:v>3.2391049999999999</c:v>
                </c:pt>
                <c:pt idx="242">
                  <c:v>2.985948</c:v>
                </c:pt>
                <c:pt idx="243">
                  <c:v>2.3851079999999998</c:v>
                </c:pt>
                <c:pt idx="244">
                  <c:v>2.4263430000000001</c:v>
                </c:pt>
                <c:pt idx="245">
                  <c:v>2.4913090000000002</c:v>
                </c:pt>
                <c:pt idx="246">
                  <c:v>2.1436850000000001</c:v>
                </c:pt>
                <c:pt idx="247">
                  <c:v>2.5921660000000002</c:v>
                </c:pt>
                <c:pt idx="248">
                  <c:v>3.099885</c:v>
                </c:pt>
                <c:pt idx="249">
                  <c:v>2.6826479999999999</c:v>
                </c:pt>
                <c:pt idx="250">
                  <c:v>2.1590910000000001</c:v>
                </c:pt>
                <c:pt idx="251">
                  <c:v>1.875</c:v>
                </c:pt>
                <c:pt idx="252">
                  <c:v>2.5157229999999999</c:v>
                </c:pt>
                <c:pt idx="253">
                  <c:v>2.5670280000000001</c:v>
                </c:pt>
                <c:pt idx="254">
                  <c:v>2.3877199999999998</c:v>
                </c:pt>
                <c:pt idx="255">
                  <c:v>2.5568179999999998</c:v>
                </c:pt>
                <c:pt idx="256">
                  <c:v>2.4816690000000001</c:v>
                </c:pt>
                <c:pt idx="257">
                  <c:v>2.939514</c:v>
                </c:pt>
                <c:pt idx="258">
                  <c:v>2.9495179999999999</c:v>
                </c:pt>
                <c:pt idx="259">
                  <c:v>2.0774849999999998</c:v>
                </c:pt>
                <c:pt idx="260">
                  <c:v>1.7817369999999999</c:v>
                </c:pt>
                <c:pt idx="261">
                  <c:v>1.834352</c:v>
                </c:pt>
                <c:pt idx="262">
                  <c:v>2.3359290000000001</c:v>
                </c:pt>
                <c:pt idx="263">
                  <c:v>2.3424429999999998</c:v>
                </c:pt>
                <c:pt idx="264">
                  <c:v>2.1193529999999998</c:v>
                </c:pt>
                <c:pt idx="265">
                  <c:v>2.3359290000000001</c:v>
                </c:pt>
                <c:pt idx="266">
                  <c:v>2.5541369999999999</c:v>
                </c:pt>
                <c:pt idx="267">
                  <c:v>2.4930750000000002</c:v>
                </c:pt>
                <c:pt idx="268">
                  <c:v>2.5316459999999998</c:v>
                </c:pt>
                <c:pt idx="269">
                  <c:v>2.3064249999999999</c:v>
                </c:pt>
                <c:pt idx="270">
                  <c:v>2.2038570000000002</c:v>
                </c:pt>
                <c:pt idx="271">
                  <c:v>2.1452149999999999</c:v>
                </c:pt>
                <c:pt idx="272">
                  <c:v>1.969365</c:v>
                </c:pt>
                <c:pt idx="273">
                  <c:v>1.6375550000000001</c:v>
                </c:pt>
                <c:pt idx="274">
                  <c:v>1.413043</c:v>
                </c:pt>
                <c:pt idx="275">
                  <c:v>1.47139</c:v>
                </c:pt>
                <c:pt idx="276">
                  <c:v>1.5292190000000001</c:v>
                </c:pt>
                <c:pt idx="277">
                  <c:v>1.3043480000000001</c:v>
                </c:pt>
                <c:pt idx="278">
                  <c:v>1.136979</c:v>
                </c:pt>
                <c:pt idx="279">
                  <c:v>1.081081</c:v>
                </c:pt>
                <c:pt idx="280">
                  <c:v>0.96618400000000004</c:v>
                </c:pt>
                <c:pt idx="281">
                  <c:v>0.91250699999999996</c:v>
                </c:pt>
                <c:pt idx="282">
                  <c:v>1.1859839999999999</c:v>
                </c:pt>
                <c:pt idx="283">
                  <c:v>1.2385569999999999</c:v>
                </c:pt>
                <c:pt idx="284">
                  <c:v>1.180258</c:v>
                </c:pt>
                <c:pt idx="285">
                  <c:v>1.5574650000000001</c:v>
                </c:pt>
                <c:pt idx="286">
                  <c:v>1.5005360000000001</c:v>
                </c:pt>
                <c:pt idx="287">
                  <c:v>1.5037590000000001</c:v>
                </c:pt>
                <c:pt idx="288">
                  <c:v>1.7751479999999999</c:v>
                </c:pt>
                <c:pt idx="289">
                  <c:v>1.8240339999999999</c:v>
                </c:pt>
                <c:pt idx="290">
                  <c:v>1.7130620000000001</c:v>
                </c:pt>
                <c:pt idx="291">
                  <c:v>2.0320860000000001</c:v>
                </c:pt>
                <c:pt idx="292">
                  <c:v>1.9138759999999999</c:v>
                </c:pt>
                <c:pt idx="293">
                  <c:v>2.074468</c:v>
                </c:pt>
                <c:pt idx="294">
                  <c:v>2.0245069999999998</c:v>
                </c:pt>
                <c:pt idx="295">
                  <c:v>2.2340429999999998</c:v>
                </c:pt>
                <c:pt idx="296">
                  <c:v>2.0148459999999999</c:v>
                </c:pt>
                <c:pt idx="297">
                  <c:v>1.956637</c:v>
                </c:pt>
                <c:pt idx="298">
                  <c:v>2.0591339999999998</c:v>
                </c:pt>
                <c:pt idx="299">
                  <c:v>2.2751320000000002</c:v>
                </c:pt>
                <c:pt idx="300">
                  <c:v>2.2198730000000002</c:v>
                </c:pt>
                <c:pt idx="301">
                  <c:v>2.3182299999999998</c:v>
                </c:pt>
                <c:pt idx="302">
                  <c:v>2.526316</c:v>
                </c:pt>
                <c:pt idx="303">
                  <c:v>2.410901</c:v>
                </c:pt>
                <c:pt idx="304">
                  <c:v>2.3474179999999998</c:v>
                </c:pt>
                <c:pt idx="305">
                  <c:v>2.084419</c:v>
                </c:pt>
                <c:pt idx="306">
                  <c:v>1.8276760000000001</c:v>
                </c:pt>
                <c:pt idx="307">
                  <c:v>1.612903</c:v>
                </c:pt>
                <c:pt idx="308">
                  <c:v>2.079002</c:v>
                </c:pt>
                <c:pt idx="309">
                  <c:v>1.919087</c:v>
                </c:pt>
                <c:pt idx="310">
                  <c:v>1.86239</c:v>
                </c:pt>
                <c:pt idx="311">
                  <c:v>1.810657</c:v>
                </c:pt>
                <c:pt idx="312">
                  <c:v>1.6546019999999999</c:v>
                </c:pt>
                <c:pt idx="313">
                  <c:v>1.8022659999999999</c:v>
                </c:pt>
                <c:pt idx="314">
                  <c:v>2.053388</c:v>
                </c:pt>
                <c:pt idx="315">
                  <c:v>1.995906</c:v>
                </c:pt>
                <c:pt idx="316">
                  <c:v>1.9367989999999999</c:v>
                </c:pt>
                <c:pt idx="317">
                  <c:v>1.990812</c:v>
                </c:pt>
                <c:pt idx="318">
                  <c:v>2.3076919999999999</c:v>
                </c:pt>
                <c:pt idx="319">
                  <c:v>2.3553510000000002</c:v>
                </c:pt>
                <c:pt idx="320">
                  <c:v>2.291242</c:v>
                </c:pt>
                <c:pt idx="321">
                  <c:v>2.391858</c:v>
                </c:pt>
                <c:pt idx="322">
                  <c:v>2.3869980000000002</c:v>
                </c:pt>
                <c:pt idx="323">
                  <c:v>2.3373979999999999</c:v>
                </c:pt>
                <c:pt idx="324">
                  <c:v>2.6958289999999998</c:v>
                </c:pt>
                <c:pt idx="325">
                  <c:v>2.1750129999999999</c:v>
                </c:pt>
                <c:pt idx="326">
                  <c:v>1.6599600000000001</c:v>
                </c:pt>
                <c:pt idx="327">
                  <c:v>1.7059709999999999</c:v>
                </c:pt>
                <c:pt idx="328">
                  <c:v>2.0499999999999998</c:v>
                </c:pt>
                <c:pt idx="329">
                  <c:v>2.4024019999999999</c:v>
                </c:pt>
                <c:pt idx="330">
                  <c:v>2.3057639999999999</c:v>
                </c:pt>
                <c:pt idx="331">
                  <c:v>2.5012509999999999</c:v>
                </c:pt>
                <c:pt idx="332">
                  <c:v>2.2896960000000002</c:v>
                </c:pt>
                <c:pt idx="333">
                  <c:v>2.1868789999999998</c:v>
                </c:pt>
                <c:pt idx="334">
                  <c:v>2.1329370000000001</c:v>
                </c:pt>
                <c:pt idx="335">
                  <c:v>2.0854020000000002</c:v>
                </c:pt>
                <c:pt idx="336">
                  <c:v>1.7335309999999999</c:v>
                </c:pt>
                <c:pt idx="337">
                  <c:v>2.1287129999999999</c:v>
                </c:pt>
                <c:pt idx="338">
                  <c:v>2.2761010000000002</c:v>
                </c:pt>
                <c:pt idx="339">
                  <c:v>2.2200299999999999</c:v>
                </c:pt>
                <c:pt idx="340">
                  <c:v>2.0088189999999999</c:v>
                </c:pt>
                <c:pt idx="341">
                  <c:v>1.710655</c:v>
                </c:pt>
                <c:pt idx="342">
                  <c:v>1.812837</c:v>
                </c:pt>
                <c:pt idx="343">
                  <c:v>1.5617369999999999</c:v>
                </c:pt>
                <c:pt idx="344">
                  <c:v>1.654501</c:v>
                </c:pt>
                <c:pt idx="345">
                  <c:v>1.6536960000000001</c:v>
                </c:pt>
                <c:pt idx="346">
                  <c:v>1.699854</c:v>
                </c:pt>
                <c:pt idx="347">
                  <c:v>1.7023349999999999</c:v>
                </c:pt>
                <c:pt idx="348">
                  <c:v>1.703992</c:v>
                </c:pt>
                <c:pt idx="349">
                  <c:v>2.0358700000000001</c:v>
                </c:pt>
                <c:pt idx="350">
                  <c:v>2.322206</c:v>
                </c:pt>
                <c:pt idx="351">
                  <c:v>2.364865</c:v>
                </c:pt>
                <c:pt idx="352">
                  <c:v>2.0653220000000001</c:v>
                </c:pt>
                <c:pt idx="353">
                  <c:v>2.4026909999999999</c:v>
                </c:pt>
                <c:pt idx="354">
                  <c:v>2.3580369999999999</c:v>
                </c:pt>
                <c:pt idx="355">
                  <c:v>2.7390680000000001</c:v>
                </c:pt>
                <c:pt idx="356">
                  <c:v>2.8243179999999999</c:v>
                </c:pt>
                <c:pt idx="357">
                  <c:v>2.966507</c:v>
                </c:pt>
                <c:pt idx="358">
                  <c:v>2.9608400000000001</c:v>
                </c:pt>
                <c:pt idx="359">
                  <c:v>3.2042090000000001</c:v>
                </c:pt>
                <c:pt idx="360">
                  <c:v>3.1594060000000002</c:v>
                </c:pt>
                <c:pt idx="361">
                  <c:v>3.0001720000000001</c:v>
                </c:pt>
                <c:pt idx="362">
                  <c:v>3.238747</c:v>
                </c:pt>
                <c:pt idx="363">
                  <c:v>3.0500590000000001</c:v>
                </c:pt>
                <c:pt idx="364">
                  <c:v>3.268745</c:v>
                </c:pt>
                <c:pt idx="365">
                  <c:v>3.2866089999999999</c:v>
                </c:pt>
                <c:pt idx="366">
                  <c:v>3.0685739999999999</c:v>
                </c:pt>
                <c:pt idx="367">
                  <c:v>2.4357479999999998</c:v>
                </c:pt>
                <c:pt idx="368">
                  <c:v>2.6732860000000001</c:v>
                </c:pt>
                <c:pt idx="369">
                  <c:v>2.6861860000000002</c:v>
                </c:pt>
                <c:pt idx="370">
                  <c:v>2.5973549999999999</c:v>
                </c:pt>
                <c:pt idx="371">
                  <c:v>2.4006820000000002</c:v>
                </c:pt>
                <c:pt idx="372">
                  <c:v>2.3397760000000001</c:v>
                </c:pt>
                <c:pt idx="373">
                  <c:v>2.5146229999999998</c:v>
                </c:pt>
                <c:pt idx="374">
                  <c:v>2.3208869999999999</c:v>
                </c:pt>
                <c:pt idx="375">
                  <c:v>2.612924</c:v>
                </c:pt>
                <c:pt idx="376">
                  <c:v>2.7269990000000002</c:v>
                </c:pt>
                <c:pt idx="377">
                  <c:v>2.2894079999999999</c:v>
                </c:pt>
                <c:pt idx="378">
                  <c:v>2.436245</c:v>
                </c:pt>
                <c:pt idx="379">
                  <c:v>2.5387840000000002</c:v>
                </c:pt>
                <c:pt idx="380">
                  <c:v>2.2164280000000001</c:v>
                </c:pt>
                <c:pt idx="381">
                  <c:v>2.1437369999999998</c:v>
                </c:pt>
                <c:pt idx="382">
                  <c:v>1.7825230000000001</c:v>
                </c:pt>
                <c:pt idx="383">
                  <c:v>2.1437369999999998</c:v>
                </c:pt>
                <c:pt idx="384">
                  <c:v>2.4771839999999998</c:v>
                </c:pt>
                <c:pt idx="385">
                  <c:v>2.4579559999999998</c:v>
                </c:pt>
                <c:pt idx="386">
                  <c:v>2.5740029999999998</c:v>
                </c:pt>
                <c:pt idx="387">
                  <c:v>2.5641029999999998</c:v>
                </c:pt>
                <c:pt idx="388">
                  <c:v>2.040816</c:v>
                </c:pt>
                <c:pt idx="389">
                  <c:v>2.1711369999999999</c:v>
                </c:pt>
                <c:pt idx="390">
                  <c:v>2.1766969999999999</c:v>
                </c:pt>
                <c:pt idx="391">
                  <c:v>2.304738</c:v>
                </c:pt>
                <c:pt idx="392">
                  <c:v>2.4234689999999999</c:v>
                </c:pt>
                <c:pt idx="393">
                  <c:v>2.547771</c:v>
                </c:pt>
                <c:pt idx="394">
                  <c:v>2.8097059999999998</c:v>
                </c:pt>
                <c:pt idx="395">
                  <c:v>2.547771</c:v>
                </c:pt>
                <c:pt idx="396">
                  <c:v>2.5445289999999998</c:v>
                </c:pt>
                <c:pt idx="397">
                  <c:v>2.7777780000000001</c:v>
                </c:pt>
                <c:pt idx="398">
                  <c:v>2.8858220000000001</c:v>
                </c:pt>
                <c:pt idx="399">
                  <c:v>2.375</c:v>
                </c:pt>
                <c:pt idx="400">
                  <c:v>2.25</c:v>
                </c:pt>
                <c:pt idx="401">
                  <c:v>2.25</c:v>
                </c:pt>
                <c:pt idx="402">
                  <c:v>1.879699</c:v>
                </c:pt>
                <c:pt idx="403">
                  <c:v>1.7521899999999999</c:v>
                </c:pt>
                <c:pt idx="404">
                  <c:v>1.8679950000000001</c:v>
                </c:pt>
                <c:pt idx="405">
                  <c:v>1.36646</c:v>
                </c:pt>
                <c:pt idx="406">
                  <c:v>1.6149070000000001</c:v>
                </c:pt>
                <c:pt idx="407">
                  <c:v>1.36646</c:v>
                </c:pt>
                <c:pt idx="408">
                  <c:v>1.2406950000000001</c:v>
                </c:pt>
                <c:pt idx="409">
                  <c:v>0.98280100000000004</c:v>
                </c:pt>
                <c:pt idx="410">
                  <c:v>0.60975599999999996</c:v>
                </c:pt>
                <c:pt idx="411">
                  <c:v>0.85470100000000004</c:v>
                </c:pt>
                <c:pt idx="412">
                  <c:v>1.344743</c:v>
                </c:pt>
                <c:pt idx="413">
                  <c:v>1.100244</c:v>
                </c:pt>
                <c:pt idx="414">
                  <c:v>1.3530139999999999</c:v>
                </c:pt>
                <c:pt idx="415">
                  <c:v>1.107011</c:v>
                </c:pt>
                <c:pt idx="416">
                  <c:v>1.100244</c:v>
                </c:pt>
                <c:pt idx="417">
                  <c:v>1.715686</c:v>
                </c:pt>
                <c:pt idx="418">
                  <c:v>1.222494</c:v>
                </c:pt>
                <c:pt idx="419">
                  <c:v>1.22549</c:v>
                </c:pt>
                <c:pt idx="420">
                  <c:v>0.98039200000000004</c:v>
                </c:pt>
                <c:pt idx="421">
                  <c:v>1.216545</c:v>
                </c:pt>
                <c:pt idx="422">
                  <c:v>1.454545</c:v>
                </c:pt>
                <c:pt idx="423">
                  <c:v>1.8159810000000001</c:v>
                </c:pt>
                <c:pt idx="424">
                  <c:v>1.447527</c:v>
                </c:pt>
                <c:pt idx="425">
                  <c:v>1.813785</c:v>
                </c:pt>
                <c:pt idx="426">
                  <c:v>2.063107</c:v>
                </c:pt>
                <c:pt idx="427">
                  <c:v>2.311436</c:v>
                </c:pt>
                <c:pt idx="428">
                  <c:v>2.41838</c:v>
                </c:pt>
                <c:pt idx="429">
                  <c:v>2.0481929999999999</c:v>
                </c:pt>
                <c:pt idx="430">
                  <c:v>1.9323669999999999</c:v>
                </c:pt>
                <c:pt idx="431">
                  <c:v>2.3002419999999999</c:v>
                </c:pt>
                <c:pt idx="432">
                  <c:v>2.184466</c:v>
                </c:pt>
                <c:pt idx="433">
                  <c:v>2.163462</c:v>
                </c:pt>
                <c:pt idx="434">
                  <c:v>1.911589</c:v>
                </c:pt>
                <c:pt idx="435">
                  <c:v>1.9024970000000001</c:v>
                </c:pt>
                <c:pt idx="436">
                  <c:v>2.0214029999999998</c:v>
                </c:pt>
                <c:pt idx="437">
                  <c:v>2.1377670000000002</c:v>
                </c:pt>
                <c:pt idx="438">
                  <c:v>2.0214029999999998</c:v>
                </c:pt>
                <c:pt idx="439">
                  <c:v>2.0214029999999998</c:v>
                </c:pt>
                <c:pt idx="440">
                  <c:v>1.6528929999999999</c:v>
                </c:pt>
                <c:pt idx="441">
                  <c:v>1.534829</c:v>
                </c:pt>
                <c:pt idx="442">
                  <c:v>1.7772509999999999</c:v>
                </c:pt>
                <c:pt idx="443">
                  <c:v>1.7751479999999999</c:v>
                </c:pt>
                <c:pt idx="444">
                  <c:v>1.7814730000000001</c:v>
                </c:pt>
                <c:pt idx="445">
                  <c:v>1.8823529999999999</c:v>
                </c:pt>
                <c:pt idx="446">
                  <c:v>1.992966</c:v>
                </c:pt>
                <c:pt idx="447">
                  <c:v>1.6336059999999999</c:v>
                </c:pt>
                <c:pt idx="448">
                  <c:v>1.7482519999999999</c:v>
                </c:pt>
                <c:pt idx="449">
                  <c:v>1.395349</c:v>
                </c:pt>
                <c:pt idx="450">
                  <c:v>1.1655009999999999</c:v>
                </c:pt>
                <c:pt idx="451">
                  <c:v>0.93240100000000004</c:v>
                </c:pt>
                <c:pt idx="452">
                  <c:v>1.2775840000000001</c:v>
                </c:pt>
                <c:pt idx="453">
                  <c:v>1.744186</c:v>
                </c:pt>
                <c:pt idx="454">
                  <c:v>2.4447030000000001</c:v>
                </c:pt>
                <c:pt idx="455">
                  <c:v>2.3255810000000001</c:v>
                </c:pt>
                <c:pt idx="456">
                  <c:v>2.9171529999999999</c:v>
                </c:pt>
                <c:pt idx="457">
                  <c:v>3.1177830000000002</c:v>
                </c:pt>
                <c:pt idx="458">
                  <c:v>3.1034480000000002</c:v>
                </c:pt>
                <c:pt idx="459">
                  <c:v>3.3295059999999999</c:v>
                </c:pt>
                <c:pt idx="460">
                  <c:v>3.436426</c:v>
                </c:pt>
                <c:pt idx="461">
                  <c:v>3.7844039999999999</c:v>
                </c:pt>
                <c:pt idx="462">
                  <c:v>4.0322579999999997</c:v>
                </c:pt>
                <c:pt idx="463">
                  <c:v>4.3879910000000004</c:v>
                </c:pt>
                <c:pt idx="464">
                  <c:v>4.1284400000000003</c:v>
                </c:pt>
                <c:pt idx="465">
                  <c:v>3.657143</c:v>
                </c:pt>
                <c:pt idx="466">
                  <c:v>2.7272729999999998</c:v>
                </c:pt>
                <c:pt idx="467">
                  <c:v>2.3863639999999999</c:v>
                </c:pt>
                <c:pt idx="468">
                  <c:v>1.8140590000000001</c:v>
                </c:pt>
                <c:pt idx="469">
                  <c:v>1.7917130000000001</c:v>
                </c:pt>
                <c:pt idx="470">
                  <c:v>1.6722410000000001</c:v>
                </c:pt>
                <c:pt idx="471">
                  <c:v>1.2222219999999999</c:v>
                </c:pt>
                <c:pt idx="472">
                  <c:v>1.218162</c:v>
                </c:pt>
                <c:pt idx="473">
                  <c:v>1.2154700000000001</c:v>
                </c:pt>
                <c:pt idx="474">
                  <c:v>0.99667799999999995</c:v>
                </c:pt>
                <c:pt idx="475">
                  <c:v>1.106195</c:v>
                </c:pt>
                <c:pt idx="476">
                  <c:v>0.88105699999999998</c:v>
                </c:pt>
                <c:pt idx="477">
                  <c:v>0.992282</c:v>
                </c:pt>
                <c:pt idx="478">
                  <c:v>1.327434</c:v>
                </c:pt>
                <c:pt idx="479">
                  <c:v>1.442841</c:v>
                </c:pt>
                <c:pt idx="480">
                  <c:v>2.004454</c:v>
                </c:pt>
                <c:pt idx="481">
                  <c:v>1.9801979999999999</c:v>
                </c:pt>
                <c:pt idx="482">
                  <c:v>2.302632</c:v>
                </c:pt>
                <c:pt idx="483">
                  <c:v>2.5246979999999999</c:v>
                </c:pt>
                <c:pt idx="484">
                  <c:v>2.1881840000000001</c:v>
                </c:pt>
                <c:pt idx="485">
                  <c:v>1.8558950000000001</c:v>
                </c:pt>
                <c:pt idx="486">
                  <c:v>2.1929820000000002</c:v>
                </c:pt>
                <c:pt idx="487">
                  <c:v>2.4070019999999999</c:v>
                </c:pt>
                <c:pt idx="488">
                  <c:v>2.5109170000000001</c:v>
                </c:pt>
                <c:pt idx="489">
                  <c:v>2.4017469999999999</c:v>
                </c:pt>
                <c:pt idx="490">
                  <c:v>2.5109170000000001</c:v>
                </c:pt>
                <c:pt idx="491">
                  <c:v>2.8446389999999999</c:v>
                </c:pt>
                <c:pt idx="492">
                  <c:v>2.7292580000000002</c:v>
                </c:pt>
                <c:pt idx="493">
                  <c:v>2.6968719999999999</c:v>
                </c:pt>
                <c:pt idx="494">
                  <c:v>2.6795279999999999</c:v>
                </c:pt>
                <c:pt idx="495">
                  <c:v>2.9978590000000001</c:v>
                </c:pt>
                <c:pt idx="496">
                  <c:v>3.1049250000000002</c:v>
                </c:pt>
                <c:pt idx="497">
                  <c:v>3.0010720000000002</c:v>
                </c:pt>
                <c:pt idx="498">
                  <c:v>3.004292</c:v>
                </c:pt>
                <c:pt idx="499">
                  <c:v>2.5641029999999998</c:v>
                </c:pt>
                <c:pt idx="500">
                  <c:v>2.555911</c:v>
                </c:pt>
                <c:pt idx="501">
                  <c:v>2.771855</c:v>
                </c:pt>
                <c:pt idx="502">
                  <c:v>2.555911</c:v>
                </c:pt>
                <c:pt idx="503">
                  <c:v>2.446809</c:v>
                </c:pt>
                <c:pt idx="504">
                  <c:v>2.7630180000000002</c:v>
                </c:pt>
                <c:pt idx="505">
                  <c:v>2.7310919999999999</c:v>
                </c:pt>
                <c:pt idx="506">
                  <c:v>2.6096029999999999</c:v>
                </c:pt>
                <c:pt idx="507">
                  <c:v>2.1829519999999998</c:v>
                </c:pt>
                <c:pt idx="508">
                  <c:v>2.180685</c:v>
                </c:pt>
                <c:pt idx="509">
                  <c:v>2.1852239999999998</c:v>
                </c:pt>
                <c:pt idx="510">
                  <c:v>2.2916669999999999</c:v>
                </c:pt>
                <c:pt idx="511">
                  <c:v>2.6041669999999999</c:v>
                </c:pt>
                <c:pt idx="512">
                  <c:v>2.4922119999999999</c:v>
                </c:pt>
                <c:pt idx="513">
                  <c:v>2.3858920000000001</c:v>
                </c:pt>
                <c:pt idx="514">
                  <c:v>2.2845279999999999</c:v>
                </c:pt>
                <c:pt idx="515">
                  <c:v>2.0768430000000002</c:v>
                </c:pt>
                <c:pt idx="516">
                  <c:v>1.2409509999999999</c:v>
                </c:pt>
                <c:pt idx="517">
                  <c:v>1.2269939999999999</c:v>
                </c:pt>
                <c:pt idx="518">
                  <c:v>1.0172939999999999</c:v>
                </c:pt>
                <c:pt idx="519">
                  <c:v>0.81383499999999998</c:v>
                </c:pt>
                <c:pt idx="520">
                  <c:v>0.81300799999999995</c:v>
                </c:pt>
                <c:pt idx="521">
                  <c:v>0.91649700000000001</c:v>
                </c:pt>
                <c:pt idx="522">
                  <c:v>0.61099800000000004</c:v>
                </c:pt>
                <c:pt idx="523">
                  <c:v>0.40609099999999998</c:v>
                </c:pt>
                <c:pt idx="524">
                  <c:v>0.50658599999999998</c:v>
                </c:pt>
                <c:pt idx="525">
                  <c:v>0.60790299999999997</c:v>
                </c:pt>
                <c:pt idx="526">
                  <c:v>0.60913700000000004</c:v>
                </c:pt>
                <c:pt idx="527">
                  <c:v>0.71210600000000002</c:v>
                </c:pt>
                <c:pt idx="528">
                  <c:v>1.02145</c:v>
                </c:pt>
                <c:pt idx="529">
                  <c:v>0.50505100000000003</c:v>
                </c:pt>
                <c:pt idx="530">
                  <c:v>0.30211500000000002</c:v>
                </c:pt>
                <c:pt idx="531">
                  <c:v>0.70635700000000001</c:v>
                </c:pt>
                <c:pt idx="532">
                  <c:v>0.50403200000000004</c:v>
                </c:pt>
                <c:pt idx="533">
                  <c:v>0.60544900000000001</c:v>
                </c:pt>
                <c:pt idx="534">
                  <c:v>0.70850199999999997</c:v>
                </c:pt>
                <c:pt idx="535">
                  <c:v>0.50556100000000004</c:v>
                </c:pt>
                <c:pt idx="536">
                  <c:v>0.50403200000000004</c:v>
                </c:pt>
                <c:pt idx="537">
                  <c:v>0.503525</c:v>
                </c:pt>
                <c:pt idx="538">
                  <c:v>0.50454100000000002</c:v>
                </c:pt>
                <c:pt idx="539">
                  <c:v>0.40404000000000001</c:v>
                </c:pt>
                <c:pt idx="540">
                  <c:v>-0.10111199999999999</c:v>
                </c:pt>
                <c:pt idx="541">
                  <c:v>0.301508</c:v>
                </c:pt>
                <c:pt idx="542">
                  <c:v>0.60241</c:v>
                </c:pt>
                <c:pt idx="543">
                  <c:v>0.50100199999999995</c:v>
                </c:pt>
                <c:pt idx="544">
                  <c:v>0.70210600000000001</c:v>
                </c:pt>
                <c:pt idx="545">
                  <c:v>0.60180500000000003</c:v>
                </c:pt>
                <c:pt idx="546">
                  <c:v>0.70351799999999998</c:v>
                </c:pt>
                <c:pt idx="547">
                  <c:v>0.60362199999999999</c:v>
                </c:pt>
                <c:pt idx="548">
                  <c:v>0.50150499999999998</c:v>
                </c:pt>
                <c:pt idx="549">
                  <c:v>0.30060100000000001</c:v>
                </c:pt>
                <c:pt idx="550">
                  <c:v>0.301205</c:v>
                </c:pt>
                <c:pt idx="551">
                  <c:v>0.40241399999999999</c:v>
                </c:pt>
                <c:pt idx="552">
                  <c:v>0.60728700000000002</c:v>
                </c:pt>
                <c:pt idx="553">
                  <c:v>0.30060100000000001</c:v>
                </c:pt>
                <c:pt idx="554">
                  <c:v>0</c:v>
                </c:pt>
                <c:pt idx="555">
                  <c:v>0</c:v>
                </c:pt>
                <c:pt idx="556">
                  <c:v>9.9601999999999996E-2</c:v>
                </c:pt>
                <c:pt idx="557">
                  <c:v>0.29910300000000001</c:v>
                </c:pt>
                <c:pt idx="558">
                  <c:v>0.29940099999999997</c:v>
                </c:pt>
                <c:pt idx="559">
                  <c:v>0.2</c:v>
                </c:pt>
                <c:pt idx="560">
                  <c:v>0</c:v>
                </c:pt>
                <c:pt idx="561">
                  <c:v>0.29970000000000002</c:v>
                </c:pt>
                <c:pt idx="562">
                  <c:v>0.40039999999999998</c:v>
                </c:pt>
                <c:pt idx="563">
                  <c:v>0.50100199999999995</c:v>
                </c:pt>
                <c:pt idx="564">
                  <c:v>0.90543300000000004</c:v>
                </c:pt>
                <c:pt idx="565">
                  <c:v>0.99900100000000003</c:v>
                </c:pt>
                <c:pt idx="566">
                  <c:v>0.998004</c:v>
                </c:pt>
                <c:pt idx="567">
                  <c:v>1.0967100000000001</c:v>
                </c:pt>
                <c:pt idx="568">
                  <c:v>0.79601999999999995</c:v>
                </c:pt>
                <c:pt idx="569">
                  <c:v>0.59642099999999998</c:v>
                </c:pt>
                <c:pt idx="570">
                  <c:v>1.492537</c:v>
                </c:pt>
                <c:pt idx="571">
                  <c:v>1.4970060000000001</c:v>
                </c:pt>
                <c:pt idx="572">
                  <c:v>1.5968059999999999</c:v>
                </c:pt>
                <c:pt idx="573">
                  <c:v>1.494024</c:v>
                </c:pt>
                <c:pt idx="574">
                  <c:v>1.2961119999999999</c:v>
                </c:pt>
                <c:pt idx="575">
                  <c:v>0.99700900000000003</c:v>
                </c:pt>
                <c:pt idx="576">
                  <c:v>0.69790600000000003</c:v>
                </c:pt>
                <c:pt idx="577">
                  <c:v>0.593472</c:v>
                </c:pt>
                <c:pt idx="578">
                  <c:v>0.49407099999999998</c:v>
                </c:pt>
                <c:pt idx="579">
                  <c:v>0.78895499999999996</c:v>
                </c:pt>
                <c:pt idx="580">
                  <c:v>1.0858840000000001</c:v>
                </c:pt>
                <c:pt idx="581">
                  <c:v>1.086957</c:v>
                </c:pt>
                <c:pt idx="582">
                  <c:v>1.0784309999999999</c:v>
                </c:pt>
                <c:pt idx="583">
                  <c:v>0.98328400000000005</c:v>
                </c:pt>
                <c:pt idx="584">
                  <c:v>0.589391</c:v>
                </c:pt>
                <c:pt idx="585">
                  <c:v>0.78508299999999998</c:v>
                </c:pt>
                <c:pt idx="586">
                  <c:v>0.78740200000000005</c:v>
                </c:pt>
                <c:pt idx="587">
                  <c:v>0.78973300000000002</c:v>
                </c:pt>
                <c:pt idx="588">
                  <c:v>1.287129</c:v>
                </c:pt>
                <c:pt idx="589">
                  <c:v>1.0816129999999999</c:v>
                </c:pt>
                <c:pt idx="590">
                  <c:v>1.1799409999999999</c:v>
                </c:pt>
                <c:pt idx="591">
                  <c:v>0.97847399999999995</c:v>
                </c:pt>
                <c:pt idx="592">
                  <c:v>0.68359400000000003</c:v>
                </c:pt>
                <c:pt idx="593">
                  <c:v>0.58650999999999998</c:v>
                </c:pt>
                <c:pt idx="594">
                  <c:v>0.38797300000000001</c:v>
                </c:pt>
                <c:pt idx="595">
                  <c:v>0.389484</c:v>
                </c:pt>
                <c:pt idx="596">
                  <c:v>0.48828100000000002</c:v>
                </c:pt>
                <c:pt idx="597">
                  <c:v>0.58422600000000002</c:v>
                </c:pt>
                <c:pt idx="598">
                  <c:v>0.68359400000000003</c:v>
                </c:pt>
                <c:pt idx="599">
                  <c:v>0.78354599999999996</c:v>
                </c:pt>
                <c:pt idx="600">
                  <c:v>0.68426200000000004</c:v>
                </c:pt>
                <c:pt idx="601">
                  <c:v>0.77820999999999996</c:v>
                </c:pt>
                <c:pt idx="602">
                  <c:v>0.38872699999999999</c:v>
                </c:pt>
                <c:pt idx="603">
                  <c:v>0</c:v>
                </c:pt>
                <c:pt idx="604">
                  <c:v>0</c:v>
                </c:pt>
                <c:pt idx="605">
                  <c:v>0.291545</c:v>
                </c:pt>
                <c:pt idx="606">
                  <c:v>0.48309200000000002</c:v>
                </c:pt>
                <c:pt idx="607">
                  <c:v>0.48496600000000001</c:v>
                </c:pt>
                <c:pt idx="608">
                  <c:v>0.58309</c:v>
                </c:pt>
                <c:pt idx="609">
                  <c:v>0.38722200000000001</c:v>
                </c:pt>
                <c:pt idx="610">
                  <c:v>0.48496600000000001</c:v>
                </c:pt>
                <c:pt idx="611">
                  <c:v>0.48590899999999998</c:v>
                </c:pt>
                <c:pt idx="612">
                  <c:v>0.58252400000000004</c:v>
                </c:pt>
                <c:pt idx="613">
                  <c:v>0.57915099999999997</c:v>
                </c:pt>
                <c:pt idx="614">
                  <c:v>0.96805399999999997</c:v>
                </c:pt>
                <c:pt idx="615">
                  <c:v>1.4534879999999999</c:v>
                </c:pt>
                <c:pt idx="616">
                  <c:v>1.745878</c:v>
                </c:pt>
                <c:pt idx="617">
                  <c:v>1.744186</c:v>
                </c:pt>
                <c:pt idx="618">
                  <c:v>1.6346149999999999</c:v>
                </c:pt>
                <c:pt idx="619">
                  <c:v>1.833977</c:v>
                </c:pt>
                <c:pt idx="620">
                  <c:v>2.2222219999999999</c:v>
                </c:pt>
                <c:pt idx="621">
                  <c:v>2.989392</c:v>
                </c:pt>
                <c:pt idx="622">
                  <c:v>3.3783780000000001</c:v>
                </c:pt>
                <c:pt idx="623">
                  <c:v>3.0947779999999998</c:v>
                </c:pt>
                <c:pt idx="624">
                  <c:v>4.343629</c:v>
                </c:pt>
                <c:pt idx="625">
                  <c:v>4.7984640000000001</c:v>
                </c:pt>
                <c:pt idx="626">
                  <c:v>5.3691279999999999</c:v>
                </c:pt>
                <c:pt idx="627">
                  <c:v>6.6857689999999996</c:v>
                </c:pt>
                <c:pt idx="628">
                  <c:v>7.4356530000000003</c:v>
                </c:pt>
                <c:pt idx="629">
                  <c:v>8.1904760000000003</c:v>
                </c:pt>
                <c:pt idx="630">
                  <c:v>8.7038790000000006</c:v>
                </c:pt>
                <c:pt idx="631">
                  <c:v>8.9099529999999998</c:v>
                </c:pt>
                <c:pt idx="632">
                  <c:v>10.018903999999999</c:v>
                </c:pt>
              </c:numCache>
            </c:numRef>
          </c:val>
          <c:smooth val="0"/>
          <c:extLst>
            <c:ext xmlns:c16="http://schemas.microsoft.com/office/drawing/2014/chart" uri="{C3380CC4-5D6E-409C-BE32-E72D297353CC}">
              <c16:uniqueId val="{00000000-7116-4578-9869-88B74D65EB00}"/>
            </c:ext>
          </c:extLst>
        </c:ser>
        <c:ser>
          <c:idx val="2"/>
          <c:order val="2"/>
          <c:tx>
            <c:strRef>
              <c:f>'Ark1'!$H$4</c:f>
              <c:strCache>
                <c:ptCount val="1"/>
                <c:pt idx="0">
                  <c:v>MiddelV</c:v>
                </c:pt>
              </c:strCache>
            </c:strRef>
          </c:tx>
          <c:spPr>
            <a:ln w="28575">
              <a:solidFill>
                <a:srgbClr val="92229C"/>
              </a:solidFill>
              <a:prstDash val="dash"/>
            </a:ln>
          </c:spPr>
          <c:marker>
            <c:symbol val="none"/>
          </c:marker>
          <c:cat>
            <c:numRef>
              <c:f>'Ark1'!$A$5:$A$636</c:f>
              <c:numCache>
                <c:formatCode>m/d/yyyy</c:formatCode>
                <c:ptCount val="632"/>
                <c:pt idx="0">
                  <c:v>25569</c:v>
                </c:pt>
                <c:pt idx="1">
                  <c:v>25600</c:v>
                </c:pt>
                <c:pt idx="2">
                  <c:v>25628</c:v>
                </c:pt>
                <c:pt idx="3">
                  <c:v>25659</c:v>
                </c:pt>
                <c:pt idx="4">
                  <c:v>25689</c:v>
                </c:pt>
                <c:pt idx="5">
                  <c:v>25720</c:v>
                </c:pt>
                <c:pt idx="6">
                  <c:v>25750</c:v>
                </c:pt>
                <c:pt idx="7">
                  <c:v>25781</c:v>
                </c:pt>
                <c:pt idx="8">
                  <c:v>25812</c:v>
                </c:pt>
                <c:pt idx="9">
                  <c:v>25842</c:v>
                </c:pt>
                <c:pt idx="10">
                  <c:v>25873</c:v>
                </c:pt>
                <c:pt idx="11">
                  <c:v>25903</c:v>
                </c:pt>
                <c:pt idx="12">
                  <c:v>25934</c:v>
                </c:pt>
                <c:pt idx="13">
                  <c:v>25965</c:v>
                </c:pt>
                <c:pt idx="14">
                  <c:v>25993</c:v>
                </c:pt>
                <c:pt idx="15">
                  <c:v>26024</c:v>
                </c:pt>
                <c:pt idx="16">
                  <c:v>26054</c:v>
                </c:pt>
                <c:pt idx="17">
                  <c:v>26085</c:v>
                </c:pt>
                <c:pt idx="18">
                  <c:v>26115</c:v>
                </c:pt>
                <c:pt idx="19">
                  <c:v>26146</c:v>
                </c:pt>
                <c:pt idx="20">
                  <c:v>26177</c:v>
                </c:pt>
                <c:pt idx="21">
                  <c:v>26207</c:v>
                </c:pt>
                <c:pt idx="22">
                  <c:v>26238</c:v>
                </c:pt>
                <c:pt idx="23">
                  <c:v>26268</c:v>
                </c:pt>
                <c:pt idx="24">
                  <c:v>26299</c:v>
                </c:pt>
                <c:pt idx="25">
                  <c:v>26330</c:v>
                </c:pt>
                <c:pt idx="26">
                  <c:v>26359</c:v>
                </c:pt>
                <c:pt idx="27">
                  <c:v>26390</c:v>
                </c:pt>
                <c:pt idx="28">
                  <c:v>26420</c:v>
                </c:pt>
                <c:pt idx="29">
                  <c:v>26451</c:v>
                </c:pt>
                <c:pt idx="30">
                  <c:v>26481</c:v>
                </c:pt>
                <c:pt idx="31">
                  <c:v>26512</c:v>
                </c:pt>
                <c:pt idx="32">
                  <c:v>26543</c:v>
                </c:pt>
                <c:pt idx="33">
                  <c:v>26573</c:v>
                </c:pt>
                <c:pt idx="34">
                  <c:v>26604</c:v>
                </c:pt>
                <c:pt idx="35">
                  <c:v>26634</c:v>
                </c:pt>
                <c:pt idx="36">
                  <c:v>26665</c:v>
                </c:pt>
                <c:pt idx="37">
                  <c:v>26696</c:v>
                </c:pt>
                <c:pt idx="38">
                  <c:v>26724</c:v>
                </c:pt>
                <c:pt idx="39">
                  <c:v>26755</c:v>
                </c:pt>
                <c:pt idx="40">
                  <c:v>26785</c:v>
                </c:pt>
                <c:pt idx="41">
                  <c:v>26816</c:v>
                </c:pt>
                <c:pt idx="42">
                  <c:v>26846</c:v>
                </c:pt>
                <c:pt idx="43">
                  <c:v>26877</c:v>
                </c:pt>
                <c:pt idx="44">
                  <c:v>26908</c:v>
                </c:pt>
                <c:pt idx="45">
                  <c:v>26938</c:v>
                </c:pt>
                <c:pt idx="46">
                  <c:v>26969</c:v>
                </c:pt>
                <c:pt idx="47">
                  <c:v>26999</c:v>
                </c:pt>
                <c:pt idx="48">
                  <c:v>27030</c:v>
                </c:pt>
                <c:pt idx="49">
                  <c:v>27061</c:v>
                </c:pt>
                <c:pt idx="50">
                  <c:v>27089</c:v>
                </c:pt>
                <c:pt idx="51">
                  <c:v>27120</c:v>
                </c:pt>
                <c:pt idx="52">
                  <c:v>27150</c:v>
                </c:pt>
                <c:pt idx="53">
                  <c:v>27181</c:v>
                </c:pt>
                <c:pt idx="54">
                  <c:v>27211</c:v>
                </c:pt>
                <c:pt idx="55">
                  <c:v>27242</c:v>
                </c:pt>
                <c:pt idx="56">
                  <c:v>27273</c:v>
                </c:pt>
                <c:pt idx="57">
                  <c:v>27303</c:v>
                </c:pt>
                <c:pt idx="58">
                  <c:v>27334</c:v>
                </c:pt>
                <c:pt idx="59">
                  <c:v>27364</c:v>
                </c:pt>
                <c:pt idx="60">
                  <c:v>27395</c:v>
                </c:pt>
                <c:pt idx="61">
                  <c:v>27426</c:v>
                </c:pt>
                <c:pt idx="62">
                  <c:v>27454</c:v>
                </c:pt>
                <c:pt idx="63">
                  <c:v>27485</c:v>
                </c:pt>
                <c:pt idx="64">
                  <c:v>27515</c:v>
                </c:pt>
                <c:pt idx="65">
                  <c:v>27546</c:v>
                </c:pt>
                <c:pt idx="66">
                  <c:v>27576</c:v>
                </c:pt>
                <c:pt idx="67">
                  <c:v>27607</c:v>
                </c:pt>
                <c:pt idx="68">
                  <c:v>27638</c:v>
                </c:pt>
                <c:pt idx="69">
                  <c:v>27668</c:v>
                </c:pt>
                <c:pt idx="70">
                  <c:v>27699</c:v>
                </c:pt>
                <c:pt idx="71">
                  <c:v>27729</c:v>
                </c:pt>
                <c:pt idx="72">
                  <c:v>27760</c:v>
                </c:pt>
                <c:pt idx="73">
                  <c:v>27791</c:v>
                </c:pt>
                <c:pt idx="74">
                  <c:v>27820</c:v>
                </c:pt>
                <c:pt idx="75">
                  <c:v>27851</c:v>
                </c:pt>
                <c:pt idx="76">
                  <c:v>27881</c:v>
                </c:pt>
                <c:pt idx="77">
                  <c:v>27912</c:v>
                </c:pt>
                <c:pt idx="78">
                  <c:v>27942</c:v>
                </c:pt>
                <c:pt idx="79">
                  <c:v>27973</c:v>
                </c:pt>
                <c:pt idx="80">
                  <c:v>28004</c:v>
                </c:pt>
                <c:pt idx="81">
                  <c:v>28034</c:v>
                </c:pt>
                <c:pt idx="82">
                  <c:v>28065</c:v>
                </c:pt>
                <c:pt idx="83">
                  <c:v>28095</c:v>
                </c:pt>
                <c:pt idx="84">
                  <c:v>28126</c:v>
                </c:pt>
                <c:pt idx="85">
                  <c:v>28157</c:v>
                </c:pt>
                <c:pt idx="86">
                  <c:v>28185</c:v>
                </c:pt>
                <c:pt idx="87">
                  <c:v>28216</c:v>
                </c:pt>
                <c:pt idx="88">
                  <c:v>28246</c:v>
                </c:pt>
                <c:pt idx="89">
                  <c:v>28277</c:v>
                </c:pt>
                <c:pt idx="90">
                  <c:v>28307</c:v>
                </c:pt>
                <c:pt idx="91">
                  <c:v>28338</c:v>
                </c:pt>
                <c:pt idx="92">
                  <c:v>28369</c:v>
                </c:pt>
                <c:pt idx="93">
                  <c:v>28399</c:v>
                </c:pt>
                <c:pt idx="94">
                  <c:v>28430</c:v>
                </c:pt>
                <c:pt idx="95">
                  <c:v>28460</c:v>
                </c:pt>
                <c:pt idx="96">
                  <c:v>28491</c:v>
                </c:pt>
                <c:pt idx="97">
                  <c:v>28522</c:v>
                </c:pt>
                <c:pt idx="98">
                  <c:v>28550</c:v>
                </c:pt>
                <c:pt idx="99">
                  <c:v>28581</c:v>
                </c:pt>
                <c:pt idx="100">
                  <c:v>28611</c:v>
                </c:pt>
                <c:pt idx="101">
                  <c:v>28642</c:v>
                </c:pt>
                <c:pt idx="102">
                  <c:v>28672</c:v>
                </c:pt>
                <c:pt idx="103">
                  <c:v>28703</c:v>
                </c:pt>
                <c:pt idx="104">
                  <c:v>28734</c:v>
                </c:pt>
                <c:pt idx="105">
                  <c:v>28764</c:v>
                </c:pt>
                <c:pt idx="106">
                  <c:v>28795</c:v>
                </c:pt>
                <c:pt idx="107">
                  <c:v>28825</c:v>
                </c:pt>
                <c:pt idx="108">
                  <c:v>28856</c:v>
                </c:pt>
                <c:pt idx="109">
                  <c:v>28887</c:v>
                </c:pt>
                <c:pt idx="110">
                  <c:v>28915</c:v>
                </c:pt>
                <c:pt idx="111">
                  <c:v>28946</c:v>
                </c:pt>
                <c:pt idx="112">
                  <c:v>28976</c:v>
                </c:pt>
                <c:pt idx="113">
                  <c:v>29007</c:v>
                </c:pt>
                <c:pt idx="114">
                  <c:v>29037</c:v>
                </c:pt>
                <c:pt idx="115">
                  <c:v>29068</c:v>
                </c:pt>
                <c:pt idx="116">
                  <c:v>29099</c:v>
                </c:pt>
                <c:pt idx="117">
                  <c:v>29129</c:v>
                </c:pt>
                <c:pt idx="118">
                  <c:v>29160</c:v>
                </c:pt>
                <c:pt idx="119">
                  <c:v>29190</c:v>
                </c:pt>
                <c:pt idx="120">
                  <c:v>29221</c:v>
                </c:pt>
                <c:pt idx="121">
                  <c:v>29252</c:v>
                </c:pt>
                <c:pt idx="122">
                  <c:v>29281</c:v>
                </c:pt>
                <c:pt idx="123">
                  <c:v>29312</c:v>
                </c:pt>
                <c:pt idx="124">
                  <c:v>29342</c:v>
                </c:pt>
                <c:pt idx="125">
                  <c:v>29373</c:v>
                </c:pt>
                <c:pt idx="126">
                  <c:v>29403</c:v>
                </c:pt>
                <c:pt idx="127">
                  <c:v>29434</c:v>
                </c:pt>
                <c:pt idx="128">
                  <c:v>29465</c:v>
                </c:pt>
                <c:pt idx="129">
                  <c:v>29495</c:v>
                </c:pt>
                <c:pt idx="130">
                  <c:v>29526</c:v>
                </c:pt>
                <c:pt idx="131">
                  <c:v>29556</c:v>
                </c:pt>
                <c:pt idx="132">
                  <c:v>29587</c:v>
                </c:pt>
                <c:pt idx="133">
                  <c:v>29618</c:v>
                </c:pt>
                <c:pt idx="134">
                  <c:v>29646</c:v>
                </c:pt>
                <c:pt idx="135">
                  <c:v>29677</c:v>
                </c:pt>
                <c:pt idx="136">
                  <c:v>29707</c:v>
                </c:pt>
                <c:pt idx="137">
                  <c:v>29738</c:v>
                </c:pt>
                <c:pt idx="138">
                  <c:v>29768</c:v>
                </c:pt>
                <c:pt idx="139">
                  <c:v>29799</c:v>
                </c:pt>
                <c:pt idx="140">
                  <c:v>29830</c:v>
                </c:pt>
                <c:pt idx="141">
                  <c:v>29860</c:v>
                </c:pt>
                <c:pt idx="142">
                  <c:v>29891</c:v>
                </c:pt>
                <c:pt idx="143">
                  <c:v>29921</c:v>
                </c:pt>
                <c:pt idx="144">
                  <c:v>29952</c:v>
                </c:pt>
                <c:pt idx="145">
                  <c:v>29983</c:v>
                </c:pt>
                <c:pt idx="146">
                  <c:v>30011</c:v>
                </c:pt>
                <c:pt idx="147">
                  <c:v>30042</c:v>
                </c:pt>
                <c:pt idx="148">
                  <c:v>30072</c:v>
                </c:pt>
                <c:pt idx="149">
                  <c:v>30103</c:v>
                </c:pt>
                <c:pt idx="150">
                  <c:v>30133</c:v>
                </c:pt>
                <c:pt idx="151">
                  <c:v>30164</c:v>
                </c:pt>
                <c:pt idx="152">
                  <c:v>30195</c:v>
                </c:pt>
                <c:pt idx="153">
                  <c:v>30225</c:v>
                </c:pt>
                <c:pt idx="154">
                  <c:v>30256</c:v>
                </c:pt>
                <c:pt idx="155">
                  <c:v>30286</c:v>
                </c:pt>
                <c:pt idx="156">
                  <c:v>30317</c:v>
                </c:pt>
                <c:pt idx="157">
                  <c:v>30348</c:v>
                </c:pt>
                <c:pt idx="158">
                  <c:v>30376</c:v>
                </c:pt>
                <c:pt idx="159">
                  <c:v>30407</c:v>
                </c:pt>
                <c:pt idx="160">
                  <c:v>30437</c:v>
                </c:pt>
                <c:pt idx="161">
                  <c:v>30468</c:v>
                </c:pt>
                <c:pt idx="162">
                  <c:v>30498</c:v>
                </c:pt>
                <c:pt idx="163">
                  <c:v>30529</c:v>
                </c:pt>
                <c:pt idx="164">
                  <c:v>30560</c:v>
                </c:pt>
                <c:pt idx="165">
                  <c:v>30590</c:v>
                </c:pt>
                <c:pt idx="166">
                  <c:v>30621</c:v>
                </c:pt>
                <c:pt idx="167">
                  <c:v>30651</c:v>
                </c:pt>
                <c:pt idx="168">
                  <c:v>30682</c:v>
                </c:pt>
                <c:pt idx="169">
                  <c:v>30713</c:v>
                </c:pt>
                <c:pt idx="170">
                  <c:v>30742</c:v>
                </c:pt>
                <c:pt idx="171">
                  <c:v>30773</c:v>
                </c:pt>
                <c:pt idx="172">
                  <c:v>30803</c:v>
                </c:pt>
                <c:pt idx="173">
                  <c:v>30834</c:v>
                </c:pt>
                <c:pt idx="174">
                  <c:v>30864</c:v>
                </c:pt>
                <c:pt idx="175">
                  <c:v>30895</c:v>
                </c:pt>
                <c:pt idx="176">
                  <c:v>30926</c:v>
                </c:pt>
                <c:pt idx="177">
                  <c:v>30956</c:v>
                </c:pt>
                <c:pt idx="178">
                  <c:v>30987</c:v>
                </c:pt>
                <c:pt idx="179">
                  <c:v>31017</c:v>
                </c:pt>
                <c:pt idx="180">
                  <c:v>31048</c:v>
                </c:pt>
                <c:pt idx="181">
                  <c:v>31079</c:v>
                </c:pt>
                <c:pt idx="182">
                  <c:v>31107</c:v>
                </c:pt>
                <c:pt idx="183">
                  <c:v>31138</c:v>
                </c:pt>
                <c:pt idx="184">
                  <c:v>31168</c:v>
                </c:pt>
                <c:pt idx="185">
                  <c:v>31199</c:v>
                </c:pt>
                <c:pt idx="186">
                  <c:v>31229</c:v>
                </c:pt>
                <c:pt idx="187">
                  <c:v>31260</c:v>
                </c:pt>
                <c:pt idx="188">
                  <c:v>31291</c:v>
                </c:pt>
                <c:pt idx="189">
                  <c:v>31321</c:v>
                </c:pt>
                <c:pt idx="190">
                  <c:v>31352</c:v>
                </c:pt>
                <c:pt idx="191">
                  <c:v>31382</c:v>
                </c:pt>
                <c:pt idx="192">
                  <c:v>31413</c:v>
                </c:pt>
                <c:pt idx="193">
                  <c:v>31444</c:v>
                </c:pt>
                <c:pt idx="194">
                  <c:v>31472</c:v>
                </c:pt>
                <c:pt idx="195">
                  <c:v>31503</c:v>
                </c:pt>
                <c:pt idx="196">
                  <c:v>31533</c:v>
                </c:pt>
                <c:pt idx="197">
                  <c:v>31564</c:v>
                </c:pt>
                <c:pt idx="198">
                  <c:v>31594</c:v>
                </c:pt>
                <c:pt idx="199">
                  <c:v>31625</c:v>
                </c:pt>
                <c:pt idx="200">
                  <c:v>31656</c:v>
                </c:pt>
                <c:pt idx="201">
                  <c:v>31686</c:v>
                </c:pt>
                <c:pt idx="202">
                  <c:v>31717</c:v>
                </c:pt>
                <c:pt idx="203">
                  <c:v>31747</c:v>
                </c:pt>
                <c:pt idx="204">
                  <c:v>31778</c:v>
                </c:pt>
                <c:pt idx="205">
                  <c:v>31809</c:v>
                </c:pt>
                <c:pt idx="206">
                  <c:v>31837</c:v>
                </c:pt>
                <c:pt idx="207">
                  <c:v>31868</c:v>
                </c:pt>
                <c:pt idx="208">
                  <c:v>31898</c:v>
                </c:pt>
                <c:pt idx="209">
                  <c:v>31929</c:v>
                </c:pt>
                <c:pt idx="210">
                  <c:v>31959</c:v>
                </c:pt>
                <c:pt idx="211">
                  <c:v>31990</c:v>
                </c:pt>
                <c:pt idx="212">
                  <c:v>32021</c:v>
                </c:pt>
                <c:pt idx="213">
                  <c:v>32051</c:v>
                </c:pt>
                <c:pt idx="214">
                  <c:v>32082</c:v>
                </c:pt>
                <c:pt idx="215">
                  <c:v>32112</c:v>
                </c:pt>
                <c:pt idx="216">
                  <c:v>32143</c:v>
                </c:pt>
                <c:pt idx="217">
                  <c:v>32174</c:v>
                </c:pt>
                <c:pt idx="218">
                  <c:v>32203</c:v>
                </c:pt>
                <c:pt idx="219">
                  <c:v>32234</c:v>
                </c:pt>
                <c:pt idx="220">
                  <c:v>32264</c:v>
                </c:pt>
                <c:pt idx="221">
                  <c:v>32295</c:v>
                </c:pt>
                <c:pt idx="222">
                  <c:v>32325</c:v>
                </c:pt>
                <c:pt idx="223">
                  <c:v>32356</c:v>
                </c:pt>
                <c:pt idx="224">
                  <c:v>32387</c:v>
                </c:pt>
                <c:pt idx="225">
                  <c:v>32417</c:v>
                </c:pt>
                <c:pt idx="226">
                  <c:v>32448</c:v>
                </c:pt>
                <c:pt idx="227">
                  <c:v>32478</c:v>
                </c:pt>
                <c:pt idx="228">
                  <c:v>32509</c:v>
                </c:pt>
                <c:pt idx="229">
                  <c:v>32540</c:v>
                </c:pt>
                <c:pt idx="230">
                  <c:v>32568</c:v>
                </c:pt>
                <c:pt idx="231">
                  <c:v>32599</c:v>
                </c:pt>
                <c:pt idx="232">
                  <c:v>32629</c:v>
                </c:pt>
                <c:pt idx="233">
                  <c:v>32660</c:v>
                </c:pt>
                <c:pt idx="234">
                  <c:v>32690</c:v>
                </c:pt>
                <c:pt idx="235">
                  <c:v>32721</c:v>
                </c:pt>
                <c:pt idx="236">
                  <c:v>32752</c:v>
                </c:pt>
                <c:pt idx="237">
                  <c:v>32782</c:v>
                </c:pt>
                <c:pt idx="238">
                  <c:v>32813</c:v>
                </c:pt>
                <c:pt idx="239">
                  <c:v>32843</c:v>
                </c:pt>
                <c:pt idx="240">
                  <c:v>32874</c:v>
                </c:pt>
                <c:pt idx="241">
                  <c:v>32905</c:v>
                </c:pt>
                <c:pt idx="242">
                  <c:v>32933</c:v>
                </c:pt>
                <c:pt idx="243">
                  <c:v>32964</c:v>
                </c:pt>
                <c:pt idx="244">
                  <c:v>32994</c:v>
                </c:pt>
                <c:pt idx="245">
                  <c:v>33025</c:v>
                </c:pt>
                <c:pt idx="246">
                  <c:v>33055</c:v>
                </c:pt>
                <c:pt idx="247">
                  <c:v>33086</c:v>
                </c:pt>
                <c:pt idx="248">
                  <c:v>33117</c:v>
                </c:pt>
                <c:pt idx="249">
                  <c:v>33147</c:v>
                </c:pt>
                <c:pt idx="250">
                  <c:v>33178</c:v>
                </c:pt>
                <c:pt idx="251">
                  <c:v>33208</c:v>
                </c:pt>
                <c:pt idx="252">
                  <c:v>33239</c:v>
                </c:pt>
                <c:pt idx="253">
                  <c:v>33270</c:v>
                </c:pt>
                <c:pt idx="254">
                  <c:v>33298</c:v>
                </c:pt>
                <c:pt idx="255">
                  <c:v>33329</c:v>
                </c:pt>
                <c:pt idx="256">
                  <c:v>33359</c:v>
                </c:pt>
                <c:pt idx="257">
                  <c:v>33390</c:v>
                </c:pt>
                <c:pt idx="258">
                  <c:v>33420</c:v>
                </c:pt>
                <c:pt idx="259">
                  <c:v>33451</c:v>
                </c:pt>
                <c:pt idx="260">
                  <c:v>33482</c:v>
                </c:pt>
                <c:pt idx="261">
                  <c:v>33512</c:v>
                </c:pt>
                <c:pt idx="262">
                  <c:v>33543</c:v>
                </c:pt>
                <c:pt idx="263">
                  <c:v>33573</c:v>
                </c:pt>
                <c:pt idx="264">
                  <c:v>33604</c:v>
                </c:pt>
                <c:pt idx="265">
                  <c:v>33635</c:v>
                </c:pt>
                <c:pt idx="266">
                  <c:v>33664</c:v>
                </c:pt>
                <c:pt idx="267">
                  <c:v>33695</c:v>
                </c:pt>
                <c:pt idx="268">
                  <c:v>33725</c:v>
                </c:pt>
                <c:pt idx="269">
                  <c:v>33756</c:v>
                </c:pt>
                <c:pt idx="270">
                  <c:v>33786</c:v>
                </c:pt>
                <c:pt idx="271">
                  <c:v>33817</c:v>
                </c:pt>
                <c:pt idx="272">
                  <c:v>33848</c:v>
                </c:pt>
                <c:pt idx="273">
                  <c:v>33878</c:v>
                </c:pt>
                <c:pt idx="274">
                  <c:v>33909</c:v>
                </c:pt>
                <c:pt idx="275">
                  <c:v>33939</c:v>
                </c:pt>
                <c:pt idx="276">
                  <c:v>33970</c:v>
                </c:pt>
                <c:pt idx="277">
                  <c:v>34001</c:v>
                </c:pt>
                <c:pt idx="278">
                  <c:v>34029</c:v>
                </c:pt>
                <c:pt idx="279">
                  <c:v>34060</c:v>
                </c:pt>
                <c:pt idx="280">
                  <c:v>34090</c:v>
                </c:pt>
                <c:pt idx="281">
                  <c:v>34121</c:v>
                </c:pt>
                <c:pt idx="282">
                  <c:v>34151</c:v>
                </c:pt>
                <c:pt idx="283">
                  <c:v>34182</c:v>
                </c:pt>
                <c:pt idx="284">
                  <c:v>34213</c:v>
                </c:pt>
                <c:pt idx="285">
                  <c:v>34243</c:v>
                </c:pt>
                <c:pt idx="286">
                  <c:v>34274</c:v>
                </c:pt>
                <c:pt idx="287">
                  <c:v>34304</c:v>
                </c:pt>
                <c:pt idx="288">
                  <c:v>34335</c:v>
                </c:pt>
                <c:pt idx="289">
                  <c:v>34366</c:v>
                </c:pt>
                <c:pt idx="290">
                  <c:v>34394</c:v>
                </c:pt>
                <c:pt idx="291">
                  <c:v>34425</c:v>
                </c:pt>
                <c:pt idx="292">
                  <c:v>34455</c:v>
                </c:pt>
                <c:pt idx="293">
                  <c:v>34486</c:v>
                </c:pt>
                <c:pt idx="294">
                  <c:v>34516</c:v>
                </c:pt>
                <c:pt idx="295">
                  <c:v>34547</c:v>
                </c:pt>
                <c:pt idx="296">
                  <c:v>34578</c:v>
                </c:pt>
                <c:pt idx="297">
                  <c:v>34608</c:v>
                </c:pt>
                <c:pt idx="298">
                  <c:v>34639</c:v>
                </c:pt>
                <c:pt idx="299">
                  <c:v>34669</c:v>
                </c:pt>
                <c:pt idx="300">
                  <c:v>34700</c:v>
                </c:pt>
                <c:pt idx="301">
                  <c:v>34731</c:v>
                </c:pt>
                <c:pt idx="302">
                  <c:v>34759</c:v>
                </c:pt>
                <c:pt idx="303">
                  <c:v>34790</c:v>
                </c:pt>
                <c:pt idx="304">
                  <c:v>34820</c:v>
                </c:pt>
                <c:pt idx="305">
                  <c:v>34851</c:v>
                </c:pt>
                <c:pt idx="306">
                  <c:v>34881</c:v>
                </c:pt>
                <c:pt idx="307">
                  <c:v>34912</c:v>
                </c:pt>
                <c:pt idx="308">
                  <c:v>34943</c:v>
                </c:pt>
                <c:pt idx="309">
                  <c:v>34973</c:v>
                </c:pt>
                <c:pt idx="310">
                  <c:v>35004</c:v>
                </c:pt>
                <c:pt idx="311">
                  <c:v>35034</c:v>
                </c:pt>
                <c:pt idx="312">
                  <c:v>35065</c:v>
                </c:pt>
                <c:pt idx="313">
                  <c:v>35096</c:v>
                </c:pt>
                <c:pt idx="314">
                  <c:v>35125</c:v>
                </c:pt>
                <c:pt idx="315">
                  <c:v>35156</c:v>
                </c:pt>
                <c:pt idx="316">
                  <c:v>35186</c:v>
                </c:pt>
                <c:pt idx="317">
                  <c:v>35217</c:v>
                </c:pt>
                <c:pt idx="318">
                  <c:v>35247</c:v>
                </c:pt>
                <c:pt idx="319">
                  <c:v>35278</c:v>
                </c:pt>
                <c:pt idx="320">
                  <c:v>35309</c:v>
                </c:pt>
                <c:pt idx="321">
                  <c:v>35339</c:v>
                </c:pt>
                <c:pt idx="322">
                  <c:v>35370</c:v>
                </c:pt>
                <c:pt idx="323">
                  <c:v>35400</c:v>
                </c:pt>
                <c:pt idx="324">
                  <c:v>35431</c:v>
                </c:pt>
                <c:pt idx="325">
                  <c:v>35462</c:v>
                </c:pt>
                <c:pt idx="326">
                  <c:v>35490</c:v>
                </c:pt>
                <c:pt idx="327">
                  <c:v>35521</c:v>
                </c:pt>
                <c:pt idx="328">
                  <c:v>35551</c:v>
                </c:pt>
                <c:pt idx="329">
                  <c:v>35582</c:v>
                </c:pt>
                <c:pt idx="330">
                  <c:v>35612</c:v>
                </c:pt>
                <c:pt idx="331">
                  <c:v>35643</c:v>
                </c:pt>
                <c:pt idx="332">
                  <c:v>35674</c:v>
                </c:pt>
                <c:pt idx="333">
                  <c:v>35704</c:v>
                </c:pt>
                <c:pt idx="334">
                  <c:v>35735</c:v>
                </c:pt>
                <c:pt idx="335">
                  <c:v>35765</c:v>
                </c:pt>
                <c:pt idx="336">
                  <c:v>35796</c:v>
                </c:pt>
                <c:pt idx="337">
                  <c:v>35827</c:v>
                </c:pt>
                <c:pt idx="338">
                  <c:v>35855</c:v>
                </c:pt>
                <c:pt idx="339">
                  <c:v>35886</c:v>
                </c:pt>
                <c:pt idx="340">
                  <c:v>35916</c:v>
                </c:pt>
                <c:pt idx="341">
                  <c:v>35947</c:v>
                </c:pt>
                <c:pt idx="342">
                  <c:v>35977</c:v>
                </c:pt>
                <c:pt idx="343">
                  <c:v>36008</c:v>
                </c:pt>
                <c:pt idx="344">
                  <c:v>36039</c:v>
                </c:pt>
                <c:pt idx="345">
                  <c:v>36069</c:v>
                </c:pt>
                <c:pt idx="346">
                  <c:v>36100</c:v>
                </c:pt>
                <c:pt idx="347">
                  <c:v>36130</c:v>
                </c:pt>
                <c:pt idx="348">
                  <c:v>36161</c:v>
                </c:pt>
                <c:pt idx="349">
                  <c:v>36192</c:v>
                </c:pt>
                <c:pt idx="350">
                  <c:v>36220</c:v>
                </c:pt>
                <c:pt idx="351">
                  <c:v>36251</c:v>
                </c:pt>
                <c:pt idx="352">
                  <c:v>36281</c:v>
                </c:pt>
                <c:pt idx="353">
                  <c:v>36312</c:v>
                </c:pt>
                <c:pt idx="354">
                  <c:v>36342</c:v>
                </c:pt>
                <c:pt idx="355">
                  <c:v>36373</c:v>
                </c:pt>
                <c:pt idx="356">
                  <c:v>36404</c:v>
                </c:pt>
                <c:pt idx="357">
                  <c:v>36434</c:v>
                </c:pt>
                <c:pt idx="358">
                  <c:v>36465</c:v>
                </c:pt>
                <c:pt idx="359">
                  <c:v>36495</c:v>
                </c:pt>
                <c:pt idx="360">
                  <c:v>36526</c:v>
                </c:pt>
                <c:pt idx="361">
                  <c:v>36557</c:v>
                </c:pt>
                <c:pt idx="362">
                  <c:v>36586</c:v>
                </c:pt>
                <c:pt idx="363">
                  <c:v>36617</c:v>
                </c:pt>
                <c:pt idx="364">
                  <c:v>36647</c:v>
                </c:pt>
                <c:pt idx="365">
                  <c:v>36678</c:v>
                </c:pt>
                <c:pt idx="366">
                  <c:v>36708</c:v>
                </c:pt>
                <c:pt idx="367">
                  <c:v>36739</c:v>
                </c:pt>
                <c:pt idx="368">
                  <c:v>36770</c:v>
                </c:pt>
                <c:pt idx="369">
                  <c:v>36800</c:v>
                </c:pt>
                <c:pt idx="370">
                  <c:v>36831</c:v>
                </c:pt>
                <c:pt idx="371">
                  <c:v>36861</c:v>
                </c:pt>
                <c:pt idx="372">
                  <c:v>36892</c:v>
                </c:pt>
                <c:pt idx="373">
                  <c:v>36923</c:v>
                </c:pt>
                <c:pt idx="374">
                  <c:v>36951</c:v>
                </c:pt>
                <c:pt idx="375">
                  <c:v>36982</c:v>
                </c:pt>
                <c:pt idx="376">
                  <c:v>37012</c:v>
                </c:pt>
                <c:pt idx="377">
                  <c:v>37043</c:v>
                </c:pt>
                <c:pt idx="378">
                  <c:v>37073</c:v>
                </c:pt>
                <c:pt idx="379">
                  <c:v>37104</c:v>
                </c:pt>
                <c:pt idx="380">
                  <c:v>37135</c:v>
                </c:pt>
                <c:pt idx="381">
                  <c:v>37165</c:v>
                </c:pt>
                <c:pt idx="382">
                  <c:v>37196</c:v>
                </c:pt>
                <c:pt idx="383">
                  <c:v>37226</c:v>
                </c:pt>
                <c:pt idx="384">
                  <c:v>37257</c:v>
                </c:pt>
                <c:pt idx="385">
                  <c:v>37288</c:v>
                </c:pt>
                <c:pt idx="386">
                  <c:v>37316</c:v>
                </c:pt>
                <c:pt idx="387">
                  <c:v>37347</c:v>
                </c:pt>
                <c:pt idx="388">
                  <c:v>37377</c:v>
                </c:pt>
                <c:pt idx="389">
                  <c:v>37408</c:v>
                </c:pt>
                <c:pt idx="390">
                  <c:v>37438</c:v>
                </c:pt>
                <c:pt idx="391">
                  <c:v>37469</c:v>
                </c:pt>
                <c:pt idx="392">
                  <c:v>37500</c:v>
                </c:pt>
                <c:pt idx="393">
                  <c:v>37530</c:v>
                </c:pt>
                <c:pt idx="394">
                  <c:v>37561</c:v>
                </c:pt>
                <c:pt idx="395">
                  <c:v>37591</c:v>
                </c:pt>
                <c:pt idx="396">
                  <c:v>37622</c:v>
                </c:pt>
                <c:pt idx="397">
                  <c:v>37653</c:v>
                </c:pt>
                <c:pt idx="398">
                  <c:v>37681</c:v>
                </c:pt>
                <c:pt idx="399">
                  <c:v>37712</c:v>
                </c:pt>
                <c:pt idx="400">
                  <c:v>37742</c:v>
                </c:pt>
                <c:pt idx="401">
                  <c:v>37773</c:v>
                </c:pt>
                <c:pt idx="402">
                  <c:v>37803</c:v>
                </c:pt>
                <c:pt idx="403">
                  <c:v>37834</c:v>
                </c:pt>
                <c:pt idx="404">
                  <c:v>37865</c:v>
                </c:pt>
                <c:pt idx="405">
                  <c:v>37895</c:v>
                </c:pt>
                <c:pt idx="406">
                  <c:v>37926</c:v>
                </c:pt>
                <c:pt idx="407">
                  <c:v>37956</c:v>
                </c:pt>
                <c:pt idx="408">
                  <c:v>37987</c:v>
                </c:pt>
                <c:pt idx="409">
                  <c:v>38018</c:v>
                </c:pt>
                <c:pt idx="410">
                  <c:v>38047</c:v>
                </c:pt>
                <c:pt idx="411">
                  <c:v>38078</c:v>
                </c:pt>
                <c:pt idx="412">
                  <c:v>38108</c:v>
                </c:pt>
                <c:pt idx="413">
                  <c:v>38139</c:v>
                </c:pt>
                <c:pt idx="414">
                  <c:v>38169</c:v>
                </c:pt>
                <c:pt idx="415">
                  <c:v>38200</c:v>
                </c:pt>
                <c:pt idx="416">
                  <c:v>38231</c:v>
                </c:pt>
                <c:pt idx="417">
                  <c:v>38261</c:v>
                </c:pt>
                <c:pt idx="418">
                  <c:v>38292</c:v>
                </c:pt>
                <c:pt idx="419">
                  <c:v>38322</c:v>
                </c:pt>
                <c:pt idx="420">
                  <c:v>38353</c:v>
                </c:pt>
                <c:pt idx="421">
                  <c:v>38384</c:v>
                </c:pt>
                <c:pt idx="422">
                  <c:v>38412</c:v>
                </c:pt>
                <c:pt idx="423">
                  <c:v>38443</c:v>
                </c:pt>
                <c:pt idx="424">
                  <c:v>38473</c:v>
                </c:pt>
                <c:pt idx="425">
                  <c:v>38504</c:v>
                </c:pt>
                <c:pt idx="426">
                  <c:v>38534</c:v>
                </c:pt>
                <c:pt idx="427">
                  <c:v>38565</c:v>
                </c:pt>
                <c:pt idx="428">
                  <c:v>38596</c:v>
                </c:pt>
                <c:pt idx="429">
                  <c:v>38626</c:v>
                </c:pt>
                <c:pt idx="430">
                  <c:v>38657</c:v>
                </c:pt>
                <c:pt idx="431">
                  <c:v>38687</c:v>
                </c:pt>
                <c:pt idx="432">
                  <c:v>38718</c:v>
                </c:pt>
                <c:pt idx="433">
                  <c:v>38749</c:v>
                </c:pt>
                <c:pt idx="434">
                  <c:v>38777</c:v>
                </c:pt>
                <c:pt idx="435">
                  <c:v>38808</c:v>
                </c:pt>
                <c:pt idx="436">
                  <c:v>38838</c:v>
                </c:pt>
                <c:pt idx="437">
                  <c:v>38869</c:v>
                </c:pt>
                <c:pt idx="438">
                  <c:v>38899</c:v>
                </c:pt>
                <c:pt idx="439">
                  <c:v>38930</c:v>
                </c:pt>
                <c:pt idx="440">
                  <c:v>38961</c:v>
                </c:pt>
                <c:pt idx="441">
                  <c:v>38991</c:v>
                </c:pt>
                <c:pt idx="442">
                  <c:v>39022</c:v>
                </c:pt>
                <c:pt idx="443">
                  <c:v>39052</c:v>
                </c:pt>
                <c:pt idx="444">
                  <c:v>39083</c:v>
                </c:pt>
                <c:pt idx="445">
                  <c:v>39114</c:v>
                </c:pt>
                <c:pt idx="446">
                  <c:v>39142</c:v>
                </c:pt>
                <c:pt idx="447">
                  <c:v>39173</c:v>
                </c:pt>
                <c:pt idx="448">
                  <c:v>39203</c:v>
                </c:pt>
                <c:pt idx="449">
                  <c:v>39234</c:v>
                </c:pt>
                <c:pt idx="450">
                  <c:v>39264</c:v>
                </c:pt>
                <c:pt idx="451">
                  <c:v>39295</c:v>
                </c:pt>
                <c:pt idx="452">
                  <c:v>39326</c:v>
                </c:pt>
                <c:pt idx="453">
                  <c:v>39356</c:v>
                </c:pt>
                <c:pt idx="454">
                  <c:v>39387</c:v>
                </c:pt>
                <c:pt idx="455">
                  <c:v>39417</c:v>
                </c:pt>
                <c:pt idx="456">
                  <c:v>39448</c:v>
                </c:pt>
                <c:pt idx="457">
                  <c:v>39479</c:v>
                </c:pt>
                <c:pt idx="458">
                  <c:v>39508</c:v>
                </c:pt>
                <c:pt idx="459">
                  <c:v>39539</c:v>
                </c:pt>
                <c:pt idx="460">
                  <c:v>39569</c:v>
                </c:pt>
                <c:pt idx="461">
                  <c:v>39600</c:v>
                </c:pt>
                <c:pt idx="462">
                  <c:v>39630</c:v>
                </c:pt>
                <c:pt idx="463">
                  <c:v>39661</c:v>
                </c:pt>
                <c:pt idx="464">
                  <c:v>39692</c:v>
                </c:pt>
                <c:pt idx="465">
                  <c:v>39722</c:v>
                </c:pt>
                <c:pt idx="466">
                  <c:v>39753</c:v>
                </c:pt>
                <c:pt idx="467">
                  <c:v>39783</c:v>
                </c:pt>
                <c:pt idx="468">
                  <c:v>39814</c:v>
                </c:pt>
                <c:pt idx="469">
                  <c:v>39845</c:v>
                </c:pt>
                <c:pt idx="470">
                  <c:v>39873</c:v>
                </c:pt>
                <c:pt idx="471">
                  <c:v>39904</c:v>
                </c:pt>
                <c:pt idx="472">
                  <c:v>39934</c:v>
                </c:pt>
                <c:pt idx="473">
                  <c:v>39965</c:v>
                </c:pt>
                <c:pt idx="474">
                  <c:v>39995</c:v>
                </c:pt>
                <c:pt idx="475">
                  <c:v>40026</c:v>
                </c:pt>
                <c:pt idx="476">
                  <c:v>40057</c:v>
                </c:pt>
                <c:pt idx="477">
                  <c:v>40087</c:v>
                </c:pt>
                <c:pt idx="478">
                  <c:v>40118</c:v>
                </c:pt>
                <c:pt idx="479">
                  <c:v>40148</c:v>
                </c:pt>
                <c:pt idx="480">
                  <c:v>40179</c:v>
                </c:pt>
                <c:pt idx="481">
                  <c:v>40210</c:v>
                </c:pt>
                <c:pt idx="482">
                  <c:v>40238</c:v>
                </c:pt>
                <c:pt idx="483">
                  <c:v>40269</c:v>
                </c:pt>
                <c:pt idx="484">
                  <c:v>40299</c:v>
                </c:pt>
                <c:pt idx="485">
                  <c:v>40330</c:v>
                </c:pt>
                <c:pt idx="486">
                  <c:v>40360</c:v>
                </c:pt>
                <c:pt idx="487">
                  <c:v>40391</c:v>
                </c:pt>
                <c:pt idx="488">
                  <c:v>40422</c:v>
                </c:pt>
                <c:pt idx="489">
                  <c:v>40452</c:v>
                </c:pt>
                <c:pt idx="490">
                  <c:v>40483</c:v>
                </c:pt>
                <c:pt idx="491">
                  <c:v>40513</c:v>
                </c:pt>
                <c:pt idx="492">
                  <c:v>40544</c:v>
                </c:pt>
                <c:pt idx="493">
                  <c:v>40575</c:v>
                </c:pt>
                <c:pt idx="494">
                  <c:v>40603</c:v>
                </c:pt>
                <c:pt idx="495">
                  <c:v>40634</c:v>
                </c:pt>
                <c:pt idx="496">
                  <c:v>40664</c:v>
                </c:pt>
                <c:pt idx="497">
                  <c:v>40695</c:v>
                </c:pt>
                <c:pt idx="498">
                  <c:v>40725</c:v>
                </c:pt>
                <c:pt idx="499">
                  <c:v>40756</c:v>
                </c:pt>
                <c:pt idx="500">
                  <c:v>40787</c:v>
                </c:pt>
                <c:pt idx="501">
                  <c:v>40817</c:v>
                </c:pt>
                <c:pt idx="502">
                  <c:v>40848</c:v>
                </c:pt>
                <c:pt idx="503">
                  <c:v>40878</c:v>
                </c:pt>
                <c:pt idx="504">
                  <c:v>40909</c:v>
                </c:pt>
                <c:pt idx="505">
                  <c:v>40940</c:v>
                </c:pt>
                <c:pt idx="506">
                  <c:v>40969</c:v>
                </c:pt>
                <c:pt idx="507">
                  <c:v>41000</c:v>
                </c:pt>
                <c:pt idx="508">
                  <c:v>41030</c:v>
                </c:pt>
                <c:pt idx="509">
                  <c:v>41061</c:v>
                </c:pt>
                <c:pt idx="510">
                  <c:v>41091</c:v>
                </c:pt>
                <c:pt idx="511">
                  <c:v>41122</c:v>
                </c:pt>
                <c:pt idx="512">
                  <c:v>41153</c:v>
                </c:pt>
                <c:pt idx="513">
                  <c:v>41183</c:v>
                </c:pt>
                <c:pt idx="514">
                  <c:v>41214</c:v>
                </c:pt>
                <c:pt idx="515">
                  <c:v>41244</c:v>
                </c:pt>
                <c:pt idx="516">
                  <c:v>41275</c:v>
                </c:pt>
                <c:pt idx="517">
                  <c:v>41306</c:v>
                </c:pt>
                <c:pt idx="518">
                  <c:v>41334</c:v>
                </c:pt>
                <c:pt idx="519">
                  <c:v>41365</c:v>
                </c:pt>
                <c:pt idx="520">
                  <c:v>41395</c:v>
                </c:pt>
                <c:pt idx="521">
                  <c:v>41426</c:v>
                </c:pt>
                <c:pt idx="522">
                  <c:v>41456</c:v>
                </c:pt>
                <c:pt idx="523">
                  <c:v>41487</c:v>
                </c:pt>
                <c:pt idx="524">
                  <c:v>41518</c:v>
                </c:pt>
                <c:pt idx="525">
                  <c:v>41548</c:v>
                </c:pt>
                <c:pt idx="526">
                  <c:v>41579</c:v>
                </c:pt>
                <c:pt idx="527">
                  <c:v>41609</c:v>
                </c:pt>
                <c:pt idx="528">
                  <c:v>41640</c:v>
                </c:pt>
                <c:pt idx="529">
                  <c:v>41671</c:v>
                </c:pt>
                <c:pt idx="530">
                  <c:v>41699</c:v>
                </c:pt>
                <c:pt idx="531">
                  <c:v>41730</c:v>
                </c:pt>
                <c:pt idx="532">
                  <c:v>41760</c:v>
                </c:pt>
                <c:pt idx="533">
                  <c:v>41791</c:v>
                </c:pt>
                <c:pt idx="534">
                  <c:v>41821</c:v>
                </c:pt>
                <c:pt idx="535">
                  <c:v>41852</c:v>
                </c:pt>
                <c:pt idx="536">
                  <c:v>41883</c:v>
                </c:pt>
                <c:pt idx="537">
                  <c:v>41913</c:v>
                </c:pt>
                <c:pt idx="538">
                  <c:v>41944</c:v>
                </c:pt>
                <c:pt idx="539">
                  <c:v>41974</c:v>
                </c:pt>
                <c:pt idx="540">
                  <c:v>42005</c:v>
                </c:pt>
                <c:pt idx="541">
                  <c:v>42036</c:v>
                </c:pt>
                <c:pt idx="542">
                  <c:v>42064</c:v>
                </c:pt>
                <c:pt idx="543">
                  <c:v>42095</c:v>
                </c:pt>
                <c:pt idx="544">
                  <c:v>42125</c:v>
                </c:pt>
                <c:pt idx="545">
                  <c:v>42156</c:v>
                </c:pt>
                <c:pt idx="546">
                  <c:v>42186</c:v>
                </c:pt>
                <c:pt idx="547">
                  <c:v>42217</c:v>
                </c:pt>
                <c:pt idx="548">
                  <c:v>42248</c:v>
                </c:pt>
                <c:pt idx="549">
                  <c:v>42278</c:v>
                </c:pt>
                <c:pt idx="550">
                  <c:v>42309</c:v>
                </c:pt>
                <c:pt idx="551">
                  <c:v>42339</c:v>
                </c:pt>
                <c:pt idx="552">
                  <c:v>42370</c:v>
                </c:pt>
                <c:pt idx="553">
                  <c:v>42401</c:v>
                </c:pt>
                <c:pt idx="554">
                  <c:v>42430</c:v>
                </c:pt>
                <c:pt idx="555">
                  <c:v>42461</c:v>
                </c:pt>
                <c:pt idx="556">
                  <c:v>42491</c:v>
                </c:pt>
                <c:pt idx="557">
                  <c:v>42522</c:v>
                </c:pt>
                <c:pt idx="558">
                  <c:v>42552</c:v>
                </c:pt>
                <c:pt idx="559">
                  <c:v>42583</c:v>
                </c:pt>
                <c:pt idx="560">
                  <c:v>42614</c:v>
                </c:pt>
                <c:pt idx="561">
                  <c:v>42644</c:v>
                </c:pt>
                <c:pt idx="562">
                  <c:v>42675</c:v>
                </c:pt>
                <c:pt idx="563">
                  <c:v>42705</c:v>
                </c:pt>
                <c:pt idx="564">
                  <c:v>42736</c:v>
                </c:pt>
                <c:pt idx="565">
                  <c:v>42767</c:v>
                </c:pt>
                <c:pt idx="566">
                  <c:v>42795</c:v>
                </c:pt>
                <c:pt idx="567">
                  <c:v>42826</c:v>
                </c:pt>
                <c:pt idx="568">
                  <c:v>42856</c:v>
                </c:pt>
                <c:pt idx="569">
                  <c:v>42887</c:v>
                </c:pt>
                <c:pt idx="570">
                  <c:v>42917</c:v>
                </c:pt>
                <c:pt idx="571">
                  <c:v>42948</c:v>
                </c:pt>
                <c:pt idx="572">
                  <c:v>42979</c:v>
                </c:pt>
                <c:pt idx="573">
                  <c:v>43009</c:v>
                </c:pt>
                <c:pt idx="574">
                  <c:v>43040</c:v>
                </c:pt>
                <c:pt idx="575">
                  <c:v>43070</c:v>
                </c:pt>
                <c:pt idx="576">
                  <c:v>43101</c:v>
                </c:pt>
                <c:pt idx="577">
                  <c:v>43132</c:v>
                </c:pt>
                <c:pt idx="578">
                  <c:v>43160</c:v>
                </c:pt>
                <c:pt idx="579">
                  <c:v>43191</c:v>
                </c:pt>
                <c:pt idx="580">
                  <c:v>43221</c:v>
                </c:pt>
                <c:pt idx="581">
                  <c:v>43252</c:v>
                </c:pt>
                <c:pt idx="582">
                  <c:v>43282</c:v>
                </c:pt>
                <c:pt idx="583">
                  <c:v>43313</c:v>
                </c:pt>
                <c:pt idx="584">
                  <c:v>43344</c:v>
                </c:pt>
                <c:pt idx="585">
                  <c:v>43374</c:v>
                </c:pt>
                <c:pt idx="586">
                  <c:v>43405</c:v>
                </c:pt>
                <c:pt idx="587">
                  <c:v>43435</c:v>
                </c:pt>
                <c:pt idx="588">
                  <c:v>43466</c:v>
                </c:pt>
                <c:pt idx="589">
                  <c:v>43497</c:v>
                </c:pt>
                <c:pt idx="590">
                  <c:v>43525</c:v>
                </c:pt>
                <c:pt idx="591">
                  <c:v>43556</c:v>
                </c:pt>
                <c:pt idx="592">
                  <c:v>43586</c:v>
                </c:pt>
                <c:pt idx="593">
                  <c:v>43617</c:v>
                </c:pt>
                <c:pt idx="594">
                  <c:v>43647</c:v>
                </c:pt>
                <c:pt idx="595">
                  <c:v>43678</c:v>
                </c:pt>
                <c:pt idx="596">
                  <c:v>43709</c:v>
                </c:pt>
                <c:pt idx="597">
                  <c:v>43739</c:v>
                </c:pt>
                <c:pt idx="598">
                  <c:v>43770</c:v>
                </c:pt>
                <c:pt idx="599">
                  <c:v>43800</c:v>
                </c:pt>
                <c:pt idx="600">
                  <c:v>43831</c:v>
                </c:pt>
                <c:pt idx="601">
                  <c:v>43862</c:v>
                </c:pt>
                <c:pt idx="602">
                  <c:v>43891</c:v>
                </c:pt>
                <c:pt idx="603">
                  <c:v>43922</c:v>
                </c:pt>
                <c:pt idx="604">
                  <c:v>43952</c:v>
                </c:pt>
                <c:pt idx="605">
                  <c:v>43983</c:v>
                </c:pt>
                <c:pt idx="606">
                  <c:v>44013</c:v>
                </c:pt>
                <c:pt idx="607">
                  <c:v>44044</c:v>
                </c:pt>
                <c:pt idx="608">
                  <c:v>44075</c:v>
                </c:pt>
                <c:pt idx="609">
                  <c:v>44105</c:v>
                </c:pt>
                <c:pt idx="610">
                  <c:v>44136</c:v>
                </c:pt>
                <c:pt idx="611">
                  <c:v>44166</c:v>
                </c:pt>
                <c:pt idx="612">
                  <c:v>44197</c:v>
                </c:pt>
                <c:pt idx="613">
                  <c:v>44228</c:v>
                </c:pt>
                <c:pt idx="614">
                  <c:v>44256</c:v>
                </c:pt>
                <c:pt idx="615">
                  <c:v>44287</c:v>
                </c:pt>
                <c:pt idx="616">
                  <c:v>44317</c:v>
                </c:pt>
                <c:pt idx="617">
                  <c:v>44348</c:v>
                </c:pt>
                <c:pt idx="618">
                  <c:v>44378</c:v>
                </c:pt>
                <c:pt idx="619">
                  <c:v>44409</c:v>
                </c:pt>
                <c:pt idx="620">
                  <c:v>44440</c:v>
                </c:pt>
                <c:pt idx="621">
                  <c:v>44470</c:v>
                </c:pt>
                <c:pt idx="622">
                  <c:v>44501</c:v>
                </c:pt>
                <c:pt idx="623">
                  <c:v>44531</c:v>
                </c:pt>
                <c:pt idx="624">
                  <c:v>44562</c:v>
                </c:pt>
                <c:pt idx="625">
                  <c:v>44593</c:v>
                </c:pt>
                <c:pt idx="626">
                  <c:v>44621</c:v>
                </c:pt>
                <c:pt idx="627">
                  <c:v>44652</c:v>
                </c:pt>
                <c:pt idx="628">
                  <c:v>44682</c:v>
                </c:pt>
                <c:pt idx="629">
                  <c:v>44713</c:v>
                </c:pt>
                <c:pt idx="630">
                  <c:v>44743</c:v>
                </c:pt>
                <c:pt idx="631">
                  <c:v>44774</c:v>
                </c:pt>
              </c:numCache>
            </c:numRef>
          </c:cat>
          <c:val>
            <c:numRef>
              <c:f>'Ark1'!$H$5:$H$636</c:f>
              <c:numCache>
                <c:formatCode>General</c:formatCode>
                <c:ptCount val="632"/>
                <c:pt idx="0">
                  <c:v>9.2963081833333323</c:v>
                </c:pt>
                <c:pt idx="1">
                  <c:v>9.2963081833333323</c:v>
                </c:pt>
                <c:pt idx="2">
                  <c:v>9.2963081833333323</c:v>
                </c:pt>
                <c:pt idx="3">
                  <c:v>9.2963081833333323</c:v>
                </c:pt>
                <c:pt idx="4">
                  <c:v>9.2963081833333323</c:v>
                </c:pt>
                <c:pt idx="5">
                  <c:v>9.2963081833333323</c:v>
                </c:pt>
                <c:pt idx="6">
                  <c:v>9.2963081833333323</c:v>
                </c:pt>
                <c:pt idx="7">
                  <c:v>9.2963081833333323</c:v>
                </c:pt>
                <c:pt idx="8">
                  <c:v>9.2963081833333323</c:v>
                </c:pt>
                <c:pt idx="9">
                  <c:v>9.2963081833333323</c:v>
                </c:pt>
                <c:pt idx="10">
                  <c:v>9.2963081833333323</c:v>
                </c:pt>
                <c:pt idx="11">
                  <c:v>9.2963081833333323</c:v>
                </c:pt>
                <c:pt idx="12">
                  <c:v>9.2963081833333323</c:v>
                </c:pt>
                <c:pt idx="13">
                  <c:v>9.2963081833333323</c:v>
                </c:pt>
                <c:pt idx="14">
                  <c:v>9.2963081833333323</c:v>
                </c:pt>
                <c:pt idx="15">
                  <c:v>9.2963081833333323</c:v>
                </c:pt>
                <c:pt idx="16">
                  <c:v>9.2963081833333323</c:v>
                </c:pt>
                <c:pt idx="17">
                  <c:v>9.2963081833333323</c:v>
                </c:pt>
                <c:pt idx="18">
                  <c:v>9.2963081833333323</c:v>
                </c:pt>
                <c:pt idx="19">
                  <c:v>9.2963081833333323</c:v>
                </c:pt>
                <c:pt idx="20">
                  <c:v>9.2963081833333323</c:v>
                </c:pt>
                <c:pt idx="21">
                  <c:v>9.2963081833333323</c:v>
                </c:pt>
                <c:pt idx="22">
                  <c:v>9.2963081833333323</c:v>
                </c:pt>
                <c:pt idx="23">
                  <c:v>9.2963081833333323</c:v>
                </c:pt>
                <c:pt idx="24">
                  <c:v>9.2963081833333323</c:v>
                </c:pt>
                <c:pt idx="25">
                  <c:v>9.2963081833333323</c:v>
                </c:pt>
                <c:pt idx="26">
                  <c:v>9.2963081833333323</c:v>
                </c:pt>
                <c:pt idx="27">
                  <c:v>9.2963081833333323</c:v>
                </c:pt>
                <c:pt idx="28">
                  <c:v>9.2963081833333323</c:v>
                </c:pt>
                <c:pt idx="29">
                  <c:v>9.2963081833333323</c:v>
                </c:pt>
                <c:pt idx="30">
                  <c:v>9.2963081833333323</c:v>
                </c:pt>
                <c:pt idx="31">
                  <c:v>9.2963081833333323</c:v>
                </c:pt>
                <c:pt idx="32">
                  <c:v>9.2963081833333323</c:v>
                </c:pt>
                <c:pt idx="33">
                  <c:v>9.2963081833333323</c:v>
                </c:pt>
                <c:pt idx="34">
                  <c:v>9.2963081833333323</c:v>
                </c:pt>
                <c:pt idx="35">
                  <c:v>9.2963081833333323</c:v>
                </c:pt>
                <c:pt idx="36">
                  <c:v>9.2963081833333323</c:v>
                </c:pt>
                <c:pt idx="37">
                  <c:v>9.2963081833333323</c:v>
                </c:pt>
                <c:pt idx="38">
                  <c:v>9.2963081833333323</c:v>
                </c:pt>
                <c:pt idx="39">
                  <c:v>9.2963081833333323</c:v>
                </c:pt>
                <c:pt idx="40">
                  <c:v>9.2963081833333323</c:v>
                </c:pt>
                <c:pt idx="41">
                  <c:v>9.2963081833333323</c:v>
                </c:pt>
                <c:pt idx="42">
                  <c:v>9.2963081833333323</c:v>
                </c:pt>
                <c:pt idx="43">
                  <c:v>9.2963081833333323</c:v>
                </c:pt>
                <c:pt idx="44">
                  <c:v>9.2963081833333323</c:v>
                </c:pt>
                <c:pt idx="45">
                  <c:v>9.2963081833333323</c:v>
                </c:pt>
                <c:pt idx="46">
                  <c:v>9.2963081833333323</c:v>
                </c:pt>
                <c:pt idx="47">
                  <c:v>9.2963081833333323</c:v>
                </c:pt>
                <c:pt idx="48">
                  <c:v>9.2963081833333323</c:v>
                </c:pt>
                <c:pt idx="49">
                  <c:v>9.2963081833333323</c:v>
                </c:pt>
                <c:pt idx="50">
                  <c:v>9.2963081833333323</c:v>
                </c:pt>
                <c:pt idx="51">
                  <c:v>9.2963081833333323</c:v>
                </c:pt>
                <c:pt idx="52">
                  <c:v>9.2963081833333323</c:v>
                </c:pt>
                <c:pt idx="53">
                  <c:v>9.2963081833333323</c:v>
                </c:pt>
                <c:pt idx="54">
                  <c:v>9.2963081833333323</c:v>
                </c:pt>
                <c:pt idx="55">
                  <c:v>9.2963081833333323</c:v>
                </c:pt>
                <c:pt idx="56">
                  <c:v>9.2963081833333323</c:v>
                </c:pt>
                <c:pt idx="57">
                  <c:v>9.2963081833333323</c:v>
                </c:pt>
                <c:pt idx="58">
                  <c:v>9.2963081833333323</c:v>
                </c:pt>
                <c:pt idx="59">
                  <c:v>9.2963081833333323</c:v>
                </c:pt>
                <c:pt idx="60">
                  <c:v>9.2963081833333323</c:v>
                </c:pt>
                <c:pt idx="61">
                  <c:v>9.2963081833333323</c:v>
                </c:pt>
                <c:pt idx="62">
                  <c:v>9.2963081833333323</c:v>
                </c:pt>
                <c:pt idx="63">
                  <c:v>9.2963081833333323</c:v>
                </c:pt>
                <c:pt idx="64">
                  <c:v>9.2963081833333323</c:v>
                </c:pt>
                <c:pt idx="65">
                  <c:v>9.2963081833333323</c:v>
                </c:pt>
                <c:pt idx="66">
                  <c:v>9.2963081833333323</c:v>
                </c:pt>
                <c:pt idx="67">
                  <c:v>9.2963081833333323</c:v>
                </c:pt>
                <c:pt idx="68">
                  <c:v>9.2963081833333323</c:v>
                </c:pt>
                <c:pt idx="69">
                  <c:v>9.2963081833333323</c:v>
                </c:pt>
                <c:pt idx="70">
                  <c:v>9.2963081833333323</c:v>
                </c:pt>
                <c:pt idx="71">
                  <c:v>9.2963081833333323</c:v>
                </c:pt>
                <c:pt idx="72">
                  <c:v>9.2963081833333323</c:v>
                </c:pt>
                <c:pt idx="73">
                  <c:v>9.2963081833333323</c:v>
                </c:pt>
                <c:pt idx="74">
                  <c:v>9.2963081833333323</c:v>
                </c:pt>
                <c:pt idx="75">
                  <c:v>9.2963081833333323</c:v>
                </c:pt>
                <c:pt idx="76">
                  <c:v>9.2963081833333323</c:v>
                </c:pt>
                <c:pt idx="77">
                  <c:v>9.2963081833333323</c:v>
                </c:pt>
                <c:pt idx="78">
                  <c:v>9.2963081833333323</c:v>
                </c:pt>
                <c:pt idx="79">
                  <c:v>9.2963081833333323</c:v>
                </c:pt>
                <c:pt idx="80">
                  <c:v>9.2963081833333323</c:v>
                </c:pt>
                <c:pt idx="81">
                  <c:v>9.2963081833333323</c:v>
                </c:pt>
                <c:pt idx="82">
                  <c:v>9.2963081833333323</c:v>
                </c:pt>
                <c:pt idx="83">
                  <c:v>9.2963081833333323</c:v>
                </c:pt>
                <c:pt idx="84">
                  <c:v>9.2963081833333323</c:v>
                </c:pt>
                <c:pt idx="85">
                  <c:v>9.2963081833333323</c:v>
                </c:pt>
                <c:pt idx="86">
                  <c:v>9.2963081833333323</c:v>
                </c:pt>
                <c:pt idx="87">
                  <c:v>9.2963081833333323</c:v>
                </c:pt>
                <c:pt idx="88">
                  <c:v>9.2963081833333323</c:v>
                </c:pt>
                <c:pt idx="89">
                  <c:v>9.2963081833333323</c:v>
                </c:pt>
                <c:pt idx="90">
                  <c:v>9.2963081833333323</c:v>
                </c:pt>
                <c:pt idx="91">
                  <c:v>9.2963081833333323</c:v>
                </c:pt>
                <c:pt idx="92">
                  <c:v>9.2963081833333323</c:v>
                </c:pt>
                <c:pt idx="93">
                  <c:v>9.2963081833333323</c:v>
                </c:pt>
                <c:pt idx="94">
                  <c:v>9.2963081833333323</c:v>
                </c:pt>
                <c:pt idx="95">
                  <c:v>9.2963081833333323</c:v>
                </c:pt>
                <c:pt idx="96">
                  <c:v>9.2963081833333323</c:v>
                </c:pt>
                <c:pt idx="97">
                  <c:v>9.2963081833333323</c:v>
                </c:pt>
                <c:pt idx="98">
                  <c:v>9.2963081833333323</c:v>
                </c:pt>
                <c:pt idx="99">
                  <c:v>9.2963081833333323</c:v>
                </c:pt>
                <c:pt idx="100">
                  <c:v>9.2963081833333323</c:v>
                </c:pt>
                <c:pt idx="101">
                  <c:v>9.2963081833333323</c:v>
                </c:pt>
                <c:pt idx="102">
                  <c:v>9.2963081833333323</c:v>
                </c:pt>
                <c:pt idx="103">
                  <c:v>9.2963081833333323</c:v>
                </c:pt>
                <c:pt idx="104">
                  <c:v>9.2963081833333323</c:v>
                </c:pt>
                <c:pt idx="105">
                  <c:v>9.2963081833333323</c:v>
                </c:pt>
                <c:pt idx="106">
                  <c:v>9.2963081833333323</c:v>
                </c:pt>
                <c:pt idx="107">
                  <c:v>9.2963081833333323</c:v>
                </c:pt>
                <c:pt idx="108">
                  <c:v>9.2963081833333323</c:v>
                </c:pt>
                <c:pt idx="109">
                  <c:v>9.2963081833333323</c:v>
                </c:pt>
                <c:pt idx="110">
                  <c:v>9.2963081833333323</c:v>
                </c:pt>
                <c:pt idx="111">
                  <c:v>9.2963081833333323</c:v>
                </c:pt>
                <c:pt idx="112">
                  <c:v>9.2963081833333323</c:v>
                </c:pt>
                <c:pt idx="113">
                  <c:v>9.2963081833333323</c:v>
                </c:pt>
                <c:pt idx="114">
                  <c:v>9.2963081833333323</c:v>
                </c:pt>
                <c:pt idx="115">
                  <c:v>9.2963081833333323</c:v>
                </c:pt>
                <c:pt idx="116">
                  <c:v>9.2963081833333323</c:v>
                </c:pt>
                <c:pt idx="117">
                  <c:v>9.2963081833333323</c:v>
                </c:pt>
                <c:pt idx="118">
                  <c:v>9.2963081833333323</c:v>
                </c:pt>
                <c:pt idx="119">
                  <c:v>9.2963081833333323</c:v>
                </c:pt>
                <c:pt idx="120">
                  <c:v>9.2963081833333323</c:v>
                </c:pt>
                <c:pt idx="121">
                  <c:v>9.2963081833333323</c:v>
                </c:pt>
                <c:pt idx="122">
                  <c:v>9.2963081833333323</c:v>
                </c:pt>
                <c:pt idx="123">
                  <c:v>9.2963081833333323</c:v>
                </c:pt>
                <c:pt idx="124">
                  <c:v>9.2963081833333323</c:v>
                </c:pt>
                <c:pt idx="125">
                  <c:v>9.2963081833333323</c:v>
                </c:pt>
                <c:pt idx="126">
                  <c:v>9.2963081833333323</c:v>
                </c:pt>
                <c:pt idx="127">
                  <c:v>9.2963081833333323</c:v>
                </c:pt>
                <c:pt idx="128">
                  <c:v>9.2963081833333323</c:v>
                </c:pt>
                <c:pt idx="129">
                  <c:v>9.2963081833333323</c:v>
                </c:pt>
                <c:pt idx="130">
                  <c:v>9.2963081833333323</c:v>
                </c:pt>
                <c:pt idx="131">
                  <c:v>9.2963081833333323</c:v>
                </c:pt>
                <c:pt idx="132">
                  <c:v>9.2963081833333323</c:v>
                </c:pt>
                <c:pt idx="133">
                  <c:v>9.2963081833333323</c:v>
                </c:pt>
                <c:pt idx="134">
                  <c:v>9.2963081833333323</c:v>
                </c:pt>
                <c:pt idx="135">
                  <c:v>9.2963081833333323</c:v>
                </c:pt>
                <c:pt idx="136">
                  <c:v>9.2963081833333323</c:v>
                </c:pt>
                <c:pt idx="137">
                  <c:v>9.2963081833333323</c:v>
                </c:pt>
                <c:pt idx="138">
                  <c:v>9.2963081833333323</c:v>
                </c:pt>
                <c:pt idx="139">
                  <c:v>9.2963081833333323</c:v>
                </c:pt>
                <c:pt idx="140">
                  <c:v>9.2963081833333323</c:v>
                </c:pt>
                <c:pt idx="141">
                  <c:v>9.2963081833333323</c:v>
                </c:pt>
                <c:pt idx="142">
                  <c:v>9.2963081833333323</c:v>
                </c:pt>
                <c:pt idx="143">
                  <c:v>9.2963081833333323</c:v>
                </c:pt>
                <c:pt idx="144">
                  <c:v>9.2963081833333323</c:v>
                </c:pt>
                <c:pt idx="145">
                  <c:v>9.2963081833333323</c:v>
                </c:pt>
                <c:pt idx="146">
                  <c:v>9.2963081833333323</c:v>
                </c:pt>
                <c:pt idx="147">
                  <c:v>9.2963081833333323</c:v>
                </c:pt>
                <c:pt idx="148">
                  <c:v>9.2963081833333323</c:v>
                </c:pt>
                <c:pt idx="149">
                  <c:v>9.2963081833333323</c:v>
                </c:pt>
                <c:pt idx="150">
                  <c:v>9.2963081833333323</c:v>
                </c:pt>
                <c:pt idx="151">
                  <c:v>9.2963081833333323</c:v>
                </c:pt>
                <c:pt idx="152">
                  <c:v>9.2963081833333323</c:v>
                </c:pt>
                <c:pt idx="153">
                  <c:v>9.2963081833333323</c:v>
                </c:pt>
                <c:pt idx="154">
                  <c:v>9.2963081833333323</c:v>
                </c:pt>
                <c:pt idx="155">
                  <c:v>9.2963081833333323</c:v>
                </c:pt>
                <c:pt idx="156">
                  <c:v>9.2963081833333323</c:v>
                </c:pt>
                <c:pt idx="157">
                  <c:v>9.2963081833333323</c:v>
                </c:pt>
                <c:pt idx="158">
                  <c:v>9.2963081833333323</c:v>
                </c:pt>
                <c:pt idx="159">
                  <c:v>9.2963081833333323</c:v>
                </c:pt>
                <c:pt idx="160">
                  <c:v>9.2963081833333323</c:v>
                </c:pt>
                <c:pt idx="161">
                  <c:v>9.2963081833333323</c:v>
                </c:pt>
                <c:pt idx="162">
                  <c:v>9.2963081833333323</c:v>
                </c:pt>
                <c:pt idx="163">
                  <c:v>9.2963081833333323</c:v>
                </c:pt>
                <c:pt idx="164">
                  <c:v>9.2963081833333323</c:v>
                </c:pt>
                <c:pt idx="165">
                  <c:v>9.2963081833333323</c:v>
                </c:pt>
                <c:pt idx="166">
                  <c:v>9.2963081833333323</c:v>
                </c:pt>
                <c:pt idx="167">
                  <c:v>9.2963081833333323</c:v>
                </c:pt>
                <c:pt idx="168">
                  <c:v>9.2963081833333323</c:v>
                </c:pt>
                <c:pt idx="169">
                  <c:v>9.2963081833333323</c:v>
                </c:pt>
                <c:pt idx="170">
                  <c:v>9.2963081833333323</c:v>
                </c:pt>
                <c:pt idx="171">
                  <c:v>9.2963081833333323</c:v>
                </c:pt>
                <c:pt idx="172">
                  <c:v>9.2963081833333323</c:v>
                </c:pt>
                <c:pt idx="173">
                  <c:v>9.2963081833333323</c:v>
                </c:pt>
                <c:pt idx="174">
                  <c:v>9.2963081833333323</c:v>
                </c:pt>
                <c:pt idx="175">
                  <c:v>9.2963081833333323</c:v>
                </c:pt>
                <c:pt idx="176">
                  <c:v>9.2963081833333323</c:v>
                </c:pt>
                <c:pt idx="177">
                  <c:v>9.2963081833333323</c:v>
                </c:pt>
                <c:pt idx="178">
                  <c:v>9.2963081833333323</c:v>
                </c:pt>
                <c:pt idx="179">
                  <c:v>9.2963081833333323</c:v>
                </c:pt>
                <c:pt idx="180">
                  <c:v>9.2963081833333323</c:v>
                </c:pt>
                <c:pt idx="181">
                  <c:v>9.2963081833333323</c:v>
                </c:pt>
                <c:pt idx="182">
                  <c:v>9.2963081833333323</c:v>
                </c:pt>
                <c:pt idx="183">
                  <c:v>9.2963081833333323</c:v>
                </c:pt>
                <c:pt idx="184">
                  <c:v>9.2963081833333323</c:v>
                </c:pt>
                <c:pt idx="185">
                  <c:v>9.2963081833333323</c:v>
                </c:pt>
                <c:pt idx="186">
                  <c:v>9.2963081833333323</c:v>
                </c:pt>
                <c:pt idx="187">
                  <c:v>9.2963081833333323</c:v>
                </c:pt>
                <c:pt idx="188">
                  <c:v>9.2963081833333323</c:v>
                </c:pt>
                <c:pt idx="189">
                  <c:v>9.2963081833333323</c:v>
                </c:pt>
                <c:pt idx="190">
                  <c:v>9.2963081833333323</c:v>
                </c:pt>
                <c:pt idx="191">
                  <c:v>9.2963081833333323</c:v>
                </c:pt>
                <c:pt idx="192">
                  <c:v>9.2963081833333323</c:v>
                </c:pt>
                <c:pt idx="193">
                  <c:v>9.2963081833333323</c:v>
                </c:pt>
                <c:pt idx="194">
                  <c:v>9.2963081833333323</c:v>
                </c:pt>
                <c:pt idx="195">
                  <c:v>9.2963081833333323</c:v>
                </c:pt>
                <c:pt idx="196">
                  <c:v>9.2963081833333323</c:v>
                </c:pt>
                <c:pt idx="197">
                  <c:v>9.2963081833333323</c:v>
                </c:pt>
                <c:pt idx="198">
                  <c:v>9.2963081833333323</c:v>
                </c:pt>
                <c:pt idx="199">
                  <c:v>9.2963081833333323</c:v>
                </c:pt>
                <c:pt idx="200">
                  <c:v>9.2963081833333323</c:v>
                </c:pt>
                <c:pt idx="201">
                  <c:v>9.2963081833333323</c:v>
                </c:pt>
                <c:pt idx="202">
                  <c:v>9.2963081833333323</c:v>
                </c:pt>
                <c:pt idx="203">
                  <c:v>9.2963081833333323</c:v>
                </c:pt>
                <c:pt idx="204">
                  <c:v>9.2963081833333323</c:v>
                </c:pt>
                <c:pt idx="205">
                  <c:v>9.2963081833333323</c:v>
                </c:pt>
                <c:pt idx="206">
                  <c:v>9.2963081833333323</c:v>
                </c:pt>
                <c:pt idx="207">
                  <c:v>9.2963081833333323</c:v>
                </c:pt>
                <c:pt idx="208">
                  <c:v>9.2963081833333323</c:v>
                </c:pt>
                <c:pt idx="209">
                  <c:v>9.2963081833333323</c:v>
                </c:pt>
                <c:pt idx="210">
                  <c:v>9.2963081833333323</c:v>
                </c:pt>
                <c:pt idx="211">
                  <c:v>9.2963081833333323</c:v>
                </c:pt>
                <c:pt idx="212">
                  <c:v>9.2963081833333323</c:v>
                </c:pt>
                <c:pt idx="213">
                  <c:v>9.2963081833333323</c:v>
                </c:pt>
                <c:pt idx="214">
                  <c:v>9.2963081833333323</c:v>
                </c:pt>
                <c:pt idx="215">
                  <c:v>9.2963081833333323</c:v>
                </c:pt>
                <c:pt idx="216">
                  <c:v>9.2963081833333323</c:v>
                </c:pt>
                <c:pt idx="217">
                  <c:v>9.2963081833333323</c:v>
                </c:pt>
                <c:pt idx="218">
                  <c:v>9.2963081833333323</c:v>
                </c:pt>
                <c:pt idx="219">
                  <c:v>9.2963081833333323</c:v>
                </c:pt>
                <c:pt idx="220">
                  <c:v>9.2963081833333323</c:v>
                </c:pt>
                <c:pt idx="221">
                  <c:v>9.2963081833333323</c:v>
                </c:pt>
                <c:pt idx="222">
                  <c:v>9.2963081833333323</c:v>
                </c:pt>
                <c:pt idx="223">
                  <c:v>9.2963081833333323</c:v>
                </c:pt>
                <c:pt idx="224">
                  <c:v>9.2963081833333323</c:v>
                </c:pt>
                <c:pt idx="225">
                  <c:v>9.2963081833333323</c:v>
                </c:pt>
                <c:pt idx="226">
                  <c:v>9.2963081833333323</c:v>
                </c:pt>
                <c:pt idx="227">
                  <c:v>9.2963081833333323</c:v>
                </c:pt>
                <c:pt idx="228">
                  <c:v>9.2963081833333323</c:v>
                </c:pt>
                <c:pt idx="229">
                  <c:v>9.2963081833333323</c:v>
                </c:pt>
                <c:pt idx="230">
                  <c:v>9.2963081833333323</c:v>
                </c:pt>
                <c:pt idx="231">
                  <c:v>9.2963081833333323</c:v>
                </c:pt>
                <c:pt idx="232">
                  <c:v>9.2963081833333323</c:v>
                </c:pt>
                <c:pt idx="233">
                  <c:v>9.2963081833333323</c:v>
                </c:pt>
                <c:pt idx="234">
                  <c:v>9.2963081833333323</c:v>
                </c:pt>
                <c:pt idx="235">
                  <c:v>9.2963081833333323</c:v>
                </c:pt>
                <c:pt idx="236">
                  <c:v>9.2963081833333323</c:v>
                </c:pt>
                <c:pt idx="237">
                  <c:v>9.2963081833333323</c:v>
                </c:pt>
                <c:pt idx="238">
                  <c:v>9.2963081833333323</c:v>
                </c:pt>
                <c:pt idx="239">
                  <c:v>9.2963081833333323</c:v>
                </c:pt>
                <c:pt idx="240">
                  <c:v>9.2963081833333323</c:v>
                </c:pt>
                <c:pt idx="241">
                  <c:v>9.2963081833333323</c:v>
                </c:pt>
                <c:pt idx="242">
                  <c:v>9.2963081833333323</c:v>
                </c:pt>
                <c:pt idx="243">
                  <c:v>9.2963081833333323</c:v>
                </c:pt>
                <c:pt idx="244">
                  <c:v>9.2963081833333323</c:v>
                </c:pt>
                <c:pt idx="245">
                  <c:v>9.2963081833333323</c:v>
                </c:pt>
                <c:pt idx="246">
                  <c:v>9.2963081833333323</c:v>
                </c:pt>
                <c:pt idx="247">
                  <c:v>9.2963081833333323</c:v>
                </c:pt>
                <c:pt idx="248">
                  <c:v>9.2963081833333323</c:v>
                </c:pt>
                <c:pt idx="249">
                  <c:v>9.2963081833333323</c:v>
                </c:pt>
                <c:pt idx="250">
                  <c:v>9.2963081833333323</c:v>
                </c:pt>
                <c:pt idx="251">
                  <c:v>9.2963081833333323</c:v>
                </c:pt>
                <c:pt idx="252">
                  <c:v>9.2963081833333323</c:v>
                </c:pt>
                <c:pt idx="253">
                  <c:v>9.2963081833333323</c:v>
                </c:pt>
                <c:pt idx="254">
                  <c:v>9.2963081833333323</c:v>
                </c:pt>
                <c:pt idx="255">
                  <c:v>9.2963081833333323</c:v>
                </c:pt>
                <c:pt idx="256">
                  <c:v>9.2963081833333323</c:v>
                </c:pt>
                <c:pt idx="257">
                  <c:v>9.2963081833333323</c:v>
                </c:pt>
                <c:pt idx="258">
                  <c:v>9.2963081833333323</c:v>
                </c:pt>
                <c:pt idx="259">
                  <c:v>9.2963081833333323</c:v>
                </c:pt>
                <c:pt idx="260">
                  <c:v>9.2963081833333323</c:v>
                </c:pt>
                <c:pt idx="261">
                  <c:v>9.2963081833333323</c:v>
                </c:pt>
                <c:pt idx="262">
                  <c:v>9.2963081833333323</c:v>
                </c:pt>
                <c:pt idx="263">
                  <c:v>9.2963081833333323</c:v>
                </c:pt>
                <c:pt idx="264">
                  <c:v>9.2963081833333323</c:v>
                </c:pt>
                <c:pt idx="265">
                  <c:v>9.2963081833333323</c:v>
                </c:pt>
                <c:pt idx="266">
                  <c:v>9.2963081833333323</c:v>
                </c:pt>
                <c:pt idx="267">
                  <c:v>9.2963081833333323</c:v>
                </c:pt>
                <c:pt idx="268">
                  <c:v>9.2963081833333323</c:v>
                </c:pt>
                <c:pt idx="269">
                  <c:v>9.2963081833333323</c:v>
                </c:pt>
                <c:pt idx="270">
                  <c:v>9.2963081833333323</c:v>
                </c:pt>
                <c:pt idx="271">
                  <c:v>9.2963081833333323</c:v>
                </c:pt>
                <c:pt idx="272">
                  <c:v>9.2963081833333323</c:v>
                </c:pt>
                <c:pt idx="273">
                  <c:v>9.2963081833333323</c:v>
                </c:pt>
                <c:pt idx="274">
                  <c:v>9.2963081833333323</c:v>
                </c:pt>
                <c:pt idx="275">
                  <c:v>9.2963081833333323</c:v>
                </c:pt>
                <c:pt idx="276">
                  <c:v>9.2963081833333323</c:v>
                </c:pt>
                <c:pt idx="277">
                  <c:v>9.2963081833333323</c:v>
                </c:pt>
                <c:pt idx="278">
                  <c:v>9.2963081833333323</c:v>
                </c:pt>
                <c:pt idx="279">
                  <c:v>9.2963081833333323</c:v>
                </c:pt>
                <c:pt idx="280">
                  <c:v>9.2963081833333323</c:v>
                </c:pt>
                <c:pt idx="281">
                  <c:v>9.2963081833333323</c:v>
                </c:pt>
                <c:pt idx="282">
                  <c:v>9.2963081833333323</c:v>
                </c:pt>
                <c:pt idx="283">
                  <c:v>9.2963081833333323</c:v>
                </c:pt>
                <c:pt idx="284">
                  <c:v>9.2963081833333323</c:v>
                </c:pt>
                <c:pt idx="285">
                  <c:v>9.2963081833333323</c:v>
                </c:pt>
                <c:pt idx="286">
                  <c:v>9.2963081833333323</c:v>
                </c:pt>
                <c:pt idx="287">
                  <c:v>9.2963081833333323</c:v>
                </c:pt>
                <c:pt idx="288">
                  <c:v>9.2963081833333323</c:v>
                </c:pt>
                <c:pt idx="289">
                  <c:v>9.2963081833333323</c:v>
                </c:pt>
                <c:pt idx="290">
                  <c:v>9.2963081833333323</c:v>
                </c:pt>
                <c:pt idx="291">
                  <c:v>9.2963081833333323</c:v>
                </c:pt>
                <c:pt idx="292">
                  <c:v>9.2963081833333323</c:v>
                </c:pt>
                <c:pt idx="293">
                  <c:v>9.2963081833333323</c:v>
                </c:pt>
                <c:pt idx="294">
                  <c:v>9.2963081833333323</c:v>
                </c:pt>
                <c:pt idx="295">
                  <c:v>9.2963081833333323</c:v>
                </c:pt>
                <c:pt idx="296">
                  <c:v>9.2963081833333323</c:v>
                </c:pt>
                <c:pt idx="297">
                  <c:v>9.2963081833333323</c:v>
                </c:pt>
                <c:pt idx="298">
                  <c:v>9.2963081833333323</c:v>
                </c:pt>
                <c:pt idx="299">
                  <c:v>9.2963081833333323</c:v>
                </c:pt>
                <c:pt idx="300">
                  <c:v>9.2963081833333323</c:v>
                </c:pt>
                <c:pt idx="301">
                  <c:v>9.2963081833333323</c:v>
                </c:pt>
                <c:pt idx="302">
                  <c:v>9.2963081833333323</c:v>
                </c:pt>
                <c:pt idx="303">
                  <c:v>9.2963081833333323</c:v>
                </c:pt>
                <c:pt idx="304">
                  <c:v>9.2963081833333323</c:v>
                </c:pt>
                <c:pt idx="305">
                  <c:v>9.2963081833333323</c:v>
                </c:pt>
                <c:pt idx="306">
                  <c:v>9.2963081833333323</c:v>
                </c:pt>
                <c:pt idx="307">
                  <c:v>9.2963081833333323</c:v>
                </c:pt>
                <c:pt idx="308">
                  <c:v>9.2963081833333323</c:v>
                </c:pt>
                <c:pt idx="309">
                  <c:v>9.2963081833333323</c:v>
                </c:pt>
                <c:pt idx="310">
                  <c:v>9.2963081833333323</c:v>
                </c:pt>
                <c:pt idx="311">
                  <c:v>9.2963081833333323</c:v>
                </c:pt>
                <c:pt idx="312">
                  <c:v>9.2963081833333323</c:v>
                </c:pt>
                <c:pt idx="313">
                  <c:v>9.2963081833333323</c:v>
                </c:pt>
                <c:pt idx="314">
                  <c:v>9.2963081833333323</c:v>
                </c:pt>
                <c:pt idx="315">
                  <c:v>9.2963081833333323</c:v>
                </c:pt>
                <c:pt idx="316">
                  <c:v>9.2963081833333323</c:v>
                </c:pt>
                <c:pt idx="317">
                  <c:v>9.2963081833333323</c:v>
                </c:pt>
                <c:pt idx="318">
                  <c:v>9.2963081833333323</c:v>
                </c:pt>
                <c:pt idx="319">
                  <c:v>9.2963081833333323</c:v>
                </c:pt>
                <c:pt idx="320">
                  <c:v>9.2963081833333323</c:v>
                </c:pt>
                <c:pt idx="321">
                  <c:v>9.2963081833333323</c:v>
                </c:pt>
                <c:pt idx="322">
                  <c:v>9.2963081833333323</c:v>
                </c:pt>
                <c:pt idx="323">
                  <c:v>9.2963081833333323</c:v>
                </c:pt>
                <c:pt idx="324">
                  <c:v>9.2963081833333323</c:v>
                </c:pt>
                <c:pt idx="325">
                  <c:v>9.2963081833333323</c:v>
                </c:pt>
                <c:pt idx="326">
                  <c:v>9.2963081833333323</c:v>
                </c:pt>
                <c:pt idx="327">
                  <c:v>9.2963081833333323</c:v>
                </c:pt>
                <c:pt idx="328">
                  <c:v>9.2963081833333323</c:v>
                </c:pt>
                <c:pt idx="329">
                  <c:v>9.2963081833333323</c:v>
                </c:pt>
                <c:pt idx="330">
                  <c:v>9.2963081833333323</c:v>
                </c:pt>
                <c:pt idx="331">
                  <c:v>9.2963081833333323</c:v>
                </c:pt>
                <c:pt idx="332">
                  <c:v>9.2963081833333323</c:v>
                </c:pt>
                <c:pt idx="333">
                  <c:v>9.2963081833333323</c:v>
                </c:pt>
                <c:pt idx="334">
                  <c:v>9.2963081833333323</c:v>
                </c:pt>
                <c:pt idx="335">
                  <c:v>9.2963081833333323</c:v>
                </c:pt>
                <c:pt idx="336">
                  <c:v>9.2963081833333323</c:v>
                </c:pt>
                <c:pt idx="337">
                  <c:v>9.2963081833333323</c:v>
                </c:pt>
                <c:pt idx="338">
                  <c:v>9.2963081833333323</c:v>
                </c:pt>
                <c:pt idx="339">
                  <c:v>9.2963081833333323</c:v>
                </c:pt>
                <c:pt idx="340">
                  <c:v>9.2963081833333323</c:v>
                </c:pt>
                <c:pt idx="341">
                  <c:v>9.2963081833333323</c:v>
                </c:pt>
                <c:pt idx="342">
                  <c:v>9.2963081833333323</c:v>
                </c:pt>
                <c:pt idx="343">
                  <c:v>9.2963081833333323</c:v>
                </c:pt>
                <c:pt idx="344">
                  <c:v>9.2963081833333323</c:v>
                </c:pt>
                <c:pt idx="345">
                  <c:v>9.2963081833333323</c:v>
                </c:pt>
                <c:pt idx="346">
                  <c:v>9.2963081833333323</c:v>
                </c:pt>
                <c:pt idx="347">
                  <c:v>9.2963081833333323</c:v>
                </c:pt>
                <c:pt idx="348">
                  <c:v>9.2963081833333323</c:v>
                </c:pt>
                <c:pt idx="349">
                  <c:v>9.2963081833333323</c:v>
                </c:pt>
                <c:pt idx="350">
                  <c:v>9.2963081833333323</c:v>
                </c:pt>
                <c:pt idx="351">
                  <c:v>9.2963081833333323</c:v>
                </c:pt>
                <c:pt idx="352">
                  <c:v>9.2963081833333323</c:v>
                </c:pt>
                <c:pt idx="353">
                  <c:v>9.2963081833333323</c:v>
                </c:pt>
                <c:pt idx="354">
                  <c:v>9.2963081833333323</c:v>
                </c:pt>
                <c:pt idx="355">
                  <c:v>9.2963081833333323</c:v>
                </c:pt>
                <c:pt idx="356">
                  <c:v>9.2963081833333323</c:v>
                </c:pt>
                <c:pt idx="357">
                  <c:v>9.2963081833333323</c:v>
                </c:pt>
                <c:pt idx="358">
                  <c:v>9.2963081833333323</c:v>
                </c:pt>
                <c:pt idx="359">
                  <c:v>9.2963081833333323</c:v>
                </c:pt>
                <c:pt idx="360">
                  <c:v>9.2963081833333323</c:v>
                </c:pt>
                <c:pt idx="361">
                  <c:v>9.2963081833333323</c:v>
                </c:pt>
                <c:pt idx="362">
                  <c:v>9.2963081833333323</c:v>
                </c:pt>
                <c:pt idx="363">
                  <c:v>9.2963081833333323</c:v>
                </c:pt>
                <c:pt idx="364">
                  <c:v>9.2963081833333323</c:v>
                </c:pt>
                <c:pt idx="365">
                  <c:v>9.2963081833333323</c:v>
                </c:pt>
                <c:pt idx="366">
                  <c:v>9.2963081833333323</c:v>
                </c:pt>
                <c:pt idx="367">
                  <c:v>9.2963081833333323</c:v>
                </c:pt>
                <c:pt idx="368">
                  <c:v>9.2963081833333323</c:v>
                </c:pt>
                <c:pt idx="369">
                  <c:v>9.2963081833333323</c:v>
                </c:pt>
                <c:pt idx="370">
                  <c:v>9.2963081833333323</c:v>
                </c:pt>
                <c:pt idx="371">
                  <c:v>9.2963081833333323</c:v>
                </c:pt>
                <c:pt idx="372">
                  <c:v>9.2963081833333323</c:v>
                </c:pt>
                <c:pt idx="373">
                  <c:v>9.2963081833333323</c:v>
                </c:pt>
                <c:pt idx="374">
                  <c:v>9.2963081833333323</c:v>
                </c:pt>
                <c:pt idx="375">
                  <c:v>9.2963081833333323</c:v>
                </c:pt>
                <c:pt idx="376">
                  <c:v>9.2963081833333323</c:v>
                </c:pt>
                <c:pt idx="377">
                  <c:v>9.2963081833333323</c:v>
                </c:pt>
                <c:pt idx="378">
                  <c:v>9.2963081833333323</c:v>
                </c:pt>
                <c:pt idx="379">
                  <c:v>9.2963081833333323</c:v>
                </c:pt>
                <c:pt idx="380">
                  <c:v>9.2963081833333323</c:v>
                </c:pt>
                <c:pt idx="381">
                  <c:v>9.2963081833333323</c:v>
                </c:pt>
                <c:pt idx="382">
                  <c:v>9.2963081833333323</c:v>
                </c:pt>
                <c:pt idx="383">
                  <c:v>9.2963081833333323</c:v>
                </c:pt>
                <c:pt idx="384">
                  <c:v>9.2963081833333323</c:v>
                </c:pt>
                <c:pt idx="385">
                  <c:v>9.2963081833333323</c:v>
                </c:pt>
                <c:pt idx="386">
                  <c:v>9.2963081833333323</c:v>
                </c:pt>
                <c:pt idx="387">
                  <c:v>9.2963081833333323</c:v>
                </c:pt>
                <c:pt idx="388">
                  <c:v>9.2963081833333323</c:v>
                </c:pt>
                <c:pt idx="389">
                  <c:v>9.2963081833333323</c:v>
                </c:pt>
                <c:pt idx="390">
                  <c:v>9.2963081833333323</c:v>
                </c:pt>
                <c:pt idx="391">
                  <c:v>9.2963081833333323</c:v>
                </c:pt>
                <c:pt idx="392">
                  <c:v>9.2963081833333323</c:v>
                </c:pt>
                <c:pt idx="393">
                  <c:v>9.2963081833333323</c:v>
                </c:pt>
                <c:pt idx="394">
                  <c:v>9.2963081833333323</c:v>
                </c:pt>
                <c:pt idx="395">
                  <c:v>9.2963081833333323</c:v>
                </c:pt>
                <c:pt idx="396">
                  <c:v>9.2963081833333323</c:v>
                </c:pt>
                <c:pt idx="397">
                  <c:v>9.2963081833333323</c:v>
                </c:pt>
                <c:pt idx="398">
                  <c:v>9.2963081833333323</c:v>
                </c:pt>
                <c:pt idx="399">
                  <c:v>9.2963081833333323</c:v>
                </c:pt>
                <c:pt idx="400">
                  <c:v>9.2963081833333323</c:v>
                </c:pt>
                <c:pt idx="401">
                  <c:v>9.2963081833333323</c:v>
                </c:pt>
                <c:pt idx="402">
                  <c:v>9.2963081833333323</c:v>
                </c:pt>
                <c:pt idx="403">
                  <c:v>9.2963081833333323</c:v>
                </c:pt>
                <c:pt idx="404">
                  <c:v>9.2963081833333323</c:v>
                </c:pt>
                <c:pt idx="405">
                  <c:v>9.2963081833333323</c:v>
                </c:pt>
                <c:pt idx="406">
                  <c:v>9.2963081833333323</c:v>
                </c:pt>
                <c:pt idx="407">
                  <c:v>9.2963081833333323</c:v>
                </c:pt>
                <c:pt idx="408">
                  <c:v>9.2963081833333323</c:v>
                </c:pt>
                <c:pt idx="409">
                  <c:v>9.2963081833333323</c:v>
                </c:pt>
                <c:pt idx="410">
                  <c:v>9.2963081833333323</c:v>
                </c:pt>
                <c:pt idx="411">
                  <c:v>9.2963081833333323</c:v>
                </c:pt>
                <c:pt idx="412">
                  <c:v>9.2963081833333323</c:v>
                </c:pt>
                <c:pt idx="413">
                  <c:v>9.2963081833333323</c:v>
                </c:pt>
                <c:pt idx="414">
                  <c:v>9.2963081833333323</c:v>
                </c:pt>
                <c:pt idx="415">
                  <c:v>9.2963081833333323</c:v>
                </c:pt>
                <c:pt idx="416">
                  <c:v>9.2963081833333323</c:v>
                </c:pt>
                <c:pt idx="417">
                  <c:v>9.2963081833333323</c:v>
                </c:pt>
                <c:pt idx="418">
                  <c:v>9.2963081833333323</c:v>
                </c:pt>
                <c:pt idx="419">
                  <c:v>9.2963081833333323</c:v>
                </c:pt>
                <c:pt idx="420">
                  <c:v>9.2963081833333323</c:v>
                </c:pt>
                <c:pt idx="421">
                  <c:v>9.2963081833333323</c:v>
                </c:pt>
                <c:pt idx="422">
                  <c:v>9.2963081833333323</c:v>
                </c:pt>
                <c:pt idx="423">
                  <c:v>9.2963081833333323</c:v>
                </c:pt>
                <c:pt idx="424">
                  <c:v>9.2963081833333323</c:v>
                </c:pt>
                <c:pt idx="425">
                  <c:v>9.2963081833333323</c:v>
                </c:pt>
                <c:pt idx="426">
                  <c:v>9.2963081833333323</c:v>
                </c:pt>
                <c:pt idx="427">
                  <c:v>9.2963081833333323</c:v>
                </c:pt>
                <c:pt idx="428">
                  <c:v>9.2963081833333323</c:v>
                </c:pt>
                <c:pt idx="429">
                  <c:v>9.2963081833333323</c:v>
                </c:pt>
                <c:pt idx="430">
                  <c:v>9.2963081833333323</c:v>
                </c:pt>
                <c:pt idx="431">
                  <c:v>9.2963081833333323</c:v>
                </c:pt>
                <c:pt idx="432">
                  <c:v>9.2963081833333323</c:v>
                </c:pt>
                <c:pt idx="433">
                  <c:v>9.2963081833333323</c:v>
                </c:pt>
                <c:pt idx="434">
                  <c:v>9.2963081833333323</c:v>
                </c:pt>
                <c:pt idx="435">
                  <c:v>9.2963081833333323</c:v>
                </c:pt>
                <c:pt idx="436">
                  <c:v>9.2963081833333323</c:v>
                </c:pt>
                <c:pt idx="437">
                  <c:v>9.2963081833333323</c:v>
                </c:pt>
                <c:pt idx="438">
                  <c:v>9.2963081833333323</c:v>
                </c:pt>
                <c:pt idx="439">
                  <c:v>9.2963081833333323</c:v>
                </c:pt>
                <c:pt idx="440">
                  <c:v>9.2963081833333323</c:v>
                </c:pt>
                <c:pt idx="441">
                  <c:v>9.2963081833333323</c:v>
                </c:pt>
                <c:pt idx="442">
                  <c:v>9.2963081833333323</c:v>
                </c:pt>
                <c:pt idx="443">
                  <c:v>9.2963081833333323</c:v>
                </c:pt>
                <c:pt idx="444">
                  <c:v>9.2963081833333323</c:v>
                </c:pt>
                <c:pt idx="445">
                  <c:v>9.2963081833333323</c:v>
                </c:pt>
                <c:pt idx="446">
                  <c:v>9.2963081833333323</c:v>
                </c:pt>
                <c:pt idx="447">
                  <c:v>9.2963081833333323</c:v>
                </c:pt>
                <c:pt idx="448">
                  <c:v>9.2963081833333323</c:v>
                </c:pt>
                <c:pt idx="449">
                  <c:v>9.2963081833333323</c:v>
                </c:pt>
                <c:pt idx="450">
                  <c:v>9.2963081833333323</c:v>
                </c:pt>
                <c:pt idx="451">
                  <c:v>9.2963081833333323</c:v>
                </c:pt>
                <c:pt idx="452">
                  <c:v>9.2963081833333323</c:v>
                </c:pt>
                <c:pt idx="453">
                  <c:v>9.2963081833333323</c:v>
                </c:pt>
                <c:pt idx="454">
                  <c:v>9.2963081833333323</c:v>
                </c:pt>
                <c:pt idx="455">
                  <c:v>9.2963081833333323</c:v>
                </c:pt>
                <c:pt idx="456">
                  <c:v>9.2963081833333323</c:v>
                </c:pt>
                <c:pt idx="457">
                  <c:v>9.2963081833333323</c:v>
                </c:pt>
                <c:pt idx="458">
                  <c:v>9.2963081833333323</c:v>
                </c:pt>
                <c:pt idx="459">
                  <c:v>9.2963081833333323</c:v>
                </c:pt>
                <c:pt idx="460">
                  <c:v>9.2963081833333323</c:v>
                </c:pt>
                <c:pt idx="461">
                  <c:v>9.2963081833333323</c:v>
                </c:pt>
                <c:pt idx="462">
                  <c:v>9.2963081833333323</c:v>
                </c:pt>
                <c:pt idx="463">
                  <c:v>9.2963081833333323</c:v>
                </c:pt>
                <c:pt idx="464">
                  <c:v>9.2963081833333323</c:v>
                </c:pt>
                <c:pt idx="465">
                  <c:v>9.2963081833333323</c:v>
                </c:pt>
                <c:pt idx="466">
                  <c:v>9.2963081833333323</c:v>
                </c:pt>
                <c:pt idx="467">
                  <c:v>9.2963081833333323</c:v>
                </c:pt>
                <c:pt idx="468">
                  <c:v>9.2963081833333323</c:v>
                </c:pt>
                <c:pt idx="469">
                  <c:v>9.2963081833333323</c:v>
                </c:pt>
                <c:pt idx="470">
                  <c:v>9.2963081833333323</c:v>
                </c:pt>
                <c:pt idx="471">
                  <c:v>9.2963081833333323</c:v>
                </c:pt>
                <c:pt idx="472">
                  <c:v>9.2963081833333323</c:v>
                </c:pt>
                <c:pt idx="473">
                  <c:v>9.2963081833333323</c:v>
                </c:pt>
                <c:pt idx="474">
                  <c:v>9.2963081833333323</c:v>
                </c:pt>
                <c:pt idx="475">
                  <c:v>9.2963081833333323</c:v>
                </c:pt>
                <c:pt idx="476">
                  <c:v>9.2963081833333323</c:v>
                </c:pt>
                <c:pt idx="477">
                  <c:v>9.2963081833333323</c:v>
                </c:pt>
                <c:pt idx="478">
                  <c:v>9.2963081833333323</c:v>
                </c:pt>
                <c:pt idx="479">
                  <c:v>9.2963081833333323</c:v>
                </c:pt>
                <c:pt idx="480">
                  <c:v>9.2963081833333323</c:v>
                </c:pt>
                <c:pt idx="481">
                  <c:v>9.2963081833333323</c:v>
                </c:pt>
                <c:pt idx="482">
                  <c:v>9.2963081833333323</c:v>
                </c:pt>
                <c:pt idx="483">
                  <c:v>9.2963081833333323</c:v>
                </c:pt>
                <c:pt idx="484">
                  <c:v>9.2963081833333323</c:v>
                </c:pt>
                <c:pt idx="485">
                  <c:v>9.2963081833333323</c:v>
                </c:pt>
                <c:pt idx="486">
                  <c:v>9.2963081833333323</c:v>
                </c:pt>
                <c:pt idx="487">
                  <c:v>9.2963081833333323</c:v>
                </c:pt>
                <c:pt idx="488">
                  <c:v>9.2963081833333323</c:v>
                </c:pt>
                <c:pt idx="489">
                  <c:v>9.2963081833333323</c:v>
                </c:pt>
                <c:pt idx="490">
                  <c:v>9.2963081833333323</c:v>
                </c:pt>
                <c:pt idx="491">
                  <c:v>9.2963081833333323</c:v>
                </c:pt>
                <c:pt idx="492">
                  <c:v>9.2963081833333323</c:v>
                </c:pt>
                <c:pt idx="493">
                  <c:v>9.2963081833333323</c:v>
                </c:pt>
                <c:pt idx="494">
                  <c:v>9.2963081833333323</c:v>
                </c:pt>
                <c:pt idx="495">
                  <c:v>9.2963081833333323</c:v>
                </c:pt>
                <c:pt idx="496">
                  <c:v>9.2963081833333323</c:v>
                </c:pt>
                <c:pt idx="497">
                  <c:v>9.2963081833333323</c:v>
                </c:pt>
                <c:pt idx="498">
                  <c:v>9.2963081833333323</c:v>
                </c:pt>
                <c:pt idx="499">
                  <c:v>9.2963081833333323</c:v>
                </c:pt>
                <c:pt idx="500">
                  <c:v>9.2963081833333323</c:v>
                </c:pt>
                <c:pt idx="501">
                  <c:v>9.2963081833333323</c:v>
                </c:pt>
                <c:pt idx="502">
                  <c:v>9.2963081833333323</c:v>
                </c:pt>
                <c:pt idx="503">
                  <c:v>9.2963081833333323</c:v>
                </c:pt>
                <c:pt idx="504">
                  <c:v>9.2963081833333323</c:v>
                </c:pt>
                <c:pt idx="505">
                  <c:v>9.2963081833333323</c:v>
                </c:pt>
                <c:pt idx="506">
                  <c:v>9.2963081833333323</c:v>
                </c:pt>
                <c:pt idx="507">
                  <c:v>9.2963081833333323</c:v>
                </c:pt>
                <c:pt idx="508">
                  <c:v>9.2963081833333323</c:v>
                </c:pt>
                <c:pt idx="509">
                  <c:v>9.2963081833333323</c:v>
                </c:pt>
                <c:pt idx="510">
                  <c:v>9.2963081833333323</c:v>
                </c:pt>
                <c:pt idx="511">
                  <c:v>9.2963081833333323</c:v>
                </c:pt>
                <c:pt idx="512">
                  <c:v>9.2963081833333323</c:v>
                </c:pt>
                <c:pt idx="513">
                  <c:v>9.2963081833333323</c:v>
                </c:pt>
                <c:pt idx="514">
                  <c:v>9.2963081833333323</c:v>
                </c:pt>
                <c:pt idx="515">
                  <c:v>9.2963081833333323</c:v>
                </c:pt>
                <c:pt idx="516">
                  <c:v>9.2963081833333323</c:v>
                </c:pt>
                <c:pt idx="517">
                  <c:v>9.2963081833333323</c:v>
                </c:pt>
                <c:pt idx="518">
                  <c:v>9.2963081833333323</c:v>
                </c:pt>
                <c:pt idx="519">
                  <c:v>9.2963081833333323</c:v>
                </c:pt>
                <c:pt idx="520">
                  <c:v>9.2963081833333323</c:v>
                </c:pt>
                <c:pt idx="521">
                  <c:v>9.2963081833333323</c:v>
                </c:pt>
                <c:pt idx="522">
                  <c:v>9.2963081833333323</c:v>
                </c:pt>
                <c:pt idx="523">
                  <c:v>9.2963081833333323</c:v>
                </c:pt>
                <c:pt idx="524">
                  <c:v>9.2963081833333323</c:v>
                </c:pt>
                <c:pt idx="525">
                  <c:v>9.2963081833333323</c:v>
                </c:pt>
                <c:pt idx="526">
                  <c:v>9.2963081833333323</c:v>
                </c:pt>
                <c:pt idx="527">
                  <c:v>9.2963081833333323</c:v>
                </c:pt>
                <c:pt idx="528">
                  <c:v>9.2963081833333323</c:v>
                </c:pt>
                <c:pt idx="529">
                  <c:v>9.2963081833333323</c:v>
                </c:pt>
                <c:pt idx="530">
                  <c:v>9.2963081833333323</c:v>
                </c:pt>
                <c:pt idx="531">
                  <c:v>9.2963081833333323</c:v>
                </c:pt>
                <c:pt idx="532">
                  <c:v>9.2963081833333323</c:v>
                </c:pt>
                <c:pt idx="533">
                  <c:v>9.2963081833333323</c:v>
                </c:pt>
                <c:pt idx="534">
                  <c:v>9.2963081833333323</c:v>
                </c:pt>
                <c:pt idx="535">
                  <c:v>9.2963081833333323</c:v>
                </c:pt>
                <c:pt idx="536">
                  <c:v>9.2963081833333323</c:v>
                </c:pt>
                <c:pt idx="537">
                  <c:v>9.2963081833333323</c:v>
                </c:pt>
                <c:pt idx="538">
                  <c:v>9.2963081833333323</c:v>
                </c:pt>
                <c:pt idx="539">
                  <c:v>9.2963081833333323</c:v>
                </c:pt>
                <c:pt idx="540">
                  <c:v>9.2963081833333323</c:v>
                </c:pt>
                <c:pt idx="541">
                  <c:v>9.2963081833333323</c:v>
                </c:pt>
                <c:pt idx="542">
                  <c:v>9.2963081833333323</c:v>
                </c:pt>
                <c:pt idx="543">
                  <c:v>9.2963081833333323</c:v>
                </c:pt>
                <c:pt idx="544">
                  <c:v>9.2963081833333323</c:v>
                </c:pt>
                <c:pt idx="545">
                  <c:v>9.2963081833333323</c:v>
                </c:pt>
                <c:pt idx="546">
                  <c:v>9.2963081833333323</c:v>
                </c:pt>
                <c:pt idx="547">
                  <c:v>9.2963081833333323</c:v>
                </c:pt>
                <c:pt idx="548">
                  <c:v>9.2963081833333323</c:v>
                </c:pt>
                <c:pt idx="549">
                  <c:v>9.2963081833333323</c:v>
                </c:pt>
                <c:pt idx="550">
                  <c:v>9.2963081833333323</c:v>
                </c:pt>
                <c:pt idx="551">
                  <c:v>9.2963081833333323</c:v>
                </c:pt>
                <c:pt idx="552">
                  <c:v>9.2963081833333323</c:v>
                </c:pt>
                <c:pt idx="553">
                  <c:v>9.2963081833333323</c:v>
                </c:pt>
                <c:pt idx="554">
                  <c:v>9.2963081833333323</c:v>
                </c:pt>
                <c:pt idx="555">
                  <c:v>9.2963081833333323</c:v>
                </c:pt>
                <c:pt idx="556">
                  <c:v>9.2963081833333323</c:v>
                </c:pt>
                <c:pt idx="557">
                  <c:v>9.2963081833333323</c:v>
                </c:pt>
                <c:pt idx="558">
                  <c:v>9.2963081833333323</c:v>
                </c:pt>
                <c:pt idx="559">
                  <c:v>9.2963081833333323</c:v>
                </c:pt>
                <c:pt idx="560">
                  <c:v>9.2963081833333323</c:v>
                </c:pt>
                <c:pt idx="561">
                  <c:v>9.2963081833333323</c:v>
                </c:pt>
                <c:pt idx="562">
                  <c:v>9.2963081833333323</c:v>
                </c:pt>
                <c:pt idx="563">
                  <c:v>9.2963081833333323</c:v>
                </c:pt>
                <c:pt idx="564">
                  <c:v>9.2963081833333323</c:v>
                </c:pt>
                <c:pt idx="565">
                  <c:v>9.2963081833333323</c:v>
                </c:pt>
                <c:pt idx="566">
                  <c:v>9.2963081833333323</c:v>
                </c:pt>
                <c:pt idx="567">
                  <c:v>9.2963081833333323</c:v>
                </c:pt>
                <c:pt idx="568">
                  <c:v>9.2963081833333323</c:v>
                </c:pt>
                <c:pt idx="569">
                  <c:v>9.2963081833333323</c:v>
                </c:pt>
                <c:pt idx="570">
                  <c:v>9.2963081833333323</c:v>
                </c:pt>
                <c:pt idx="571">
                  <c:v>9.2963081833333323</c:v>
                </c:pt>
                <c:pt idx="572">
                  <c:v>9.2963081833333323</c:v>
                </c:pt>
                <c:pt idx="573">
                  <c:v>9.2963081833333323</c:v>
                </c:pt>
                <c:pt idx="574">
                  <c:v>9.2963081833333323</c:v>
                </c:pt>
                <c:pt idx="575">
                  <c:v>9.2963081833333323</c:v>
                </c:pt>
                <c:pt idx="576">
                  <c:v>9.2963081833333323</c:v>
                </c:pt>
                <c:pt idx="577">
                  <c:v>9.2963081833333323</c:v>
                </c:pt>
                <c:pt idx="578">
                  <c:v>9.2963081833333323</c:v>
                </c:pt>
                <c:pt idx="579">
                  <c:v>9.2963081833333323</c:v>
                </c:pt>
                <c:pt idx="580">
                  <c:v>9.2963081833333323</c:v>
                </c:pt>
                <c:pt idx="581">
                  <c:v>9.2963081833333323</c:v>
                </c:pt>
                <c:pt idx="582">
                  <c:v>9.2963081833333323</c:v>
                </c:pt>
                <c:pt idx="583">
                  <c:v>9.2963081833333323</c:v>
                </c:pt>
                <c:pt idx="584">
                  <c:v>9.2963081833333323</c:v>
                </c:pt>
                <c:pt idx="585">
                  <c:v>9.2963081833333323</c:v>
                </c:pt>
                <c:pt idx="586">
                  <c:v>9.2963081833333323</c:v>
                </c:pt>
                <c:pt idx="587">
                  <c:v>9.2963081833333323</c:v>
                </c:pt>
                <c:pt idx="588">
                  <c:v>9.2963081833333323</c:v>
                </c:pt>
                <c:pt idx="589">
                  <c:v>9.2963081833333323</c:v>
                </c:pt>
                <c:pt idx="590">
                  <c:v>9.2963081833333323</c:v>
                </c:pt>
                <c:pt idx="591">
                  <c:v>9.2963081833333323</c:v>
                </c:pt>
                <c:pt idx="592">
                  <c:v>9.2963081833333323</c:v>
                </c:pt>
                <c:pt idx="593">
                  <c:v>9.2963081833333323</c:v>
                </c:pt>
                <c:pt idx="594">
                  <c:v>9.2963081833333323</c:v>
                </c:pt>
                <c:pt idx="595">
                  <c:v>9.2963081833333323</c:v>
                </c:pt>
                <c:pt idx="596">
                  <c:v>9.2963081833333323</c:v>
                </c:pt>
                <c:pt idx="597">
                  <c:v>9.2963081833333323</c:v>
                </c:pt>
                <c:pt idx="598">
                  <c:v>9.2963081833333323</c:v>
                </c:pt>
                <c:pt idx="599">
                  <c:v>9.2963081833333323</c:v>
                </c:pt>
                <c:pt idx="600">
                  <c:v>9.2963081833333323</c:v>
                </c:pt>
                <c:pt idx="601">
                  <c:v>9.2963081833333323</c:v>
                </c:pt>
                <c:pt idx="602">
                  <c:v>9.2963081833333323</c:v>
                </c:pt>
                <c:pt idx="603">
                  <c:v>9.2963081833333323</c:v>
                </c:pt>
                <c:pt idx="604">
                  <c:v>9.2963081833333323</c:v>
                </c:pt>
                <c:pt idx="605">
                  <c:v>9.2963081833333323</c:v>
                </c:pt>
                <c:pt idx="606">
                  <c:v>9.2963081833333323</c:v>
                </c:pt>
                <c:pt idx="607">
                  <c:v>9.2963081833333323</c:v>
                </c:pt>
                <c:pt idx="608">
                  <c:v>9.2963081833333323</c:v>
                </c:pt>
                <c:pt idx="609">
                  <c:v>9.2963081833333323</c:v>
                </c:pt>
                <c:pt idx="610">
                  <c:v>9.2963081833333323</c:v>
                </c:pt>
                <c:pt idx="611">
                  <c:v>9.2963081833333323</c:v>
                </c:pt>
                <c:pt idx="612">
                  <c:v>9.2963081833333323</c:v>
                </c:pt>
                <c:pt idx="613">
                  <c:v>9.2963081833333323</c:v>
                </c:pt>
                <c:pt idx="614">
                  <c:v>9.2963081833333323</c:v>
                </c:pt>
                <c:pt idx="615">
                  <c:v>9.2963081833333323</c:v>
                </c:pt>
                <c:pt idx="616">
                  <c:v>9.2963081833333323</c:v>
                </c:pt>
                <c:pt idx="617">
                  <c:v>9.2963081833333323</c:v>
                </c:pt>
                <c:pt idx="618">
                  <c:v>9.2963081833333323</c:v>
                </c:pt>
                <c:pt idx="619">
                  <c:v>9.2963081833333323</c:v>
                </c:pt>
                <c:pt idx="620">
                  <c:v>9.2963081833333323</c:v>
                </c:pt>
                <c:pt idx="621">
                  <c:v>9.2963081833333323</c:v>
                </c:pt>
                <c:pt idx="622">
                  <c:v>9.2963081833333323</c:v>
                </c:pt>
                <c:pt idx="623">
                  <c:v>9.2963081833333323</c:v>
                </c:pt>
                <c:pt idx="624">
                  <c:v>9.2963081833333323</c:v>
                </c:pt>
                <c:pt idx="625">
                  <c:v>9.2963081833333323</c:v>
                </c:pt>
                <c:pt idx="626">
                  <c:v>9.2963081833333323</c:v>
                </c:pt>
                <c:pt idx="627">
                  <c:v>9.2963081833333323</c:v>
                </c:pt>
                <c:pt idx="628">
                  <c:v>9.2963081833333323</c:v>
                </c:pt>
                <c:pt idx="629">
                  <c:v>9.2963081833333323</c:v>
                </c:pt>
                <c:pt idx="630">
                  <c:v>9.2963081833333323</c:v>
                </c:pt>
                <c:pt idx="631">
                  <c:v>9.2963081833333323</c:v>
                </c:pt>
              </c:numCache>
            </c:numRef>
          </c:val>
          <c:smooth val="0"/>
          <c:extLst>
            <c:ext xmlns:c16="http://schemas.microsoft.com/office/drawing/2014/chart" uri="{C3380CC4-5D6E-409C-BE32-E72D297353CC}">
              <c16:uniqueId val="{00000001-7116-4578-9869-88B74D65EB00}"/>
            </c:ext>
          </c:extLst>
        </c:ser>
        <c:dLbls>
          <c:showLegendKey val="0"/>
          <c:showVal val="0"/>
          <c:showCatName val="0"/>
          <c:showSerName val="0"/>
          <c:showPercent val="0"/>
          <c:showBubbleSize val="0"/>
        </c:dLbls>
        <c:marker val="1"/>
        <c:smooth val="0"/>
        <c:axId val="245835264"/>
        <c:axId val="245836800"/>
      </c:lineChart>
      <c:lineChart>
        <c:grouping val="standard"/>
        <c:varyColors val="0"/>
        <c:ser>
          <c:idx val="0"/>
          <c:order val="1"/>
          <c:spPr>
            <a:ln w="28575" cap="rnd" cmpd="sng" algn="ctr">
              <a:noFill/>
              <a:prstDash val="solid"/>
              <a:round/>
            </a:ln>
            <a:effectLst/>
            <a:extLst>
              <a:ext uri="{91240B29-F687-4F45-9708-019B960494DF}">
                <a14:hiddenLine xmlns:a14="http://schemas.microsoft.com/office/drawing/2010/main" w="28575" cap="rnd" cmpd="sng" algn="ctr">
                  <a:solidFill>
                    <a:srgbClr val="007BD1">
                      <a:shade val="95000"/>
                      <a:satMod val="105000"/>
                    </a:srgbClr>
                  </a:solidFill>
                  <a:prstDash val="solid"/>
                  <a:round/>
                </a14:hiddenLine>
              </a:ext>
            </a:extLst>
          </c:spPr>
          <c:marker>
            <c:symbol val="none"/>
          </c:marker>
          <c:cat>
            <c:numRef>
              <c:f>'Ark1'!$A$5:$A$636</c:f>
              <c:numCache>
                <c:formatCode>m/d/yyyy</c:formatCode>
                <c:ptCount val="632"/>
                <c:pt idx="0">
                  <c:v>25569</c:v>
                </c:pt>
                <c:pt idx="1">
                  <c:v>25600</c:v>
                </c:pt>
                <c:pt idx="2">
                  <c:v>25628</c:v>
                </c:pt>
                <c:pt idx="3">
                  <c:v>25659</c:v>
                </c:pt>
                <c:pt idx="4">
                  <c:v>25689</c:v>
                </c:pt>
                <c:pt idx="5">
                  <c:v>25720</c:v>
                </c:pt>
                <c:pt idx="6">
                  <c:v>25750</c:v>
                </c:pt>
                <c:pt idx="7">
                  <c:v>25781</c:v>
                </c:pt>
                <c:pt idx="8">
                  <c:v>25812</c:v>
                </c:pt>
                <c:pt idx="9">
                  <c:v>25842</c:v>
                </c:pt>
                <c:pt idx="10">
                  <c:v>25873</c:v>
                </c:pt>
                <c:pt idx="11">
                  <c:v>25903</c:v>
                </c:pt>
                <c:pt idx="12">
                  <c:v>25934</c:v>
                </c:pt>
                <c:pt idx="13">
                  <c:v>25965</c:v>
                </c:pt>
                <c:pt idx="14">
                  <c:v>25993</c:v>
                </c:pt>
                <c:pt idx="15">
                  <c:v>26024</c:v>
                </c:pt>
                <c:pt idx="16">
                  <c:v>26054</c:v>
                </c:pt>
                <c:pt idx="17">
                  <c:v>26085</c:v>
                </c:pt>
                <c:pt idx="18">
                  <c:v>26115</c:v>
                </c:pt>
                <c:pt idx="19">
                  <c:v>26146</c:v>
                </c:pt>
                <c:pt idx="20">
                  <c:v>26177</c:v>
                </c:pt>
                <c:pt idx="21">
                  <c:v>26207</c:v>
                </c:pt>
                <c:pt idx="22">
                  <c:v>26238</c:v>
                </c:pt>
                <c:pt idx="23">
                  <c:v>26268</c:v>
                </c:pt>
                <c:pt idx="24">
                  <c:v>26299</c:v>
                </c:pt>
                <c:pt idx="25">
                  <c:v>26330</c:v>
                </c:pt>
                <c:pt idx="26">
                  <c:v>26359</c:v>
                </c:pt>
                <c:pt idx="27">
                  <c:v>26390</c:v>
                </c:pt>
                <c:pt idx="28">
                  <c:v>26420</c:v>
                </c:pt>
                <c:pt idx="29">
                  <c:v>26451</c:v>
                </c:pt>
                <c:pt idx="30">
                  <c:v>26481</c:v>
                </c:pt>
                <c:pt idx="31">
                  <c:v>26512</c:v>
                </c:pt>
                <c:pt idx="32">
                  <c:v>26543</c:v>
                </c:pt>
                <c:pt idx="33">
                  <c:v>26573</c:v>
                </c:pt>
                <c:pt idx="34">
                  <c:v>26604</c:v>
                </c:pt>
                <c:pt idx="35">
                  <c:v>26634</c:v>
                </c:pt>
                <c:pt idx="36">
                  <c:v>26665</c:v>
                </c:pt>
                <c:pt idx="37">
                  <c:v>26696</c:v>
                </c:pt>
                <c:pt idx="38">
                  <c:v>26724</c:v>
                </c:pt>
                <c:pt idx="39">
                  <c:v>26755</c:v>
                </c:pt>
                <c:pt idx="40">
                  <c:v>26785</c:v>
                </c:pt>
                <c:pt idx="41">
                  <c:v>26816</c:v>
                </c:pt>
                <c:pt idx="42">
                  <c:v>26846</c:v>
                </c:pt>
                <c:pt idx="43">
                  <c:v>26877</c:v>
                </c:pt>
                <c:pt idx="44">
                  <c:v>26908</c:v>
                </c:pt>
                <c:pt idx="45">
                  <c:v>26938</c:v>
                </c:pt>
                <c:pt idx="46">
                  <c:v>26969</c:v>
                </c:pt>
                <c:pt idx="47">
                  <c:v>26999</c:v>
                </c:pt>
                <c:pt idx="48">
                  <c:v>27030</c:v>
                </c:pt>
                <c:pt idx="49">
                  <c:v>27061</c:v>
                </c:pt>
                <c:pt idx="50">
                  <c:v>27089</c:v>
                </c:pt>
                <c:pt idx="51">
                  <c:v>27120</c:v>
                </c:pt>
                <c:pt idx="52">
                  <c:v>27150</c:v>
                </c:pt>
                <c:pt idx="53">
                  <c:v>27181</c:v>
                </c:pt>
                <c:pt idx="54">
                  <c:v>27211</c:v>
                </c:pt>
                <c:pt idx="55">
                  <c:v>27242</c:v>
                </c:pt>
                <c:pt idx="56">
                  <c:v>27273</c:v>
                </c:pt>
                <c:pt idx="57">
                  <c:v>27303</c:v>
                </c:pt>
                <c:pt idx="58">
                  <c:v>27334</c:v>
                </c:pt>
                <c:pt idx="59">
                  <c:v>27364</c:v>
                </c:pt>
                <c:pt idx="60">
                  <c:v>27395</c:v>
                </c:pt>
                <c:pt idx="61">
                  <c:v>27426</c:v>
                </c:pt>
                <c:pt idx="62">
                  <c:v>27454</c:v>
                </c:pt>
                <c:pt idx="63">
                  <c:v>27485</c:v>
                </c:pt>
                <c:pt idx="64">
                  <c:v>27515</c:v>
                </c:pt>
                <c:pt idx="65">
                  <c:v>27546</c:v>
                </c:pt>
                <c:pt idx="66">
                  <c:v>27576</c:v>
                </c:pt>
                <c:pt idx="67">
                  <c:v>27607</c:v>
                </c:pt>
                <c:pt idx="68">
                  <c:v>27638</c:v>
                </c:pt>
                <c:pt idx="69">
                  <c:v>27668</c:v>
                </c:pt>
                <c:pt idx="70">
                  <c:v>27699</c:v>
                </c:pt>
                <c:pt idx="71">
                  <c:v>27729</c:v>
                </c:pt>
                <c:pt idx="72">
                  <c:v>27760</c:v>
                </c:pt>
                <c:pt idx="73">
                  <c:v>27791</c:v>
                </c:pt>
                <c:pt idx="74">
                  <c:v>27820</c:v>
                </c:pt>
                <c:pt idx="75">
                  <c:v>27851</c:v>
                </c:pt>
                <c:pt idx="76">
                  <c:v>27881</c:v>
                </c:pt>
                <c:pt idx="77">
                  <c:v>27912</c:v>
                </c:pt>
                <c:pt idx="78">
                  <c:v>27942</c:v>
                </c:pt>
                <c:pt idx="79">
                  <c:v>27973</c:v>
                </c:pt>
                <c:pt idx="80">
                  <c:v>28004</c:v>
                </c:pt>
                <c:pt idx="81">
                  <c:v>28034</c:v>
                </c:pt>
                <c:pt idx="82">
                  <c:v>28065</c:v>
                </c:pt>
                <c:pt idx="83">
                  <c:v>28095</c:v>
                </c:pt>
                <c:pt idx="84">
                  <c:v>28126</c:v>
                </c:pt>
                <c:pt idx="85">
                  <c:v>28157</c:v>
                </c:pt>
                <c:pt idx="86">
                  <c:v>28185</c:v>
                </c:pt>
                <c:pt idx="87">
                  <c:v>28216</c:v>
                </c:pt>
                <c:pt idx="88">
                  <c:v>28246</c:v>
                </c:pt>
                <c:pt idx="89">
                  <c:v>28277</c:v>
                </c:pt>
                <c:pt idx="90">
                  <c:v>28307</c:v>
                </c:pt>
                <c:pt idx="91">
                  <c:v>28338</c:v>
                </c:pt>
                <c:pt idx="92">
                  <c:v>28369</c:v>
                </c:pt>
                <c:pt idx="93">
                  <c:v>28399</c:v>
                </c:pt>
                <c:pt idx="94">
                  <c:v>28430</c:v>
                </c:pt>
                <c:pt idx="95">
                  <c:v>28460</c:v>
                </c:pt>
                <c:pt idx="96">
                  <c:v>28491</c:v>
                </c:pt>
                <c:pt idx="97">
                  <c:v>28522</c:v>
                </c:pt>
                <c:pt idx="98">
                  <c:v>28550</c:v>
                </c:pt>
                <c:pt idx="99">
                  <c:v>28581</c:v>
                </c:pt>
                <c:pt idx="100">
                  <c:v>28611</c:v>
                </c:pt>
                <c:pt idx="101">
                  <c:v>28642</c:v>
                </c:pt>
                <c:pt idx="102">
                  <c:v>28672</c:v>
                </c:pt>
                <c:pt idx="103">
                  <c:v>28703</c:v>
                </c:pt>
                <c:pt idx="104">
                  <c:v>28734</c:v>
                </c:pt>
                <c:pt idx="105">
                  <c:v>28764</c:v>
                </c:pt>
                <c:pt idx="106">
                  <c:v>28795</c:v>
                </c:pt>
                <c:pt idx="107">
                  <c:v>28825</c:v>
                </c:pt>
                <c:pt idx="108">
                  <c:v>28856</c:v>
                </c:pt>
                <c:pt idx="109">
                  <c:v>28887</c:v>
                </c:pt>
                <c:pt idx="110">
                  <c:v>28915</c:v>
                </c:pt>
                <c:pt idx="111">
                  <c:v>28946</c:v>
                </c:pt>
                <c:pt idx="112">
                  <c:v>28976</c:v>
                </c:pt>
                <c:pt idx="113">
                  <c:v>29007</c:v>
                </c:pt>
                <c:pt idx="114">
                  <c:v>29037</c:v>
                </c:pt>
                <c:pt idx="115">
                  <c:v>29068</c:v>
                </c:pt>
                <c:pt idx="116">
                  <c:v>29099</c:v>
                </c:pt>
                <c:pt idx="117">
                  <c:v>29129</c:v>
                </c:pt>
                <c:pt idx="118">
                  <c:v>29160</c:v>
                </c:pt>
                <c:pt idx="119">
                  <c:v>29190</c:v>
                </c:pt>
                <c:pt idx="120">
                  <c:v>29221</c:v>
                </c:pt>
                <c:pt idx="121">
                  <c:v>29252</c:v>
                </c:pt>
                <c:pt idx="122">
                  <c:v>29281</c:v>
                </c:pt>
                <c:pt idx="123">
                  <c:v>29312</c:v>
                </c:pt>
                <c:pt idx="124">
                  <c:v>29342</c:v>
                </c:pt>
                <c:pt idx="125">
                  <c:v>29373</c:v>
                </c:pt>
                <c:pt idx="126">
                  <c:v>29403</c:v>
                </c:pt>
                <c:pt idx="127">
                  <c:v>29434</c:v>
                </c:pt>
                <c:pt idx="128">
                  <c:v>29465</c:v>
                </c:pt>
                <c:pt idx="129">
                  <c:v>29495</c:v>
                </c:pt>
                <c:pt idx="130">
                  <c:v>29526</c:v>
                </c:pt>
                <c:pt idx="131">
                  <c:v>29556</c:v>
                </c:pt>
                <c:pt idx="132">
                  <c:v>29587</c:v>
                </c:pt>
                <c:pt idx="133">
                  <c:v>29618</c:v>
                </c:pt>
                <c:pt idx="134">
                  <c:v>29646</c:v>
                </c:pt>
                <c:pt idx="135">
                  <c:v>29677</c:v>
                </c:pt>
                <c:pt idx="136">
                  <c:v>29707</c:v>
                </c:pt>
                <c:pt idx="137">
                  <c:v>29738</c:v>
                </c:pt>
                <c:pt idx="138">
                  <c:v>29768</c:v>
                </c:pt>
                <c:pt idx="139">
                  <c:v>29799</c:v>
                </c:pt>
                <c:pt idx="140">
                  <c:v>29830</c:v>
                </c:pt>
                <c:pt idx="141">
                  <c:v>29860</c:v>
                </c:pt>
                <c:pt idx="142">
                  <c:v>29891</c:v>
                </c:pt>
                <c:pt idx="143">
                  <c:v>29921</c:v>
                </c:pt>
                <c:pt idx="144">
                  <c:v>29952</c:v>
                </c:pt>
                <c:pt idx="145">
                  <c:v>29983</c:v>
                </c:pt>
                <c:pt idx="146">
                  <c:v>30011</c:v>
                </c:pt>
                <c:pt idx="147">
                  <c:v>30042</c:v>
                </c:pt>
                <c:pt idx="148">
                  <c:v>30072</c:v>
                </c:pt>
                <c:pt idx="149">
                  <c:v>30103</c:v>
                </c:pt>
                <c:pt idx="150">
                  <c:v>30133</c:v>
                </c:pt>
                <c:pt idx="151">
                  <c:v>30164</c:v>
                </c:pt>
                <c:pt idx="152">
                  <c:v>30195</c:v>
                </c:pt>
                <c:pt idx="153">
                  <c:v>30225</c:v>
                </c:pt>
                <c:pt idx="154">
                  <c:v>30256</c:v>
                </c:pt>
                <c:pt idx="155">
                  <c:v>30286</c:v>
                </c:pt>
                <c:pt idx="156">
                  <c:v>30317</c:v>
                </c:pt>
                <c:pt idx="157">
                  <c:v>30348</c:v>
                </c:pt>
                <c:pt idx="158">
                  <c:v>30376</c:v>
                </c:pt>
                <c:pt idx="159">
                  <c:v>30407</c:v>
                </c:pt>
                <c:pt idx="160">
                  <c:v>30437</c:v>
                </c:pt>
                <c:pt idx="161">
                  <c:v>30468</c:v>
                </c:pt>
                <c:pt idx="162">
                  <c:v>30498</c:v>
                </c:pt>
                <c:pt idx="163">
                  <c:v>30529</c:v>
                </c:pt>
                <c:pt idx="164">
                  <c:v>30560</c:v>
                </c:pt>
                <c:pt idx="165">
                  <c:v>30590</c:v>
                </c:pt>
                <c:pt idx="166">
                  <c:v>30621</c:v>
                </c:pt>
                <c:pt idx="167">
                  <c:v>30651</c:v>
                </c:pt>
                <c:pt idx="168">
                  <c:v>30682</c:v>
                </c:pt>
                <c:pt idx="169">
                  <c:v>30713</c:v>
                </c:pt>
                <c:pt idx="170">
                  <c:v>30742</c:v>
                </c:pt>
                <c:pt idx="171">
                  <c:v>30773</c:v>
                </c:pt>
                <c:pt idx="172">
                  <c:v>30803</c:v>
                </c:pt>
                <c:pt idx="173">
                  <c:v>30834</c:v>
                </c:pt>
                <c:pt idx="174">
                  <c:v>30864</c:v>
                </c:pt>
                <c:pt idx="175">
                  <c:v>30895</c:v>
                </c:pt>
                <c:pt idx="176">
                  <c:v>30926</c:v>
                </c:pt>
                <c:pt idx="177">
                  <c:v>30956</c:v>
                </c:pt>
                <c:pt idx="178">
                  <c:v>30987</c:v>
                </c:pt>
                <c:pt idx="179">
                  <c:v>31017</c:v>
                </c:pt>
                <c:pt idx="180">
                  <c:v>31048</c:v>
                </c:pt>
                <c:pt idx="181">
                  <c:v>31079</c:v>
                </c:pt>
                <c:pt idx="182">
                  <c:v>31107</c:v>
                </c:pt>
                <c:pt idx="183">
                  <c:v>31138</c:v>
                </c:pt>
                <c:pt idx="184">
                  <c:v>31168</c:v>
                </c:pt>
                <c:pt idx="185">
                  <c:v>31199</c:v>
                </c:pt>
                <c:pt idx="186">
                  <c:v>31229</c:v>
                </c:pt>
                <c:pt idx="187">
                  <c:v>31260</c:v>
                </c:pt>
                <c:pt idx="188">
                  <c:v>31291</c:v>
                </c:pt>
                <c:pt idx="189">
                  <c:v>31321</c:v>
                </c:pt>
                <c:pt idx="190">
                  <c:v>31352</c:v>
                </c:pt>
                <c:pt idx="191">
                  <c:v>31382</c:v>
                </c:pt>
                <c:pt idx="192">
                  <c:v>31413</c:v>
                </c:pt>
                <c:pt idx="193">
                  <c:v>31444</c:v>
                </c:pt>
                <c:pt idx="194">
                  <c:v>31472</c:v>
                </c:pt>
                <c:pt idx="195">
                  <c:v>31503</c:v>
                </c:pt>
                <c:pt idx="196">
                  <c:v>31533</c:v>
                </c:pt>
                <c:pt idx="197">
                  <c:v>31564</c:v>
                </c:pt>
                <c:pt idx="198">
                  <c:v>31594</c:v>
                </c:pt>
                <c:pt idx="199">
                  <c:v>31625</c:v>
                </c:pt>
                <c:pt idx="200">
                  <c:v>31656</c:v>
                </c:pt>
                <c:pt idx="201">
                  <c:v>31686</c:v>
                </c:pt>
                <c:pt idx="202">
                  <c:v>31717</c:v>
                </c:pt>
                <c:pt idx="203">
                  <c:v>31747</c:v>
                </c:pt>
                <c:pt idx="204">
                  <c:v>31778</c:v>
                </c:pt>
                <c:pt idx="205">
                  <c:v>31809</c:v>
                </c:pt>
                <c:pt idx="206">
                  <c:v>31837</c:v>
                </c:pt>
                <c:pt idx="207">
                  <c:v>31868</c:v>
                </c:pt>
                <c:pt idx="208">
                  <c:v>31898</c:v>
                </c:pt>
                <c:pt idx="209">
                  <c:v>31929</c:v>
                </c:pt>
                <c:pt idx="210">
                  <c:v>31959</c:v>
                </c:pt>
                <c:pt idx="211">
                  <c:v>31990</c:v>
                </c:pt>
                <c:pt idx="212">
                  <c:v>32021</c:v>
                </c:pt>
                <c:pt idx="213">
                  <c:v>32051</c:v>
                </c:pt>
                <c:pt idx="214">
                  <c:v>32082</c:v>
                </c:pt>
                <c:pt idx="215">
                  <c:v>32112</c:v>
                </c:pt>
                <c:pt idx="216">
                  <c:v>32143</c:v>
                </c:pt>
                <c:pt idx="217">
                  <c:v>32174</c:v>
                </c:pt>
                <c:pt idx="218">
                  <c:v>32203</c:v>
                </c:pt>
                <c:pt idx="219">
                  <c:v>32234</c:v>
                </c:pt>
                <c:pt idx="220">
                  <c:v>32264</c:v>
                </c:pt>
                <c:pt idx="221">
                  <c:v>32295</c:v>
                </c:pt>
                <c:pt idx="222">
                  <c:v>32325</c:v>
                </c:pt>
                <c:pt idx="223">
                  <c:v>32356</c:v>
                </c:pt>
                <c:pt idx="224">
                  <c:v>32387</c:v>
                </c:pt>
                <c:pt idx="225">
                  <c:v>32417</c:v>
                </c:pt>
                <c:pt idx="226">
                  <c:v>32448</c:v>
                </c:pt>
                <c:pt idx="227">
                  <c:v>32478</c:v>
                </c:pt>
                <c:pt idx="228">
                  <c:v>32509</c:v>
                </c:pt>
                <c:pt idx="229">
                  <c:v>32540</c:v>
                </c:pt>
                <c:pt idx="230">
                  <c:v>32568</c:v>
                </c:pt>
                <c:pt idx="231">
                  <c:v>32599</c:v>
                </c:pt>
                <c:pt idx="232">
                  <c:v>32629</c:v>
                </c:pt>
                <c:pt idx="233">
                  <c:v>32660</c:v>
                </c:pt>
                <c:pt idx="234">
                  <c:v>32690</c:v>
                </c:pt>
                <c:pt idx="235">
                  <c:v>32721</c:v>
                </c:pt>
                <c:pt idx="236">
                  <c:v>32752</c:v>
                </c:pt>
                <c:pt idx="237">
                  <c:v>32782</c:v>
                </c:pt>
                <c:pt idx="238">
                  <c:v>32813</c:v>
                </c:pt>
                <c:pt idx="239">
                  <c:v>32843</c:v>
                </c:pt>
                <c:pt idx="240">
                  <c:v>32874</c:v>
                </c:pt>
                <c:pt idx="241">
                  <c:v>32905</c:v>
                </c:pt>
                <c:pt idx="242">
                  <c:v>32933</c:v>
                </c:pt>
                <c:pt idx="243">
                  <c:v>32964</c:v>
                </c:pt>
                <c:pt idx="244">
                  <c:v>32994</c:v>
                </c:pt>
                <c:pt idx="245">
                  <c:v>33025</c:v>
                </c:pt>
                <c:pt idx="246">
                  <c:v>33055</c:v>
                </c:pt>
                <c:pt idx="247">
                  <c:v>33086</c:v>
                </c:pt>
                <c:pt idx="248">
                  <c:v>33117</c:v>
                </c:pt>
                <c:pt idx="249">
                  <c:v>33147</c:v>
                </c:pt>
                <c:pt idx="250">
                  <c:v>33178</c:v>
                </c:pt>
                <c:pt idx="251">
                  <c:v>33208</c:v>
                </c:pt>
                <c:pt idx="252">
                  <c:v>33239</c:v>
                </c:pt>
                <c:pt idx="253">
                  <c:v>33270</c:v>
                </c:pt>
                <c:pt idx="254">
                  <c:v>33298</c:v>
                </c:pt>
                <c:pt idx="255">
                  <c:v>33329</c:v>
                </c:pt>
                <c:pt idx="256">
                  <c:v>33359</c:v>
                </c:pt>
                <c:pt idx="257">
                  <c:v>33390</c:v>
                </c:pt>
                <c:pt idx="258">
                  <c:v>33420</c:v>
                </c:pt>
                <c:pt idx="259">
                  <c:v>33451</c:v>
                </c:pt>
                <c:pt idx="260">
                  <c:v>33482</c:v>
                </c:pt>
                <c:pt idx="261">
                  <c:v>33512</c:v>
                </c:pt>
                <c:pt idx="262">
                  <c:v>33543</c:v>
                </c:pt>
                <c:pt idx="263">
                  <c:v>33573</c:v>
                </c:pt>
                <c:pt idx="264">
                  <c:v>33604</c:v>
                </c:pt>
                <c:pt idx="265">
                  <c:v>33635</c:v>
                </c:pt>
                <c:pt idx="266">
                  <c:v>33664</c:v>
                </c:pt>
                <c:pt idx="267">
                  <c:v>33695</c:v>
                </c:pt>
                <c:pt idx="268">
                  <c:v>33725</c:v>
                </c:pt>
                <c:pt idx="269">
                  <c:v>33756</c:v>
                </c:pt>
                <c:pt idx="270">
                  <c:v>33786</c:v>
                </c:pt>
                <c:pt idx="271">
                  <c:v>33817</c:v>
                </c:pt>
                <c:pt idx="272">
                  <c:v>33848</c:v>
                </c:pt>
                <c:pt idx="273">
                  <c:v>33878</c:v>
                </c:pt>
                <c:pt idx="274">
                  <c:v>33909</c:v>
                </c:pt>
                <c:pt idx="275">
                  <c:v>33939</c:v>
                </c:pt>
                <c:pt idx="276">
                  <c:v>33970</c:v>
                </c:pt>
                <c:pt idx="277">
                  <c:v>34001</c:v>
                </c:pt>
                <c:pt idx="278">
                  <c:v>34029</c:v>
                </c:pt>
                <c:pt idx="279">
                  <c:v>34060</c:v>
                </c:pt>
                <c:pt idx="280">
                  <c:v>34090</c:v>
                </c:pt>
                <c:pt idx="281">
                  <c:v>34121</c:v>
                </c:pt>
                <c:pt idx="282">
                  <c:v>34151</c:v>
                </c:pt>
                <c:pt idx="283">
                  <c:v>34182</c:v>
                </c:pt>
                <c:pt idx="284">
                  <c:v>34213</c:v>
                </c:pt>
                <c:pt idx="285">
                  <c:v>34243</c:v>
                </c:pt>
                <c:pt idx="286">
                  <c:v>34274</c:v>
                </c:pt>
                <c:pt idx="287">
                  <c:v>34304</c:v>
                </c:pt>
                <c:pt idx="288">
                  <c:v>34335</c:v>
                </c:pt>
                <c:pt idx="289">
                  <c:v>34366</c:v>
                </c:pt>
                <c:pt idx="290">
                  <c:v>34394</c:v>
                </c:pt>
                <c:pt idx="291">
                  <c:v>34425</c:v>
                </c:pt>
                <c:pt idx="292">
                  <c:v>34455</c:v>
                </c:pt>
                <c:pt idx="293">
                  <c:v>34486</c:v>
                </c:pt>
                <c:pt idx="294">
                  <c:v>34516</c:v>
                </c:pt>
                <c:pt idx="295">
                  <c:v>34547</c:v>
                </c:pt>
                <c:pt idx="296">
                  <c:v>34578</c:v>
                </c:pt>
                <c:pt idx="297">
                  <c:v>34608</c:v>
                </c:pt>
                <c:pt idx="298">
                  <c:v>34639</c:v>
                </c:pt>
                <c:pt idx="299">
                  <c:v>34669</c:v>
                </c:pt>
                <c:pt idx="300">
                  <c:v>34700</c:v>
                </c:pt>
                <c:pt idx="301">
                  <c:v>34731</c:v>
                </c:pt>
                <c:pt idx="302">
                  <c:v>34759</c:v>
                </c:pt>
                <c:pt idx="303">
                  <c:v>34790</c:v>
                </c:pt>
                <c:pt idx="304">
                  <c:v>34820</c:v>
                </c:pt>
                <c:pt idx="305">
                  <c:v>34851</c:v>
                </c:pt>
                <c:pt idx="306">
                  <c:v>34881</c:v>
                </c:pt>
                <c:pt idx="307">
                  <c:v>34912</c:v>
                </c:pt>
                <c:pt idx="308">
                  <c:v>34943</c:v>
                </c:pt>
                <c:pt idx="309">
                  <c:v>34973</c:v>
                </c:pt>
                <c:pt idx="310">
                  <c:v>35004</c:v>
                </c:pt>
                <c:pt idx="311">
                  <c:v>35034</c:v>
                </c:pt>
                <c:pt idx="312">
                  <c:v>35065</c:v>
                </c:pt>
                <c:pt idx="313">
                  <c:v>35096</c:v>
                </c:pt>
                <c:pt idx="314">
                  <c:v>35125</c:v>
                </c:pt>
                <c:pt idx="315">
                  <c:v>35156</c:v>
                </c:pt>
                <c:pt idx="316">
                  <c:v>35186</c:v>
                </c:pt>
                <c:pt idx="317">
                  <c:v>35217</c:v>
                </c:pt>
                <c:pt idx="318">
                  <c:v>35247</c:v>
                </c:pt>
                <c:pt idx="319">
                  <c:v>35278</c:v>
                </c:pt>
                <c:pt idx="320">
                  <c:v>35309</c:v>
                </c:pt>
                <c:pt idx="321">
                  <c:v>35339</c:v>
                </c:pt>
                <c:pt idx="322">
                  <c:v>35370</c:v>
                </c:pt>
                <c:pt idx="323">
                  <c:v>35400</c:v>
                </c:pt>
                <c:pt idx="324">
                  <c:v>35431</c:v>
                </c:pt>
                <c:pt idx="325">
                  <c:v>35462</c:v>
                </c:pt>
                <c:pt idx="326">
                  <c:v>35490</c:v>
                </c:pt>
                <c:pt idx="327">
                  <c:v>35521</c:v>
                </c:pt>
                <c:pt idx="328">
                  <c:v>35551</c:v>
                </c:pt>
                <c:pt idx="329">
                  <c:v>35582</c:v>
                </c:pt>
                <c:pt idx="330">
                  <c:v>35612</c:v>
                </c:pt>
                <c:pt idx="331">
                  <c:v>35643</c:v>
                </c:pt>
                <c:pt idx="332">
                  <c:v>35674</c:v>
                </c:pt>
                <c:pt idx="333">
                  <c:v>35704</c:v>
                </c:pt>
                <c:pt idx="334">
                  <c:v>35735</c:v>
                </c:pt>
                <c:pt idx="335">
                  <c:v>35765</c:v>
                </c:pt>
                <c:pt idx="336">
                  <c:v>35796</c:v>
                </c:pt>
                <c:pt idx="337">
                  <c:v>35827</c:v>
                </c:pt>
                <c:pt idx="338">
                  <c:v>35855</c:v>
                </c:pt>
                <c:pt idx="339">
                  <c:v>35886</c:v>
                </c:pt>
                <c:pt idx="340">
                  <c:v>35916</c:v>
                </c:pt>
                <c:pt idx="341">
                  <c:v>35947</c:v>
                </c:pt>
                <c:pt idx="342">
                  <c:v>35977</c:v>
                </c:pt>
                <c:pt idx="343">
                  <c:v>36008</c:v>
                </c:pt>
                <c:pt idx="344">
                  <c:v>36039</c:v>
                </c:pt>
                <c:pt idx="345">
                  <c:v>36069</c:v>
                </c:pt>
                <c:pt idx="346">
                  <c:v>36100</c:v>
                </c:pt>
                <c:pt idx="347">
                  <c:v>36130</c:v>
                </c:pt>
                <c:pt idx="348">
                  <c:v>36161</c:v>
                </c:pt>
                <c:pt idx="349">
                  <c:v>36192</c:v>
                </c:pt>
                <c:pt idx="350">
                  <c:v>36220</c:v>
                </c:pt>
                <c:pt idx="351">
                  <c:v>36251</c:v>
                </c:pt>
                <c:pt idx="352">
                  <c:v>36281</c:v>
                </c:pt>
                <c:pt idx="353">
                  <c:v>36312</c:v>
                </c:pt>
                <c:pt idx="354">
                  <c:v>36342</c:v>
                </c:pt>
                <c:pt idx="355">
                  <c:v>36373</c:v>
                </c:pt>
                <c:pt idx="356">
                  <c:v>36404</c:v>
                </c:pt>
                <c:pt idx="357">
                  <c:v>36434</c:v>
                </c:pt>
                <c:pt idx="358">
                  <c:v>36465</c:v>
                </c:pt>
                <c:pt idx="359">
                  <c:v>36495</c:v>
                </c:pt>
                <c:pt idx="360">
                  <c:v>36526</c:v>
                </c:pt>
                <c:pt idx="361">
                  <c:v>36557</c:v>
                </c:pt>
                <c:pt idx="362">
                  <c:v>36586</c:v>
                </c:pt>
                <c:pt idx="363">
                  <c:v>36617</c:v>
                </c:pt>
                <c:pt idx="364">
                  <c:v>36647</c:v>
                </c:pt>
                <c:pt idx="365">
                  <c:v>36678</c:v>
                </c:pt>
                <c:pt idx="366">
                  <c:v>36708</c:v>
                </c:pt>
                <c:pt idx="367">
                  <c:v>36739</c:v>
                </c:pt>
                <c:pt idx="368">
                  <c:v>36770</c:v>
                </c:pt>
                <c:pt idx="369">
                  <c:v>36800</c:v>
                </c:pt>
                <c:pt idx="370">
                  <c:v>36831</c:v>
                </c:pt>
                <c:pt idx="371">
                  <c:v>36861</c:v>
                </c:pt>
                <c:pt idx="372">
                  <c:v>36892</c:v>
                </c:pt>
                <c:pt idx="373">
                  <c:v>36923</c:v>
                </c:pt>
                <c:pt idx="374">
                  <c:v>36951</c:v>
                </c:pt>
                <c:pt idx="375">
                  <c:v>36982</c:v>
                </c:pt>
                <c:pt idx="376">
                  <c:v>37012</c:v>
                </c:pt>
                <c:pt idx="377">
                  <c:v>37043</c:v>
                </c:pt>
                <c:pt idx="378">
                  <c:v>37073</c:v>
                </c:pt>
                <c:pt idx="379">
                  <c:v>37104</c:v>
                </c:pt>
                <c:pt idx="380">
                  <c:v>37135</c:v>
                </c:pt>
                <c:pt idx="381">
                  <c:v>37165</c:v>
                </c:pt>
                <c:pt idx="382">
                  <c:v>37196</c:v>
                </c:pt>
                <c:pt idx="383">
                  <c:v>37226</c:v>
                </c:pt>
                <c:pt idx="384">
                  <c:v>37257</c:v>
                </c:pt>
                <c:pt idx="385">
                  <c:v>37288</c:v>
                </c:pt>
                <c:pt idx="386">
                  <c:v>37316</c:v>
                </c:pt>
                <c:pt idx="387">
                  <c:v>37347</c:v>
                </c:pt>
                <c:pt idx="388">
                  <c:v>37377</c:v>
                </c:pt>
                <c:pt idx="389">
                  <c:v>37408</c:v>
                </c:pt>
                <c:pt idx="390">
                  <c:v>37438</c:v>
                </c:pt>
                <c:pt idx="391">
                  <c:v>37469</c:v>
                </c:pt>
                <c:pt idx="392">
                  <c:v>37500</c:v>
                </c:pt>
                <c:pt idx="393">
                  <c:v>37530</c:v>
                </c:pt>
                <c:pt idx="394">
                  <c:v>37561</c:v>
                </c:pt>
                <c:pt idx="395">
                  <c:v>37591</c:v>
                </c:pt>
                <c:pt idx="396">
                  <c:v>37622</c:v>
                </c:pt>
                <c:pt idx="397">
                  <c:v>37653</c:v>
                </c:pt>
                <c:pt idx="398">
                  <c:v>37681</c:v>
                </c:pt>
                <c:pt idx="399">
                  <c:v>37712</c:v>
                </c:pt>
                <c:pt idx="400">
                  <c:v>37742</c:v>
                </c:pt>
                <c:pt idx="401">
                  <c:v>37773</c:v>
                </c:pt>
                <c:pt idx="402">
                  <c:v>37803</c:v>
                </c:pt>
                <c:pt idx="403">
                  <c:v>37834</c:v>
                </c:pt>
                <c:pt idx="404">
                  <c:v>37865</c:v>
                </c:pt>
                <c:pt idx="405">
                  <c:v>37895</c:v>
                </c:pt>
                <c:pt idx="406">
                  <c:v>37926</c:v>
                </c:pt>
                <c:pt idx="407">
                  <c:v>37956</c:v>
                </c:pt>
                <c:pt idx="408">
                  <c:v>37987</c:v>
                </c:pt>
                <c:pt idx="409">
                  <c:v>38018</c:v>
                </c:pt>
                <c:pt idx="410">
                  <c:v>38047</c:v>
                </c:pt>
                <c:pt idx="411">
                  <c:v>38078</c:v>
                </c:pt>
                <c:pt idx="412">
                  <c:v>38108</c:v>
                </c:pt>
                <c:pt idx="413">
                  <c:v>38139</c:v>
                </c:pt>
                <c:pt idx="414">
                  <c:v>38169</c:v>
                </c:pt>
                <c:pt idx="415">
                  <c:v>38200</c:v>
                </c:pt>
                <c:pt idx="416">
                  <c:v>38231</c:v>
                </c:pt>
                <c:pt idx="417">
                  <c:v>38261</c:v>
                </c:pt>
                <c:pt idx="418">
                  <c:v>38292</c:v>
                </c:pt>
                <c:pt idx="419">
                  <c:v>38322</c:v>
                </c:pt>
                <c:pt idx="420">
                  <c:v>38353</c:v>
                </c:pt>
                <c:pt idx="421">
                  <c:v>38384</c:v>
                </c:pt>
                <c:pt idx="422">
                  <c:v>38412</c:v>
                </c:pt>
                <c:pt idx="423">
                  <c:v>38443</c:v>
                </c:pt>
                <c:pt idx="424">
                  <c:v>38473</c:v>
                </c:pt>
                <c:pt idx="425">
                  <c:v>38504</c:v>
                </c:pt>
                <c:pt idx="426">
                  <c:v>38534</c:v>
                </c:pt>
                <c:pt idx="427">
                  <c:v>38565</c:v>
                </c:pt>
                <c:pt idx="428">
                  <c:v>38596</c:v>
                </c:pt>
                <c:pt idx="429">
                  <c:v>38626</c:v>
                </c:pt>
                <c:pt idx="430">
                  <c:v>38657</c:v>
                </c:pt>
                <c:pt idx="431">
                  <c:v>38687</c:v>
                </c:pt>
                <c:pt idx="432">
                  <c:v>38718</c:v>
                </c:pt>
                <c:pt idx="433">
                  <c:v>38749</c:v>
                </c:pt>
                <c:pt idx="434">
                  <c:v>38777</c:v>
                </c:pt>
                <c:pt idx="435">
                  <c:v>38808</c:v>
                </c:pt>
                <c:pt idx="436">
                  <c:v>38838</c:v>
                </c:pt>
                <c:pt idx="437">
                  <c:v>38869</c:v>
                </c:pt>
                <c:pt idx="438">
                  <c:v>38899</c:v>
                </c:pt>
                <c:pt idx="439">
                  <c:v>38930</c:v>
                </c:pt>
                <c:pt idx="440">
                  <c:v>38961</c:v>
                </c:pt>
                <c:pt idx="441">
                  <c:v>38991</c:v>
                </c:pt>
                <c:pt idx="442">
                  <c:v>39022</c:v>
                </c:pt>
                <c:pt idx="443">
                  <c:v>39052</c:v>
                </c:pt>
                <c:pt idx="444">
                  <c:v>39083</c:v>
                </c:pt>
                <c:pt idx="445">
                  <c:v>39114</c:v>
                </c:pt>
                <c:pt idx="446">
                  <c:v>39142</c:v>
                </c:pt>
                <c:pt idx="447">
                  <c:v>39173</c:v>
                </c:pt>
                <c:pt idx="448">
                  <c:v>39203</c:v>
                </c:pt>
                <c:pt idx="449">
                  <c:v>39234</c:v>
                </c:pt>
                <c:pt idx="450">
                  <c:v>39264</c:v>
                </c:pt>
                <c:pt idx="451">
                  <c:v>39295</c:v>
                </c:pt>
                <c:pt idx="452">
                  <c:v>39326</c:v>
                </c:pt>
                <c:pt idx="453">
                  <c:v>39356</c:v>
                </c:pt>
                <c:pt idx="454">
                  <c:v>39387</c:v>
                </c:pt>
                <c:pt idx="455">
                  <c:v>39417</c:v>
                </c:pt>
                <c:pt idx="456">
                  <c:v>39448</c:v>
                </c:pt>
                <c:pt idx="457">
                  <c:v>39479</c:v>
                </c:pt>
                <c:pt idx="458">
                  <c:v>39508</c:v>
                </c:pt>
                <c:pt idx="459">
                  <c:v>39539</c:v>
                </c:pt>
                <c:pt idx="460">
                  <c:v>39569</c:v>
                </c:pt>
                <c:pt idx="461">
                  <c:v>39600</c:v>
                </c:pt>
                <c:pt idx="462">
                  <c:v>39630</c:v>
                </c:pt>
                <c:pt idx="463">
                  <c:v>39661</c:v>
                </c:pt>
                <c:pt idx="464">
                  <c:v>39692</c:v>
                </c:pt>
                <c:pt idx="465">
                  <c:v>39722</c:v>
                </c:pt>
                <c:pt idx="466">
                  <c:v>39753</c:v>
                </c:pt>
                <c:pt idx="467">
                  <c:v>39783</c:v>
                </c:pt>
                <c:pt idx="468">
                  <c:v>39814</c:v>
                </c:pt>
                <c:pt idx="469">
                  <c:v>39845</c:v>
                </c:pt>
                <c:pt idx="470">
                  <c:v>39873</c:v>
                </c:pt>
                <c:pt idx="471">
                  <c:v>39904</c:v>
                </c:pt>
                <c:pt idx="472">
                  <c:v>39934</c:v>
                </c:pt>
                <c:pt idx="473">
                  <c:v>39965</c:v>
                </c:pt>
                <c:pt idx="474">
                  <c:v>39995</c:v>
                </c:pt>
                <c:pt idx="475">
                  <c:v>40026</c:v>
                </c:pt>
                <c:pt idx="476">
                  <c:v>40057</c:v>
                </c:pt>
                <c:pt idx="477">
                  <c:v>40087</c:v>
                </c:pt>
                <c:pt idx="478">
                  <c:v>40118</c:v>
                </c:pt>
                <c:pt idx="479">
                  <c:v>40148</c:v>
                </c:pt>
                <c:pt idx="480">
                  <c:v>40179</c:v>
                </c:pt>
                <c:pt idx="481">
                  <c:v>40210</c:v>
                </c:pt>
                <c:pt idx="482">
                  <c:v>40238</c:v>
                </c:pt>
                <c:pt idx="483">
                  <c:v>40269</c:v>
                </c:pt>
                <c:pt idx="484">
                  <c:v>40299</c:v>
                </c:pt>
                <c:pt idx="485">
                  <c:v>40330</c:v>
                </c:pt>
                <c:pt idx="486">
                  <c:v>40360</c:v>
                </c:pt>
                <c:pt idx="487">
                  <c:v>40391</c:v>
                </c:pt>
                <c:pt idx="488">
                  <c:v>40422</c:v>
                </c:pt>
                <c:pt idx="489">
                  <c:v>40452</c:v>
                </c:pt>
                <c:pt idx="490">
                  <c:v>40483</c:v>
                </c:pt>
                <c:pt idx="491">
                  <c:v>40513</c:v>
                </c:pt>
                <c:pt idx="492">
                  <c:v>40544</c:v>
                </c:pt>
                <c:pt idx="493">
                  <c:v>40575</c:v>
                </c:pt>
                <c:pt idx="494">
                  <c:v>40603</c:v>
                </c:pt>
                <c:pt idx="495">
                  <c:v>40634</c:v>
                </c:pt>
                <c:pt idx="496">
                  <c:v>40664</c:v>
                </c:pt>
                <c:pt idx="497">
                  <c:v>40695</c:v>
                </c:pt>
                <c:pt idx="498">
                  <c:v>40725</c:v>
                </c:pt>
                <c:pt idx="499">
                  <c:v>40756</c:v>
                </c:pt>
                <c:pt idx="500">
                  <c:v>40787</c:v>
                </c:pt>
                <c:pt idx="501">
                  <c:v>40817</c:v>
                </c:pt>
                <c:pt idx="502">
                  <c:v>40848</c:v>
                </c:pt>
                <c:pt idx="503">
                  <c:v>40878</c:v>
                </c:pt>
                <c:pt idx="504">
                  <c:v>40909</c:v>
                </c:pt>
                <c:pt idx="505">
                  <c:v>40940</c:v>
                </c:pt>
                <c:pt idx="506">
                  <c:v>40969</c:v>
                </c:pt>
                <c:pt idx="507">
                  <c:v>41000</c:v>
                </c:pt>
                <c:pt idx="508">
                  <c:v>41030</c:v>
                </c:pt>
                <c:pt idx="509">
                  <c:v>41061</c:v>
                </c:pt>
                <c:pt idx="510">
                  <c:v>41091</c:v>
                </c:pt>
                <c:pt idx="511">
                  <c:v>41122</c:v>
                </c:pt>
                <c:pt idx="512">
                  <c:v>41153</c:v>
                </c:pt>
                <c:pt idx="513">
                  <c:v>41183</c:v>
                </c:pt>
                <c:pt idx="514">
                  <c:v>41214</c:v>
                </c:pt>
                <c:pt idx="515">
                  <c:v>41244</c:v>
                </c:pt>
                <c:pt idx="516">
                  <c:v>41275</c:v>
                </c:pt>
                <c:pt idx="517">
                  <c:v>41306</c:v>
                </c:pt>
                <c:pt idx="518">
                  <c:v>41334</c:v>
                </c:pt>
                <c:pt idx="519">
                  <c:v>41365</c:v>
                </c:pt>
                <c:pt idx="520">
                  <c:v>41395</c:v>
                </c:pt>
                <c:pt idx="521">
                  <c:v>41426</c:v>
                </c:pt>
                <c:pt idx="522">
                  <c:v>41456</c:v>
                </c:pt>
                <c:pt idx="523">
                  <c:v>41487</c:v>
                </c:pt>
                <c:pt idx="524">
                  <c:v>41518</c:v>
                </c:pt>
                <c:pt idx="525">
                  <c:v>41548</c:v>
                </c:pt>
                <c:pt idx="526">
                  <c:v>41579</c:v>
                </c:pt>
                <c:pt idx="527">
                  <c:v>41609</c:v>
                </c:pt>
                <c:pt idx="528">
                  <c:v>41640</c:v>
                </c:pt>
                <c:pt idx="529">
                  <c:v>41671</c:v>
                </c:pt>
                <c:pt idx="530">
                  <c:v>41699</c:v>
                </c:pt>
                <c:pt idx="531">
                  <c:v>41730</c:v>
                </c:pt>
                <c:pt idx="532">
                  <c:v>41760</c:v>
                </c:pt>
                <c:pt idx="533">
                  <c:v>41791</c:v>
                </c:pt>
                <c:pt idx="534">
                  <c:v>41821</c:v>
                </c:pt>
                <c:pt idx="535">
                  <c:v>41852</c:v>
                </c:pt>
                <c:pt idx="536">
                  <c:v>41883</c:v>
                </c:pt>
                <c:pt idx="537">
                  <c:v>41913</c:v>
                </c:pt>
                <c:pt idx="538">
                  <c:v>41944</c:v>
                </c:pt>
                <c:pt idx="539">
                  <c:v>41974</c:v>
                </c:pt>
                <c:pt idx="540">
                  <c:v>42005</c:v>
                </c:pt>
                <c:pt idx="541">
                  <c:v>42036</c:v>
                </c:pt>
                <c:pt idx="542">
                  <c:v>42064</c:v>
                </c:pt>
                <c:pt idx="543">
                  <c:v>42095</c:v>
                </c:pt>
                <c:pt idx="544">
                  <c:v>42125</c:v>
                </c:pt>
                <c:pt idx="545">
                  <c:v>42156</c:v>
                </c:pt>
                <c:pt idx="546">
                  <c:v>42186</c:v>
                </c:pt>
                <c:pt idx="547">
                  <c:v>42217</c:v>
                </c:pt>
                <c:pt idx="548">
                  <c:v>42248</c:v>
                </c:pt>
                <c:pt idx="549">
                  <c:v>42278</c:v>
                </c:pt>
                <c:pt idx="550">
                  <c:v>42309</c:v>
                </c:pt>
                <c:pt idx="551">
                  <c:v>42339</c:v>
                </c:pt>
                <c:pt idx="552">
                  <c:v>42370</c:v>
                </c:pt>
                <c:pt idx="553">
                  <c:v>42401</c:v>
                </c:pt>
                <c:pt idx="554">
                  <c:v>42430</c:v>
                </c:pt>
                <c:pt idx="555">
                  <c:v>42461</c:v>
                </c:pt>
                <c:pt idx="556">
                  <c:v>42491</c:v>
                </c:pt>
                <c:pt idx="557">
                  <c:v>42522</c:v>
                </c:pt>
                <c:pt idx="558">
                  <c:v>42552</c:v>
                </c:pt>
                <c:pt idx="559">
                  <c:v>42583</c:v>
                </c:pt>
                <c:pt idx="560">
                  <c:v>42614</c:v>
                </c:pt>
                <c:pt idx="561">
                  <c:v>42644</c:v>
                </c:pt>
                <c:pt idx="562">
                  <c:v>42675</c:v>
                </c:pt>
                <c:pt idx="563">
                  <c:v>42705</c:v>
                </c:pt>
                <c:pt idx="564">
                  <c:v>42736</c:v>
                </c:pt>
                <c:pt idx="565">
                  <c:v>42767</c:v>
                </c:pt>
                <c:pt idx="566">
                  <c:v>42795</c:v>
                </c:pt>
                <c:pt idx="567">
                  <c:v>42826</c:v>
                </c:pt>
                <c:pt idx="568">
                  <c:v>42856</c:v>
                </c:pt>
                <c:pt idx="569">
                  <c:v>42887</c:v>
                </c:pt>
                <c:pt idx="570">
                  <c:v>42917</c:v>
                </c:pt>
                <c:pt idx="571">
                  <c:v>42948</c:v>
                </c:pt>
                <c:pt idx="572">
                  <c:v>42979</c:v>
                </c:pt>
                <c:pt idx="573">
                  <c:v>43009</c:v>
                </c:pt>
                <c:pt idx="574">
                  <c:v>43040</c:v>
                </c:pt>
                <c:pt idx="575">
                  <c:v>43070</c:v>
                </c:pt>
                <c:pt idx="576">
                  <c:v>43101</c:v>
                </c:pt>
                <c:pt idx="577">
                  <c:v>43132</c:v>
                </c:pt>
                <c:pt idx="578">
                  <c:v>43160</c:v>
                </c:pt>
                <c:pt idx="579">
                  <c:v>43191</c:v>
                </c:pt>
                <c:pt idx="580">
                  <c:v>43221</c:v>
                </c:pt>
                <c:pt idx="581">
                  <c:v>43252</c:v>
                </c:pt>
                <c:pt idx="582">
                  <c:v>43282</c:v>
                </c:pt>
                <c:pt idx="583">
                  <c:v>43313</c:v>
                </c:pt>
                <c:pt idx="584">
                  <c:v>43344</c:v>
                </c:pt>
                <c:pt idx="585">
                  <c:v>43374</c:v>
                </c:pt>
                <c:pt idx="586">
                  <c:v>43405</c:v>
                </c:pt>
                <c:pt idx="587">
                  <c:v>43435</c:v>
                </c:pt>
                <c:pt idx="588">
                  <c:v>43466</c:v>
                </c:pt>
                <c:pt idx="589">
                  <c:v>43497</c:v>
                </c:pt>
                <c:pt idx="590">
                  <c:v>43525</c:v>
                </c:pt>
                <c:pt idx="591">
                  <c:v>43556</c:v>
                </c:pt>
                <c:pt idx="592">
                  <c:v>43586</c:v>
                </c:pt>
                <c:pt idx="593">
                  <c:v>43617</c:v>
                </c:pt>
                <c:pt idx="594">
                  <c:v>43647</c:v>
                </c:pt>
                <c:pt idx="595">
                  <c:v>43678</c:v>
                </c:pt>
                <c:pt idx="596">
                  <c:v>43709</c:v>
                </c:pt>
                <c:pt idx="597">
                  <c:v>43739</c:v>
                </c:pt>
                <c:pt idx="598">
                  <c:v>43770</c:v>
                </c:pt>
                <c:pt idx="599">
                  <c:v>43800</c:v>
                </c:pt>
                <c:pt idx="600">
                  <c:v>43831</c:v>
                </c:pt>
                <c:pt idx="601">
                  <c:v>43862</c:v>
                </c:pt>
                <c:pt idx="602">
                  <c:v>43891</c:v>
                </c:pt>
                <c:pt idx="603">
                  <c:v>43922</c:v>
                </c:pt>
                <c:pt idx="604">
                  <c:v>43952</c:v>
                </c:pt>
                <c:pt idx="605">
                  <c:v>43983</c:v>
                </c:pt>
                <c:pt idx="606">
                  <c:v>44013</c:v>
                </c:pt>
                <c:pt idx="607">
                  <c:v>44044</c:v>
                </c:pt>
                <c:pt idx="608">
                  <c:v>44075</c:v>
                </c:pt>
                <c:pt idx="609">
                  <c:v>44105</c:v>
                </c:pt>
                <c:pt idx="610">
                  <c:v>44136</c:v>
                </c:pt>
                <c:pt idx="611">
                  <c:v>44166</c:v>
                </c:pt>
                <c:pt idx="612">
                  <c:v>44197</c:v>
                </c:pt>
                <c:pt idx="613">
                  <c:v>44228</c:v>
                </c:pt>
                <c:pt idx="614">
                  <c:v>44256</c:v>
                </c:pt>
                <c:pt idx="615">
                  <c:v>44287</c:v>
                </c:pt>
                <c:pt idx="616">
                  <c:v>44317</c:v>
                </c:pt>
                <c:pt idx="617">
                  <c:v>44348</c:v>
                </c:pt>
                <c:pt idx="618">
                  <c:v>44378</c:v>
                </c:pt>
                <c:pt idx="619">
                  <c:v>44409</c:v>
                </c:pt>
                <c:pt idx="620">
                  <c:v>44440</c:v>
                </c:pt>
                <c:pt idx="621">
                  <c:v>44470</c:v>
                </c:pt>
                <c:pt idx="622">
                  <c:v>44501</c:v>
                </c:pt>
                <c:pt idx="623">
                  <c:v>44531</c:v>
                </c:pt>
                <c:pt idx="624">
                  <c:v>44562</c:v>
                </c:pt>
                <c:pt idx="625">
                  <c:v>44593</c:v>
                </c:pt>
                <c:pt idx="626">
                  <c:v>44621</c:v>
                </c:pt>
                <c:pt idx="627">
                  <c:v>44652</c:v>
                </c:pt>
                <c:pt idx="628">
                  <c:v>44682</c:v>
                </c:pt>
                <c:pt idx="629">
                  <c:v>44713</c:v>
                </c:pt>
                <c:pt idx="630">
                  <c:v>44743</c:v>
                </c:pt>
                <c:pt idx="631">
                  <c:v>44774</c:v>
                </c:pt>
              </c:numCache>
            </c:numRef>
          </c:cat>
          <c:val>
            <c:numLit>
              <c:formatCode>General</c:formatCode>
              <c:ptCount val="1"/>
              <c:pt idx="0">
                <c:v>0</c:v>
              </c:pt>
            </c:numLit>
          </c:val>
          <c:smooth val="0"/>
          <c:extLst>
            <c:ext xmlns:c16="http://schemas.microsoft.com/office/drawing/2014/chart" uri="{C3380CC4-5D6E-409C-BE32-E72D297353CC}">
              <c16:uniqueId val="{00000002-7116-4578-9869-88B74D65EB00}"/>
            </c:ext>
          </c:extLst>
        </c:ser>
        <c:dLbls>
          <c:showLegendKey val="0"/>
          <c:showVal val="0"/>
          <c:showCatName val="0"/>
          <c:showSerName val="0"/>
          <c:showPercent val="0"/>
          <c:showBubbleSize val="0"/>
        </c:dLbls>
        <c:marker val="1"/>
        <c:smooth val="0"/>
        <c:axId val="1933281856"/>
        <c:axId val="1932558800"/>
      </c:lineChart>
      <c:dateAx>
        <c:axId val="245835264"/>
        <c:scaling>
          <c:orientation val="minMax"/>
          <c:max val="44926"/>
        </c:scaling>
        <c:delete val="0"/>
        <c:axPos val="b"/>
        <c:numFmt formatCode="m/d/yyyy" sourceLinked="1"/>
        <c:majorTickMark val="in"/>
        <c:minorTickMark val="none"/>
        <c:tickLblPos val="none"/>
        <c:spPr>
          <a:ln w="6350">
            <a:solidFill>
              <a:srgbClr val="000000"/>
            </a:solidFill>
          </a:ln>
        </c:spPr>
        <c:txPr>
          <a:bodyPr rot="0" vert="horz"/>
          <a:lstStyle/>
          <a:p>
            <a:pPr>
              <a:defRPr/>
            </a:pPr>
            <a:endParaRPr lang="da-DK"/>
          </a:p>
        </c:txPr>
        <c:crossAx val="245836800"/>
        <c:crossesAt val="-1E+26"/>
        <c:auto val="1"/>
        <c:lblOffset val="100"/>
        <c:baseTimeUnit val="months"/>
        <c:majorUnit val="120"/>
        <c:majorTimeUnit val="months"/>
        <c:minorUnit val="12"/>
        <c:minorTimeUnit val="months"/>
      </c:dateAx>
      <c:valAx>
        <c:axId val="245836800"/>
        <c:scaling>
          <c:orientation val="minMax"/>
          <c:max val="30"/>
          <c:min val="-5"/>
        </c:scaling>
        <c:delete val="0"/>
        <c:axPos val="l"/>
        <c:majorGridlines>
          <c:spPr>
            <a:ln w="6350">
              <a:solidFill>
                <a:srgbClr val="CCCCCC"/>
              </a:solidFill>
            </a:ln>
          </c:spPr>
        </c:majorGridlines>
        <c:numFmt formatCode="General" sourceLinked="1"/>
        <c:majorTickMark val="out"/>
        <c:minorTickMark val="none"/>
        <c:tickLblPos val="nextTo"/>
        <c:spPr>
          <a:ln>
            <a:noFill/>
          </a:ln>
        </c:spPr>
        <c:crossAx val="245835264"/>
        <c:crosses val="autoZero"/>
        <c:crossBetween val="between"/>
        <c:majorUnit val="5"/>
      </c:valAx>
      <c:valAx>
        <c:axId val="1932558800"/>
        <c:scaling>
          <c:orientation val="minMax"/>
          <c:max val="18"/>
          <c:min val="-2"/>
        </c:scaling>
        <c:delete val="0"/>
        <c:axPos val="r"/>
        <c:numFmt formatCode="General" sourceLinked="1"/>
        <c:majorTickMark val="none"/>
        <c:minorTickMark val="none"/>
        <c:tickLblPos val="none"/>
        <c:spPr>
          <a:noFill/>
          <a:ln w="9525" cap="flat" cmpd="sng" algn="ctr">
            <a:noFill/>
            <a:prstDash val="solid"/>
            <a:round/>
          </a:ln>
          <a:effectLst/>
          <a:extLst>
            <a:ext uri="{91240B29-F687-4F45-9708-019B960494DF}">
              <a14:hiddenLine xmlns:a14="http://schemas.microsoft.com/office/drawing/2010/main" w="9525" cap="flat" cmpd="sng" algn="ctr">
                <a:solidFill>
                  <a:sysClr val="windowText" lastClr="000000">
                    <a:tint val="75000"/>
                    <a:shade val="95000"/>
                    <a:satMod val="105000"/>
                  </a:sysClr>
                </a:solidFill>
                <a:prstDash val="solid"/>
                <a:round/>
              </a14:hiddenLine>
            </a:ext>
          </a:extLst>
        </c:spPr>
        <c:crossAx val="1933281856"/>
        <c:crosses val="max"/>
        <c:crossBetween val="between"/>
        <c:majorUnit val="2"/>
      </c:valAx>
      <c:dateAx>
        <c:axId val="1933281856"/>
        <c:scaling>
          <c:orientation val="minMax"/>
          <c:max val="44926"/>
          <c:min val="25569"/>
        </c:scaling>
        <c:delete val="0"/>
        <c:axPos val="b"/>
        <c:numFmt formatCode="m/d/yyyy" sourceLinked="1"/>
        <c:majorTickMark val="none"/>
        <c:minorTickMark val="none"/>
        <c:tickLblPos val="none"/>
        <c:spPr>
          <a:ln w="6350" cap="flat" cmpd="sng" algn="ctr">
            <a:solidFill>
              <a:srgbClr val="666666"/>
            </a:solidFill>
            <a:prstDash val="solid"/>
            <a:round/>
            <a:headEnd type="none" w="med" len="med"/>
            <a:tailEnd type="none" w="med" len="med"/>
          </a:ln>
        </c:spPr>
        <c:crossAx val="1932558800"/>
        <c:crossesAt val="0.8571428571428571"/>
        <c:auto val="1"/>
        <c:lblOffset val="100"/>
        <c:baseTimeUnit val="months"/>
      </c:dateAx>
      <c:spPr>
        <a:noFill/>
        <a:ln>
          <a:noFill/>
        </a:ln>
      </c:spPr>
    </c:plotArea>
    <c:plotVisOnly val="1"/>
    <c:dispBlanksAs val="gap"/>
    <c:showDLblsOverMax val="0"/>
  </c:chart>
  <c:spPr>
    <a:noFill/>
    <a:ln>
      <a:noFill/>
    </a:ln>
  </c:spPr>
  <c:txPr>
    <a:bodyPr/>
    <a:lstStyle/>
    <a:p>
      <a:pPr>
        <a:defRPr sz="1100" b="0" i="0">
          <a:solidFill>
            <a:srgbClr val="000000"/>
          </a:solidFill>
          <a:latin typeface="Nationalbank" panose="020B0503040000020004" pitchFamily="34" charset="0"/>
        </a:defRPr>
      </a:pPr>
      <a:endParaRPr lang="da-DK"/>
    </a:p>
  </c:txPr>
  <c:externalData r:id="rId2">
    <c:autoUpdate val="0"/>
  </c:externalData>
  <c:userShapes r:id="rId3"/>
</c:chartSpace>
</file>

<file path=ppt/comments/modernComment_177_9DF919E6.xml><?xml version="1.0" encoding="utf-8"?>
<p188:cmLst xmlns:a="http://schemas.openxmlformats.org/drawingml/2006/main" xmlns:r="http://schemas.openxmlformats.org/officeDocument/2006/relationships" xmlns:p188="http://schemas.microsoft.com/office/powerpoint/2018/8/main">
  <p188:cm id="{A7296A4B-B8ED-42A3-A253-BF4C6A019C9D}" authorId="{0C4C03E9-C331-693E-C92D-3F4703DFEA6E}" created="2022-08-30T12:45:48.081">
    <ac:deMkLst xmlns:ac="http://schemas.microsoft.com/office/drawing/2013/main/command">
      <pc:docMk xmlns:pc="http://schemas.microsoft.com/office/powerpoint/2013/main/command"/>
      <pc:sldMk xmlns:pc="http://schemas.microsoft.com/office/powerpoint/2013/main/command" cId="2650348006" sldId="375"/>
      <ac:spMk id="8" creationId="{FF49074D-6CC3-42C0-9DAD-45E2230B5311}"/>
    </ac:deMkLst>
    <p188:txBody>
      <a:bodyPr/>
      <a:lstStyle/>
      <a:p>
        <a:r>
          <a:rPr lang="en-DK"/>
          <a:t>Har slettet "blevet" her og I sætningen ved siden af.</a:t>
        </a:r>
      </a:p>
    </p188:txBody>
  </p188:cm>
</p188:cmLst>
</file>

<file path=ppt/comments/modernComment_177_9DF919E60.xml><?xml version="1.0" encoding="utf-8"?>
<p188:cmLst xmlns:a="http://schemas.openxmlformats.org/drawingml/2006/main" xmlns:r="http://schemas.openxmlformats.org/officeDocument/2006/relationships" xmlns:p188="http://schemas.microsoft.com/office/powerpoint/2018/8/main">
  <p188:cm id="{A7296A4B-B8ED-42A3-A253-BF4C6A019C9D}" authorId="{0C4C03E9-C331-693E-C92D-3F4703DFEA6E}" created="2022-08-30T12:45:48.081">
    <ac:deMkLst xmlns:ac="http://schemas.microsoft.com/office/drawing/2013/main/command">
      <pc:docMk xmlns:pc="http://schemas.microsoft.com/office/powerpoint/2013/main/command"/>
      <pc:sldMk xmlns:pc="http://schemas.microsoft.com/office/powerpoint/2013/main/command" cId="2650348006" sldId="375"/>
      <ac:spMk id="8" creationId="{FF49074D-6CC3-42C0-9DAD-45E2230B5311}"/>
    </ac:deMkLst>
    <p188:txBody>
      <a:bodyPr/>
      <a:lstStyle/>
      <a:p>
        <a:r>
          <a:rPr lang="en-DK"/>
          <a:t>Har slettet "blevet" her og I sætningen ved siden af.</a:t>
        </a:r>
      </a:p>
    </p188:txBody>
  </p188:cm>
</p188:cmLst>
</file>

<file path=ppt/drawings/drawing1.xml><?xml version="1.0" encoding="utf-8"?>
<c:userShapes xmlns:c="http://schemas.openxmlformats.org/drawingml/2006/chart">
  <cdr:relSizeAnchor xmlns:cdr="http://schemas.openxmlformats.org/drawingml/2006/chartDrawing">
    <cdr:from>
      <cdr:x>0.00931</cdr:x>
      <cdr:y>0.03298</cdr:y>
    </cdr:from>
    <cdr:to>
      <cdr:x>0.03638</cdr:x>
      <cdr:y>0.09792</cdr:y>
    </cdr:to>
    <cdr:sp macro="" textlink="">
      <cdr:nvSpPr>
        <cdr:cNvPr id="3" name="AxisTitleValuePrimary">
          <a:extLst xmlns:a="http://schemas.openxmlformats.org/drawingml/2006/main">
            <a:ext uri="{FF2B5EF4-FFF2-40B4-BE49-F238E27FC236}">
              <a16:creationId xmlns:a16="http://schemas.microsoft.com/office/drawing/2014/main" id="{416FB27D-443B-4FDF-BE8F-9204066FC26C}"/>
            </a:ext>
          </a:extLst>
        </cdr:cNvPr>
        <cdr:cNvSpPr txBox="1"/>
      </cdr:nvSpPr>
      <cdr:spPr>
        <a:xfrm xmlns:a="http://schemas.openxmlformats.org/drawingml/2006/main">
          <a:off x="50800" y="50800"/>
          <a:ext cx="147605" cy="100027"/>
        </a:xfrm>
        <a:prstGeom xmlns:a="http://schemas.openxmlformats.org/drawingml/2006/main" prst="rect">
          <a:avLst/>
        </a:prstGeom>
      </cdr:spPr>
      <cdr:txBody>
        <a:bodyPr xmlns:a="http://schemas.openxmlformats.org/drawingml/2006/main" vertOverflow="overflow" horzOverflow="overflow" vert="horz" wrap="none" lIns="0" tIns="0" rIns="0" bIns="0" rtlCol="0">
          <a:spAutoFit/>
        </a:bodyPr>
        <a:lstStyle xmlns:a="http://schemas.openxmlformats.org/drawingml/2006/main"/>
        <a:p xmlns:a="http://schemas.openxmlformats.org/drawingml/2006/main">
          <a:r>
            <a:rPr lang="da-DK" sz="650">
              <a:solidFill>
                <a:srgbClr val="666666"/>
              </a:solidFill>
              <a:latin typeface="Nationalbank" panose="020B0503040000020004" pitchFamily="34" charset="0"/>
            </a:rPr>
            <a:t>Pct.</a:t>
          </a:r>
        </a:p>
      </cdr:txBody>
    </cdr:sp>
  </cdr:relSizeAnchor>
  <cdr:relSizeAnchor xmlns:cdr="http://schemas.openxmlformats.org/drawingml/2006/chartDrawing">
    <cdr:from>
      <cdr:x>0.0489</cdr:x>
      <cdr:y>0.91874</cdr:y>
    </cdr:from>
    <cdr:to>
      <cdr:x>0.99423</cdr:x>
      <cdr:y>0.94874</cdr:y>
    </cdr:to>
    <cdr:grpSp>
      <cdr:nvGrpSpPr>
        <cdr:cNvPr id="42" name="X_akse_kategorier">
          <a:extLst xmlns:a="http://schemas.openxmlformats.org/drawingml/2006/main">
            <a:ext uri="{FF2B5EF4-FFF2-40B4-BE49-F238E27FC236}">
              <a16:creationId xmlns:a16="http://schemas.microsoft.com/office/drawing/2014/main" id="{C7F8E0BC-FA28-47ED-929C-02D84E277758}"/>
            </a:ext>
          </a:extLst>
        </cdr:cNvPr>
        <cdr:cNvGrpSpPr/>
      </cdr:nvGrpSpPr>
      <cdr:grpSpPr>
        <a:xfrm xmlns:a="http://schemas.openxmlformats.org/drawingml/2006/main">
          <a:off x="266074" y="1415100"/>
          <a:ext cx="5143723" cy="46208"/>
          <a:chOff x="266700" y="1231900"/>
          <a:chExt cx="5100053" cy="82550"/>
        </a:xfrm>
      </cdr:grpSpPr>
      <cdr:sp macro="" textlink="">
        <cdr:nvSpPr>
          <cdr:cNvPr id="4" name="aar85">
            <a:extLst xmlns:a="http://schemas.openxmlformats.org/drawingml/2006/main">
              <a:ext uri="{FF2B5EF4-FFF2-40B4-BE49-F238E27FC236}">
                <a16:creationId xmlns:a16="http://schemas.microsoft.com/office/drawing/2014/main" id="{363F8972-2CD7-4DD2-A558-B46211796348}"/>
              </a:ext>
            </a:extLst>
          </cdr:cNvPr>
          <cdr:cNvSpPr txBox="1"/>
        </cdr:nvSpPr>
        <cdr:spPr>
          <a:xfrm xmlns:a="http://schemas.openxmlformats.org/drawingml/2006/main">
            <a:off x="266700" y="1231900"/>
            <a:ext cx="134353" cy="82550"/>
          </a:xfrm>
          <a:prstGeom xmlns:a="http://schemas.openxmlformats.org/drawingml/2006/main" prst="rect">
            <a:avLst/>
          </a:prstGeom>
        </cdr:spPr>
        <cdr:txBody>
          <a:bodyPr xmlns:a="http://schemas.openxmlformats.org/drawingml/2006/main" vertOverflow="overflow" horzOverflow="overflow" vert="horz" wrap="none" lIns="0" tIns="0" rIns="0" bIns="0" rtlCol="0"/>
          <a:lstStyle xmlns:a="http://schemas.openxmlformats.org/drawingml/2006/main"/>
          <a:p xmlns:a="http://schemas.openxmlformats.org/drawingml/2006/main">
            <a:pPr algn="ctr"/>
            <a:r>
              <a:rPr lang="da-DK" sz="650" b="0" i="0">
                <a:solidFill>
                  <a:srgbClr val="666666"/>
                </a:solidFill>
                <a:latin typeface="Nationalbank" panose="020B0503040000020004" pitchFamily="34" charset="0"/>
              </a:rPr>
              <a:t>85</a:t>
            </a:r>
          </a:p>
        </cdr:txBody>
      </cdr:sp>
      <cdr:sp macro="" textlink="">
        <cdr:nvSpPr>
          <cdr:cNvPr id="5" name="aar86">
            <a:extLst xmlns:a="http://schemas.openxmlformats.org/drawingml/2006/main">
              <a:ext uri="{FF2B5EF4-FFF2-40B4-BE49-F238E27FC236}">
                <a16:creationId xmlns:a16="http://schemas.microsoft.com/office/drawing/2014/main" id="{CAD85C92-4FE4-4DB7-AFB4-80C2A29FF5D4}"/>
              </a:ext>
            </a:extLst>
          </cdr:cNvPr>
          <cdr:cNvSpPr txBox="1"/>
        </cdr:nvSpPr>
        <cdr:spPr>
          <a:xfrm xmlns:a="http://schemas.openxmlformats.org/drawingml/2006/main">
            <a:off x="406400" y="1231900"/>
            <a:ext cx="134353" cy="82550"/>
          </a:xfrm>
          <a:prstGeom xmlns:a="http://schemas.openxmlformats.org/drawingml/2006/main" prst="rect">
            <a:avLst/>
          </a:prstGeom>
        </cdr:spPr>
        <cdr:txBody>
          <a:bodyPr xmlns:a="http://schemas.openxmlformats.org/drawingml/2006/main" vertOverflow="overflow" horzOverflow="overflow" vert="horz" wrap="none" lIns="0" tIns="0" rIns="0" bIns="0" rtlCol="0"/>
          <a:lstStyle xmlns:a="http://schemas.openxmlformats.org/drawingml/2006/main"/>
          <a:p xmlns:a="http://schemas.openxmlformats.org/drawingml/2006/main">
            <a:pPr algn="ctr"/>
            <a:r>
              <a:rPr lang="da-DK" sz="650" b="0" i="0">
                <a:solidFill>
                  <a:srgbClr val="666666"/>
                </a:solidFill>
                <a:latin typeface="Nationalbank" panose="020B0503040000020004" pitchFamily="34" charset="0"/>
              </a:rPr>
              <a:t>86</a:t>
            </a:r>
          </a:p>
        </cdr:txBody>
      </cdr:sp>
      <cdr:sp macro="" textlink="">
        <cdr:nvSpPr>
          <cdr:cNvPr id="6" name="aar87">
            <a:extLst xmlns:a="http://schemas.openxmlformats.org/drawingml/2006/main">
              <a:ext uri="{FF2B5EF4-FFF2-40B4-BE49-F238E27FC236}">
                <a16:creationId xmlns:a16="http://schemas.microsoft.com/office/drawing/2014/main" id="{56B7EA22-DBE6-4C31-97FF-78CB466FF254}"/>
              </a:ext>
            </a:extLst>
          </cdr:cNvPr>
          <cdr:cNvSpPr txBox="1"/>
        </cdr:nvSpPr>
        <cdr:spPr>
          <a:xfrm xmlns:a="http://schemas.openxmlformats.org/drawingml/2006/main">
            <a:off x="533400" y="1231900"/>
            <a:ext cx="134353" cy="82550"/>
          </a:xfrm>
          <a:prstGeom xmlns:a="http://schemas.openxmlformats.org/drawingml/2006/main" prst="rect">
            <a:avLst/>
          </a:prstGeom>
        </cdr:spPr>
        <cdr:txBody>
          <a:bodyPr xmlns:a="http://schemas.openxmlformats.org/drawingml/2006/main" vertOverflow="overflow" horzOverflow="overflow" vert="horz" wrap="none" lIns="0" tIns="0" rIns="0" bIns="0" rtlCol="0"/>
          <a:lstStyle xmlns:a="http://schemas.openxmlformats.org/drawingml/2006/main"/>
          <a:p xmlns:a="http://schemas.openxmlformats.org/drawingml/2006/main">
            <a:pPr algn="ctr"/>
            <a:r>
              <a:rPr lang="da-DK" sz="650" b="0" i="0">
                <a:solidFill>
                  <a:srgbClr val="666666"/>
                </a:solidFill>
                <a:latin typeface="Nationalbank" panose="020B0503040000020004" pitchFamily="34" charset="0"/>
              </a:rPr>
              <a:t>87</a:t>
            </a:r>
          </a:p>
        </cdr:txBody>
      </cdr:sp>
      <cdr:sp macro="" textlink="">
        <cdr:nvSpPr>
          <cdr:cNvPr id="7" name="aar88">
            <a:extLst xmlns:a="http://schemas.openxmlformats.org/drawingml/2006/main">
              <a:ext uri="{FF2B5EF4-FFF2-40B4-BE49-F238E27FC236}">
                <a16:creationId xmlns:a16="http://schemas.microsoft.com/office/drawing/2014/main" id="{2E20EAE8-295B-487D-B463-EFAAEDE96EA5}"/>
              </a:ext>
            </a:extLst>
          </cdr:cNvPr>
          <cdr:cNvSpPr txBox="1"/>
        </cdr:nvSpPr>
        <cdr:spPr>
          <a:xfrm xmlns:a="http://schemas.openxmlformats.org/drawingml/2006/main">
            <a:off x="673100" y="1231900"/>
            <a:ext cx="134353" cy="82550"/>
          </a:xfrm>
          <a:prstGeom xmlns:a="http://schemas.openxmlformats.org/drawingml/2006/main" prst="rect">
            <a:avLst/>
          </a:prstGeom>
        </cdr:spPr>
        <cdr:txBody>
          <a:bodyPr xmlns:a="http://schemas.openxmlformats.org/drawingml/2006/main" vertOverflow="overflow" horzOverflow="overflow" vert="horz" wrap="none" lIns="0" tIns="0" rIns="0" bIns="0" rtlCol="0"/>
          <a:lstStyle xmlns:a="http://schemas.openxmlformats.org/drawingml/2006/main"/>
          <a:p xmlns:a="http://schemas.openxmlformats.org/drawingml/2006/main">
            <a:pPr algn="ctr"/>
            <a:r>
              <a:rPr lang="da-DK" sz="650" b="0" i="0">
                <a:solidFill>
                  <a:srgbClr val="666666"/>
                </a:solidFill>
                <a:latin typeface="Nationalbank" panose="020B0503040000020004" pitchFamily="34" charset="0"/>
              </a:rPr>
              <a:t>88</a:t>
            </a:r>
          </a:p>
        </cdr:txBody>
      </cdr:sp>
      <cdr:sp macro="" textlink="">
        <cdr:nvSpPr>
          <cdr:cNvPr id="8" name="aar89">
            <a:extLst xmlns:a="http://schemas.openxmlformats.org/drawingml/2006/main">
              <a:ext uri="{FF2B5EF4-FFF2-40B4-BE49-F238E27FC236}">
                <a16:creationId xmlns:a16="http://schemas.microsoft.com/office/drawing/2014/main" id="{A0464CC9-254A-4830-8FDD-9CF8B49FAFCB}"/>
              </a:ext>
            </a:extLst>
          </cdr:cNvPr>
          <cdr:cNvSpPr txBox="1"/>
        </cdr:nvSpPr>
        <cdr:spPr>
          <a:xfrm xmlns:a="http://schemas.openxmlformats.org/drawingml/2006/main">
            <a:off x="800100" y="1231900"/>
            <a:ext cx="134353" cy="82550"/>
          </a:xfrm>
          <a:prstGeom xmlns:a="http://schemas.openxmlformats.org/drawingml/2006/main" prst="rect">
            <a:avLst/>
          </a:prstGeom>
        </cdr:spPr>
        <cdr:txBody>
          <a:bodyPr xmlns:a="http://schemas.openxmlformats.org/drawingml/2006/main" vertOverflow="overflow" horzOverflow="overflow" vert="horz" wrap="none" lIns="0" tIns="0" rIns="0" bIns="0" rtlCol="0"/>
          <a:lstStyle xmlns:a="http://schemas.openxmlformats.org/drawingml/2006/main"/>
          <a:p xmlns:a="http://schemas.openxmlformats.org/drawingml/2006/main">
            <a:pPr algn="ctr"/>
            <a:r>
              <a:rPr lang="da-DK" sz="650" b="0" i="0">
                <a:solidFill>
                  <a:srgbClr val="666666"/>
                </a:solidFill>
                <a:latin typeface="Nationalbank" panose="020B0503040000020004" pitchFamily="34" charset="0"/>
              </a:rPr>
              <a:t>89</a:t>
            </a:r>
          </a:p>
        </cdr:txBody>
      </cdr:sp>
      <cdr:sp macro="" textlink="">
        <cdr:nvSpPr>
          <cdr:cNvPr id="9" name="aar90">
            <a:extLst xmlns:a="http://schemas.openxmlformats.org/drawingml/2006/main">
              <a:ext uri="{FF2B5EF4-FFF2-40B4-BE49-F238E27FC236}">
                <a16:creationId xmlns:a16="http://schemas.microsoft.com/office/drawing/2014/main" id="{F0E36DA3-4A7E-4791-94FD-5F487BE5F592}"/>
              </a:ext>
            </a:extLst>
          </cdr:cNvPr>
          <cdr:cNvSpPr txBox="1"/>
        </cdr:nvSpPr>
        <cdr:spPr>
          <a:xfrm xmlns:a="http://schemas.openxmlformats.org/drawingml/2006/main">
            <a:off x="939800" y="1231900"/>
            <a:ext cx="134353" cy="82550"/>
          </a:xfrm>
          <a:prstGeom xmlns:a="http://schemas.openxmlformats.org/drawingml/2006/main" prst="rect">
            <a:avLst/>
          </a:prstGeom>
        </cdr:spPr>
        <cdr:txBody>
          <a:bodyPr xmlns:a="http://schemas.openxmlformats.org/drawingml/2006/main" vertOverflow="overflow" horzOverflow="overflow" vert="horz" wrap="none" lIns="0" tIns="0" rIns="0" bIns="0" rtlCol="0"/>
          <a:lstStyle xmlns:a="http://schemas.openxmlformats.org/drawingml/2006/main"/>
          <a:p xmlns:a="http://schemas.openxmlformats.org/drawingml/2006/main">
            <a:pPr algn="ctr"/>
            <a:r>
              <a:rPr lang="da-DK" sz="650" b="0" i="0">
                <a:solidFill>
                  <a:srgbClr val="666666"/>
                </a:solidFill>
                <a:latin typeface="Nationalbank" panose="020B0503040000020004" pitchFamily="34" charset="0"/>
              </a:rPr>
              <a:t>90</a:t>
            </a:r>
          </a:p>
        </cdr:txBody>
      </cdr:sp>
      <cdr:sp macro="" textlink="">
        <cdr:nvSpPr>
          <cdr:cNvPr id="10" name="aar91">
            <a:extLst xmlns:a="http://schemas.openxmlformats.org/drawingml/2006/main">
              <a:ext uri="{FF2B5EF4-FFF2-40B4-BE49-F238E27FC236}">
                <a16:creationId xmlns:a16="http://schemas.microsoft.com/office/drawing/2014/main" id="{3118C7F4-0204-4AC8-9F04-B04C09A7C754}"/>
              </a:ext>
            </a:extLst>
          </cdr:cNvPr>
          <cdr:cNvSpPr txBox="1"/>
        </cdr:nvSpPr>
        <cdr:spPr>
          <a:xfrm xmlns:a="http://schemas.openxmlformats.org/drawingml/2006/main">
            <a:off x="1066800" y="1231900"/>
            <a:ext cx="134353" cy="82550"/>
          </a:xfrm>
          <a:prstGeom xmlns:a="http://schemas.openxmlformats.org/drawingml/2006/main" prst="rect">
            <a:avLst/>
          </a:prstGeom>
        </cdr:spPr>
        <cdr:txBody>
          <a:bodyPr xmlns:a="http://schemas.openxmlformats.org/drawingml/2006/main" vertOverflow="overflow" horzOverflow="overflow" vert="horz" wrap="none" lIns="0" tIns="0" rIns="0" bIns="0" rtlCol="0"/>
          <a:lstStyle xmlns:a="http://schemas.openxmlformats.org/drawingml/2006/main"/>
          <a:p xmlns:a="http://schemas.openxmlformats.org/drawingml/2006/main">
            <a:pPr algn="ctr"/>
            <a:r>
              <a:rPr lang="da-DK" sz="650" b="0" i="0">
                <a:solidFill>
                  <a:srgbClr val="666666"/>
                </a:solidFill>
                <a:latin typeface="Nationalbank" panose="020B0503040000020004" pitchFamily="34" charset="0"/>
              </a:rPr>
              <a:t>91</a:t>
            </a:r>
          </a:p>
        </cdr:txBody>
      </cdr:sp>
      <cdr:sp macro="" textlink="">
        <cdr:nvSpPr>
          <cdr:cNvPr id="11" name="aar92">
            <a:extLst xmlns:a="http://schemas.openxmlformats.org/drawingml/2006/main">
              <a:ext uri="{FF2B5EF4-FFF2-40B4-BE49-F238E27FC236}">
                <a16:creationId xmlns:a16="http://schemas.microsoft.com/office/drawing/2014/main" id="{5E9C0602-944E-4A4B-907E-3BBC9714851B}"/>
              </a:ext>
            </a:extLst>
          </cdr:cNvPr>
          <cdr:cNvSpPr txBox="1"/>
        </cdr:nvSpPr>
        <cdr:spPr>
          <a:xfrm xmlns:a="http://schemas.openxmlformats.org/drawingml/2006/main">
            <a:off x="1206500" y="1231900"/>
            <a:ext cx="134353" cy="82550"/>
          </a:xfrm>
          <a:prstGeom xmlns:a="http://schemas.openxmlformats.org/drawingml/2006/main" prst="rect">
            <a:avLst/>
          </a:prstGeom>
        </cdr:spPr>
        <cdr:txBody>
          <a:bodyPr xmlns:a="http://schemas.openxmlformats.org/drawingml/2006/main" vertOverflow="overflow" horzOverflow="overflow" vert="horz" wrap="none" lIns="0" tIns="0" rIns="0" bIns="0" rtlCol="0"/>
          <a:lstStyle xmlns:a="http://schemas.openxmlformats.org/drawingml/2006/main"/>
          <a:p xmlns:a="http://schemas.openxmlformats.org/drawingml/2006/main">
            <a:pPr algn="ctr"/>
            <a:r>
              <a:rPr lang="da-DK" sz="650" b="0" i="0">
                <a:solidFill>
                  <a:srgbClr val="666666"/>
                </a:solidFill>
                <a:latin typeface="Nationalbank" panose="020B0503040000020004" pitchFamily="34" charset="0"/>
              </a:rPr>
              <a:t>92</a:t>
            </a:r>
          </a:p>
        </cdr:txBody>
      </cdr:sp>
      <cdr:sp macro="" textlink="">
        <cdr:nvSpPr>
          <cdr:cNvPr id="12" name="aar93">
            <a:extLst xmlns:a="http://schemas.openxmlformats.org/drawingml/2006/main">
              <a:ext uri="{FF2B5EF4-FFF2-40B4-BE49-F238E27FC236}">
                <a16:creationId xmlns:a16="http://schemas.microsoft.com/office/drawing/2014/main" id="{B3D86149-3554-4BA8-B8B1-8971E90C2933}"/>
              </a:ext>
            </a:extLst>
          </cdr:cNvPr>
          <cdr:cNvSpPr txBox="1"/>
        </cdr:nvSpPr>
        <cdr:spPr>
          <a:xfrm xmlns:a="http://schemas.openxmlformats.org/drawingml/2006/main">
            <a:off x="1346200" y="1231900"/>
            <a:ext cx="134353" cy="82550"/>
          </a:xfrm>
          <a:prstGeom xmlns:a="http://schemas.openxmlformats.org/drawingml/2006/main" prst="rect">
            <a:avLst/>
          </a:prstGeom>
        </cdr:spPr>
        <cdr:txBody>
          <a:bodyPr xmlns:a="http://schemas.openxmlformats.org/drawingml/2006/main" vertOverflow="overflow" horzOverflow="overflow" vert="horz" wrap="none" lIns="0" tIns="0" rIns="0" bIns="0" rtlCol="0"/>
          <a:lstStyle xmlns:a="http://schemas.openxmlformats.org/drawingml/2006/main"/>
          <a:p xmlns:a="http://schemas.openxmlformats.org/drawingml/2006/main">
            <a:pPr algn="ctr"/>
            <a:r>
              <a:rPr lang="da-DK" sz="650" b="0" i="0">
                <a:solidFill>
                  <a:srgbClr val="666666"/>
                </a:solidFill>
                <a:latin typeface="Nationalbank" panose="020B0503040000020004" pitchFamily="34" charset="0"/>
              </a:rPr>
              <a:t>93</a:t>
            </a:r>
          </a:p>
        </cdr:txBody>
      </cdr:sp>
      <cdr:sp macro="" textlink="">
        <cdr:nvSpPr>
          <cdr:cNvPr id="13" name="aar94">
            <a:extLst xmlns:a="http://schemas.openxmlformats.org/drawingml/2006/main">
              <a:ext uri="{FF2B5EF4-FFF2-40B4-BE49-F238E27FC236}">
                <a16:creationId xmlns:a16="http://schemas.microsoft.com/office/drawing/2014/main" id="{ACADD919-B5C4-4E72-9338-D5D4BD22F825}"/>
              </a:ext>
            </a:extLst>
          </cdr:cNvPr>
          <cdr:cNvSpPr txBox="1"/>
        </cdr:nvSpPr>
        <cdr:spPr>
          <a:xfrm xmlns:a="http://schemas.openxmlformats.org/drawingml/2006/main">
            <a:off x="1473200" y="1231900"/>
            <a:ext cx="134353" cy="82550"/>
          </a:xfrm>
          <a:prstGeom xmlns:a="http://schemas.openxmlformats.org/drawingml/2006/main" prst="rect">
            <a:avLst/>
          </a:prstGeom>
        </cdr:spPr>
        <cdr:txBody>
          <a:bodyPr xmlns:a="http://schemas.openxmlformats.org/drawingml/2006/main" vertOverflow="overflow" horzOverflow="overflow" vert="horz" wrap="none" lIns="0" tIns="0" rIns="0" bIns="0" rtlCol="0"/>
          <a:lstStyle xmlns:a="http://schemas.openxmlformats.org/drawingml/2006/main"/>
          <a:p xmlns:a="http://schemas.openxmlformats.org/drawingml/2006/main">
            <a:pPr algn="ctr"/>
            <a:r>
              <a:rPr lang="da-DK" sz="650" b="0" i="0">
                <a:solidFill>
                  <a:srgbClr val="666666"/>
                </a:solidFill>
                <a:latin typeface="Nationalbank" panose="020B0503040000020004" pitchFamily="34" charset="0"/>
              </a:rPr>
              <a:t>94</a:t>
            </a:r>
          </a:p>
        </cdr:txBody>
      </cdr:sp>
      <cdr:sp macro="" textlink="">
        <cdr:nvSpPr>
          <cdr:cNvPr id="14" name="aar95">
            <a:extLst xmlns:a="http://schemas.openxmlformats.org/drawingml/2006/main">
              <a:ext uri="{FF2B5EF4-FFF2-40B4-BE49-F238E27FC236}">
                <a16:creationId xmlns:a16="http://schemas.microsoft.com/office/drawing/2014/main" id="{1F93331E-FEF5-40A8-82CA-656108EF83A9}"/>
              </a:ext>
            </a:extLst>
          </cdr:cNvPr>
          <cdr:cNvSpPr txBox="1"/>
        </cdr:nvSpPr>
        <cdr:spPr>
          <a:xfrm xmlns:a="http://schemas.openxmlformats.org/drawingml/2006/main">
            <a:off x="1612900" y="1231900"/>
            <a:ext cx="134353" cy="82550"/>
          </a:xfrm>
          <a:prstGeom xmlns:a="http://schemas.openxmlformats.org/drawingml/2006/main" prst="rect">
            <a:avLst/>
          </a:prstGeom>
        </cdr:spPr>
        <cdr:txBody>
          <a:bodyPr xmlns:a="http://schemas.openxmlformats.org/drawingml/2006/main" vertOverflow="overflow" horzOverflow="overflow" vert="horz" wrap="none" lIns="0" tIns="0" rIns="0" bIns="0" rtlCol="0"/>
          <a:lstStyle xmlns:a="http://schemas.openxmlformats.org/drawingml/2006/main"/>
          <a:p xmlns:a="http://schemas.openxmlformats.org/drawingml/2006/main">
            <a:pPr algn="ctr"/>
            <a:r>
              <a:rPr lang="da-DK" sz="650" b="0" i="0">
                <a:solidFill>
                  <a:srgbClr val="666666"/>
                </a:solidFill>
                <a:latin typeface="Nationalbank" panose="020B0503040000020004" pitchFamily="34" charset="0"/>
              </a:rPr>
              <a:t>95</a:t>
            </a:r>
          </a:p>
        </cdr:txBody>
      </cdr:sp>
      <cdr:sp macro="" textlink="">
        <cdr:nvSpPr>
          <cdr:cNvPr id="15" name="aar96">
            <a:extLst xmlns:a="http://schemas.openxmlformats.org/drawingml/2006/main">
              <a:ext uri="{FF2B5EF4-FFF2-40B4-BE49-F238E27FC236}">
                <a16:creationId xmlns:a16="http://schemas.microsoft.com/office/drawing/2014/main" id="{4B73E09D-DA77-4C80-BA47-3B5AC2FE82E4}"/>
              </a:ext>
            </a:extLst>
          </cdr:cNvPr>
          <cdr:cNvSpPr txBox="1"/>
        </cdr:nvSpPr>
        <cdr:spPr>
          <a:xfrm xmlns:a="http://schemas.openxmlformats.org/drawingml/2006/main">
            <a:off x="1739900" y="1231900"/>
            <a:ext cx="134353" cy="82550"/>
          </a:xfrm>
          <a:prstGeom xmlns:a="http://schemas.openxmlformats.org/drawingml/2006/main" prst="rect">
            <a:avLst/>
          </a:prstGeom>
        </cdr:spPr>
        <cdr:txBody>
          <a:bodyPr xmlns:a="http://schemas.openxmlformats.org/drawingml/2006/main" vertOverflow="overflow" horzOverflow="overflow" vert="horz" wrap="none" lIns="0" tIns="0" rIns="0" bIns="0" rtlCol="0"/>
          <a:lstStyle xmlns:a="http://schemas.openxmlformats.org/drawingml/2006/main"/>
          <a:p xmlns:a="http://schemas.openxmlformats.org/drawingml/2006/main">
            <a:pPr algn="ctr"/>
            <a:r>
              <a:rPr lang="da-DK" sz="650" b="0" i="0">
                <a:solidFill>
                  <a:srgbClr val="666666"/>
                </a:solidFill>
                <a:latin typeface="Nationalbank" panose="020B0503040000020004" pitchFamily="34" charset="0"/>
              </a:rPr>
              <a:t>96</a:t>
            </a:r>
          </a:p>
        </cdr:txBody>
      </cdr:sp>
      <cdr:sp macro="" textlink="">
        <cdr:nvSpPr>
          <cdr:cNvPr id="16" name="aar97">
            <a:extLst xmlns:a="http://schemas.openxmlformats.org/drawingml/2006/main">
              <a:ext uri="{FF2B5EF4-FFF2-40B4-BE49-F238E27FC236}">
                <a16:creationId xmlns:a16="http://schemas.microsoft.com/office/drawing/2014/main" id="{20ACFC82-0555-4A1E-83A6-CF1709116010}"/>
              </a:ext>
            </a:extLst>
          </cdr:cNvPr>
          <cdr:cNvSpPr txBox="1"/>
        </cdr:nvSpPr>
        <cdr:spPr>
          <a:xfrm xmlns:a="http://schemas.openxmlformats.org/drawingml/2006/main">
            <a:off x="1879600" y="1231900"/>
            <a:ext cx="134353" cy="82550"/>
          </a:xfrm>
          <a:prstGeom xmlns:a="http://schemas.openxmlformats.org/drawingml/2006/main" prst="rect">
            <a:avLst/>
          </a:prstGeom>
        </cdr:spPr>
        <cdr:txBody>
          <a:bodyPr xmlns:a="http://schemas.openxmlformats.org/drawingml/2006/main" vertOverflow="overflow" horzOverflow="overflow" vert="horz" wrap="none" lIns="0" tIns="0" rIns="0" bIns="0" rtlCol="0"/>
          <a:lstStyle xmlns:a="http://schemas.openxmlformats.org/drawingml/2006/main"/>
          <a:p xmlns:a="http://schemas.openxmlformats.org/drawingml/2006/main">
            <a:pPr algn="ctr"/>
            <a:r>
              <a:rPr lang="da-DK" sz="650" b="0" i="0">
                <a:solidFill>
                  <a:srgbClr val="666666"/>
                </a:solidFill>
                <a:latin typeface="Nationalbank" panose="020B0503040000020004" pitchFamily="34" charset="0"/>
              </a:rPr>
              <a:t>97</a:t>
            </a:r>
          </a:p>
        </cdr:txBody>
      </cdr:sp>
      <cdr:sp macro="" textlink="">
        <cdr:nvSpPr>
          <cdr:cNvPr id="17" name="aar98">
            <a:extLst xmlns:a="http://schemas.openxmlformats.org/drawingml/2006/main">
              <a:ext uri="{FF2B5EF4-FFF2-40B4-BE49-F238E27FC236}">
                <a16:creationId xmlns:a16="http://schemas.microsoft.com/office/drawing/2014/main" id="{33E43003-0FD9-4741-8976-F7DF87EAA59A}"/>
              </a:ext>
            </a:extLst>
          </cdr:cNvPr>
          <cdr:cNvSpPr txBox="1"/>
        </cdr:nvSpPr>
        <cdr:spPr>
          <a:xfrm xmlns:a="http://schemas.openxmlformats.org/drawingml/2006/main">
            <a:off x="2019300" y="1231900"/>
            <a:ext cx="134353" cy="82550"/>
          </a:xfrm>
          <a:prstGeom xmlns:a="http://schemas.openxmlformats.org/drawingml/2006/main" prst="rect">
            <a:avLst/>
          </a:prstGeom>
        </cdr:spPr>
        <cdr:txBody>
          <a:bodyPr xmlns:a="http://schemas.openxmlformats.org/drawingml/2006/main" vertOverflow="overflow" horzOverflow="overflow" vert="horz" wrap="none" lIns="0" tIns="0" rIns="0" bIns="0" rtlCol="0"/>
          <a:lstStyle xmlns:a="http://schemas.openxmlformats.org/drawingml/2006/main"/>
          <a:p xmlns:a="http://schemas.openxmlformats.org/drawingml/2006/main">
            <a:pPr algn="ctr"/>
            <a:r>
              <a:rPr lang="da-DK" sz="650" b="0" i="0">
                <a:solidFill>
                  <a:srgbClr val="666666"/>
                </a:solidFill>
                <a:latin typeface="Nationalbank" panose="020B0503040000020004" pitchFamily="34" charset="0"/>
              </a:rPr>
              <a:t>98</a:t>
            </a:r>
          </a:p>
        </cdr:txBody>
      </cdr:sp>
      <cdr:sp macro="" textlink="">
        <cdr:nvSpPr>
          <cdr:cNvPr id="18" name="aar99">
            <a:extLst xmlns:a="http://schemas.openxmlformats.org/drawingml/2006/main">
              <a:ext uri="{FF2B5EF4-FFF2-40B4-BE49-F238E27FC236}">
                <a16:creationId xmlns:a16="http://schemas.microsoft.com/office/drawing/2014/main" id="{26A445DE-CA1E-4ED7-96FD-75B71A14AB95}"/>
              </a:ext>
            </a:extLst>
          </cdr:cNvPr>
          <cdr:cNvSpPr txBox="1"/>
        </cdr:nvSpPr>
        <cdr:spPr>
          <a:xfrm xmlns:a="http://schemas.openxmlformats.org/drawingml/2006/main">
            <a:off x="2146300" y="1231900"/>
            <a:ext cx="134353" cy="82550"/>
          </a:xfrm>
          <a:prstGeom xmlns:a="http://schemas.openxmlformats.org/drawingml/2006/main" prst="rect">
            <a:avLst/>
          </a:prstGeom>
        </cdr:spPr>
        <cdr:txBody>
          <a:bodyPr xmlns:a="http://schemas.openxmlformats.org/drawingml/2006/main" vertOverflow="overflow" horzOverflow="overflow" vert="horz" wrap="none" lIns="0" tIns="0" rIns="0" bIns="0" rtlCol="0"/>
          <a:lstStyle xmlns:a="http://schemas.openxmlformats.org/drawingml/2006/main"/>
          <a:p xmlns:a="http://schemas.openxmlformats.org/drawingml/2006/main">
            <a:pPr algn="ctr"/>
            <a:r>
              <a:rPr lang="da-DK" sz="650" b="0" i="0">
                <a:solidFill>
                  <a:srgbClr val="666666"/>
                </a:solidFill>
                <a:latin typeface="Nationalbank" panose="020B0503040000020004" pitchFamily="34" charset="0"/>
              </a:rPr>
              <a:t>99</a:t>
            </a:r>
          </a:p>
        </cdr:txBody>
      </cdr:sp>
      <cdr:sp macro="" textlink="">
        <cdr:nvSpPr>
          <cdr:cNvPr id="19" name="aar00">
            <a:extLst xmlns:a="http://schemas.openxmlformats.org/drawingml/2006/main">
              <a:ext uri="{FF2B5EF4-FFF2-40B4-BE49-F238E27FC236}">
                <a16:creationId xmlns:a16="http://schemas.microsoft.com/office/drawing/2014/main" id="{04B39B1E-3BFD-47C9-91ED-0FA23CC0981F}"/>
              </a:ext>
            </a:extLst>
          </cdr:cNvPr>
          <cdr:cNvSpPr txBox="1"/>
        </cdr:nvSpPr>
        <cdr:spPr>
          <a:xfrm xmlns:a="http://schemas.openxmlformats.org/drawingml/2006/main">
            <a:off x="2286000" y="1231900"/>
            <a:ext cx="134353" cy="82550"/>
          </a:xfrm>
          <a:prstGeom xmlns:a="http://schemas.openxmlformats.org/drawingml/2006/main" prst="rect">
            <a:avLst/>
          </a:prstGeom>
        </cdr:spPr>
        <cdr:txBody>
          <a:bodyPr xmlns:a="http://schemas.openxmlformats.org/drawingml/2006/main" vertOverflow="overflow" horzOverflow="overflow" vert="horz" wrap="none" lIns="0" tIns="0" rIns="0" bIns="0" rtlCol="0"/>
          <a:lstStyle xmlns:a="http://schemas.openxmlformats.org/drawingml/2006/main"/>
          <a:p xmlns:a="http://schemas.openxmlformats.org/drawingml/2006/main">
            <a:pPr algn="ctr"/>
            <a:r>
              <a:rPr lang="da-DK" sz="650" b="0" i="0">
                <a:solidFill>
                  <a:srgbClr val="666666"/>
                </a:solidFill>
                <a:latin typeface="Nationalbank" panose="020B0503040000020004" pitchFamily="34" charset="0"/>
              </a:rPr>
              <a:t>00</a:t>
            </a:r>
          </a:p>
        </cdr:txBody>
      </cdr:sp>
      <cdr:sp macro="" textlink="">
        <cdr:nvSpPr>
          <cdr:cNvPr id="20" name="aar01">
            <a:extLst xmlns:a="http://schemas.openxmlformats.org/drawingml/2006/main">
              <a:ext uri="{FF2B5EF4-FFF2-40B4-BE49-F238E27FC236}">
                <a16:creationId xmlns:a16="http://schemas.microsoft.com/office/drawing/2014/main" id="{7F489485-D229-4F00-A9E5-C0764E0DE1D6}"/>
              </a:ext>
            </a:extLst>
          </cdr:cNvPr>
          <cdr:cNvSpPr txBox="1"/>
        </cdr:nvSpPr>
        <cdr:spPr>
          <a:xfrm xmlns:a="http://schemas.openxmlformats.org/drawingml/2006/main">
            <a:off x="2413000" y="1231900"/>
            <a:ext cx="134353" cy="82550"/>
          </a:xfrm>
          <a:prstGeom xmlns:a="http://schemas.openxmlformats.org/drawingml/2006/main" prst="rect">
            <a:avLst/>
          </a:prstGeom>
        </cdr:spPr>
        <cdr:txBody>
          <a:bodyPr xmlns:a="http://schemas.openxmlformats.org/drawingml/2006/main" vertOverflow="overflow" horzOverflow="overflow" vert="horz" wrap="none" lIns="0" tIns="0" rIns="0" bIns="0" rtlCol="0"/>
          <a:lstStyle xmlns:a="http://schemas.openxmlformats.org/drawingml/2006/main"/>
          <a:p xmlns:a="http://schemas.openxmlformats.org/drawingml/2006/main">
            <a:pPr algn="ctr"/>
            <a:r>
              <a:rPr lang="da-DK" sz="650" b="0" i="0">
                <a:solidFill>
                  <a:srgbClr val="666666"/>
                </a:solidFill>
                <a:latin typeface="Nationalbank" panose="020B0503040000020004" pitchFamily="34" charset="0"/>
              </a:rPr>
              <a:t>01</a:t>
            </a:r>
          </a:p>
        </cdr:txBody>
      </cdr:sp>
      <cdr:sp macro="" textlink="">
        <cdr:nvSpPr>
          <cdr:cNvPr id="21" name="aar02">
            <a:extLst xmlns:a="http://schemas.openxmlformats.org/drawingml/2006/main">
              <a:ext uri="{FF2B5EF4-FFF2-40B4-BE49-F238E27FC236}">
                <a16:creationId xmlns:a16="http://schemas.microsoft.com/office/drawing/2014/main" id="{7A4D703F-DF32-49F8-AE5D-61649FDA63E5}"/>
              </a:ext>
            </a:extLst>
          </cdr:cNvPr>
          <cdr:cNvSpPr txBox="1"/>
        </cdr:nvSpPr>
        <cdr:spPr>
          <a:xfrm xmlns:a="http://schemas.openxmlformats.org/drawingml/2006/main">
            <a:off x="2552700" y="1231900"/>
            <a:ext cx="134353" cy="82550"/>
          </a:xfrm>
          <a:prstGeom xmlns:a="http://schemas.openxmlformats.org/drawingml/2006/main" prst="rect">
            <a:avLst/>
          </a:prstGeom>
        </cdr:spPr>
        <cdr:txBody>
          <a:bodyPr xmlns:a="http://schemas.openxmlformats.org/drawingml/2006/main" vertOverflow="overflow" horzOverflow="overflow" vert="horz" wrap="none" lIns="0" tIns="0" rIns="0" bIns="0" rtlCol="0"/>
          <a:lstStyle xmlns:a="http://schemas.openxmlformats.org/drawingml/2006/main"/>
          <a:p xmlns:a="http://schemas.openxmlformats.org/drawingml/2006/main">
            <a:pPr algn="ctr"/>
            <a:r>
              <a:rPr lang="da-DK" sz="650" b="0" i="0">
                <a:solidFill>
                  <a:srgbClr val="666666"/>
                </a:solidFill>
                <a:latin typeface="Nationalbank" panose="020B0503040000020004" pitchFamily="34" charset="0"/>
              </a:rPr>
              <a:t>02</a:t>
            </a:r>
          </a:p>
        </cdr:txBody>
      </cdr:sp>
      <cdr:sp macro="" textlink="">
        <cdr:nvSpPr>
          <cdr:cNvPr id="22" name="aar03">
            <a:extLst xmlns:a="http://schemas.openxmlformats.org/drawingml/2006/main">
              <a:ext uri="{FF2B5EF4-FFF2-40B4-BE49-F238E27FC236}">
                <a16:creationId xmlns:a16="http://schemas.microsoft.com/office/drawing/2014/main" id="{54F3E6EC-199A-44F6-86D5-5D63E39D13BA}"/>
              </a:ext>
            </a:extLst>
          </cdr:cNvPr>
          <cdr:cNvSpPr txBox="1"/>
        </cdr:nvSpPr>
        <cdr:spPr>
          <a:xfrm xmlns:a="http://schemas.openxmlformats.org/drawingml/2006/main">
            <a:off x="2679700" y="1231900"/>
            <a:ext cx="134353" cy="82550"/>
          </a:xfrm>
          <a:prstGeom xmlns:a="http://schemas.openxmlformats.org/drawingml/2006/main" prst="rect">
            <a:avLst/>
          </a:prstGeom>
        </cdr:spPr>
        <cdr:txBody>
          <a:bodyPr xmlns:a="http://schemas.openxmlformats.org/drawingml/2006/main" vertOverflow="overflow" horzOverflow="overflow" vert="horz" wrap="none" lIns="0" tIns="0" rIns="0" bIns="0" rtlCol="0"/>
          <a:lstStyle xmlns:a="http://schemas.openxmlformats.org/drawingml/2006/main"/>
          <a:p xmlns:a="http://schemas.openxmlformats.org/drawingml/2006/main">
            <a:pPr algn="ctr"/>
            <a:r>
              <a:rPr lang="da-DK" sz="650" b="0" i="0">
                <a:solidFill>
                  <a:srgbClr val="666666"/>
                </a:solidFill>
                <a:latin typeface="Nationalbank" panose="020B0503040000020004" pitchFamily="34" charset="0"/>
              </a:rPr>
              <a:t>03</a:t>
            </a:r>
          </a:p>
        </cdr:txBody>
      </cdr:sp>
      <cdr:sp macro="" textlink="">
        <cdr:nvSpPr>
          <cdr:cNvPr id="23" name="aar04">
            <a:extLst xmlns:a="http://schemas.openxmlformats.org/drawingml/2006/main">
              <a:ext uri="{FF2B5EF4-FFF2-40B4-BE49-F238E27FC236}">
                <a16:creationId xmlns:a16="http://schemas.microsoft.com/office/drawing/2014/main" id="{B1F6C1C3-8D78-4968-A2B6-605D7948A4A9}"/>
              </a:ext>
            </a:extLst>
          </cdr:cNvPr>
          <cdr:cNvSpPr txBox="1"/>
        </cdr:nvSpPr>
        <cdr:spPr>
          <a:xfrm xmlns:a="http://schemas.openxmlformats.org/drawingml/2006/main">
            <a:off x="2819400" y="1231900"/>
            <a:ext cx="134353" cy="82550"/>
          </a:xfrm>
          <a:prstGeom xmlns:a="http://schemas.openxmlformats.org/drawingml/2006/main" prst="rect">
            <a:avLst/>
          </a:prstGeom>
        </cdr:spPr>
        <cdr:txBody>
          <a:bodyPr xmlns:a="http://schemas.openxmlformats.org/drawingml/2006/main" vertOverflow="overflow" horzOverflow="overflow" vert="horz" wrap="none" lIns="0" tIns="0" rIns="0" bIns="0" rtlCol="0"/>
          <a:lstStyle xmlns:a="http://schemas.openxmlformats.org/drawingml/2006/main"/>
          <a:p xmlns:a="http://schemas.openxmlformats.org/drawingml/2006/main">
            <a:pPr algn="ctr"/>
            <a:r>
              <a:rPr lang="da-DK" sz="650" b="0" i="0">
                <a:solidFill>
                  <a:srgbClr val="666666"/>
                </a:solidFill>
                <a:latin typeface="Nationalbank" panose="020B0503040000020004" pitchFamily="34" charset="0"/>
              </a:rPr>
              <a:t>04</a:t>
            </a:r>
          </a:p>
        </cdr:txBody>
      </cdr:sp>
      <cdr:sp macro="" textlink="">
        <cdr:nvSpPr>
          <cdr:cNvPr id="24" name="aar05">
            <a:extLst xmlns:a="http://schemas.openxmlformats.org/drawingml/2006/main">
              <a:ext uri="{FF2B5EF4-FFF2-40B4-BE49-F238E27FC236}">
                <a16:creationId xmlns:a16="http://schemas.microsoft.com/office/drawing/2014/main" id="{585AF11D-DFF0-4312-8105-C8B335B8D0AC}"/>
              </a:ext>
            </a:extLst>
          </cdr:cNvPr>
          <cdr:cNvSpPr txBox="1"/>
        </cdr:nvSpPr>
        <cdr:spPr>
          <a:xfrm xmlns:a="http://schemas.openxmlformats.org/drawingml/2006/main">
            <a:off x="2959100" y="1231900"/>
            <a:ext cx="134353" cy="82550"/>
          </a:xfrm>
          <a:prstGeom xmlns:a="http://schemas.openxmlformats.org/drawingml/2006/main" prst="rect">
            <a:avLst/>
          </a:prstGeom>
        </cdr:spPr>
        <cdr:txBody>
          <a:bodyPr xmlns:a="http://schemas.openxmlformats.org/drawingml/2006/main" vertOverflow="overflow" horzOverflow="overflow" vert="horz" wrap="none" lIns="0" tIns="0" rIns="0" bIns="0" rtlCol="0"/>
          <a:lstStyle xmlns:a="http://schemas.openxmlformats.org/drawingml/2006/main"/>
          <a:p xmlns:a="http://schemas.openxmlformats.org/drawingml/2006/main">
            <a:pPr algn="ctr"/>
            <a:r>
              <a:rPr lang="da-DK" sz="650" b="0" i="0">
                <a:solidFill>
                  <a:srgbClr val="666666"/>
                </a:solidFill>
                <a:latin typeface="Nationalbank" panose="020B0503040000020004" pitchFamily="34" charset="0"/>
              </a:rPr>
              <a:t>05</a:t>
            </a:r>
          </a:p>
        </cdr:txBody>
      </cdr:sp>
      <cdr:sp macro="" textlink="">
        <cdr:nvSpPr>
          <cdr:cNvPr id="25" name="aar06">
            <a:extLst xmlns:a="http://schemas.openxmlformats.org/drawingml/2006/main">
              <a:ext uri="{FF2B5EF4-FFF2-40B4-BE49-F238E27FC236}">
                <a16:creationId xmlns:a16="http://schemas.microsoft.com/office/drawing/2014/main" id="{6DA10225-4E0E-4179-ABEF-AA1F26CBE0F6}"/>
              </a:ext>
            </a:extLst>
          </cdr:cNvPr>
          <cdr:cNvSpPr txBox="1"/>
        </cdr:nvSpPr>
        <cdr:spPr>
          <a:xfrm xmlns:a="http://schemas.openxmlformats.org/drawingml/2006/main">
            <a:off x="3086100" y="1231900"/>
            <a:ext cx="134353" cy="82550"/>
          </a:xfrm>
          <a:prstGeom xmlns:a="http://schemas.openxmlformats.org/drawingml/2006/main" prst="rect">
            <a:avLst/>
          </a:prstGeom>
        </cdr:spPr>
        <cdr:txBody>
          <a:bodyPr xmlns:a="http://schemas.openxmlformats.org/drawingml/2006/main" vertOverflow="overflow" horzOverflow="overflow" vert="horz" wrap="none" lIns="0" tIns="0" rIns="0" bIns="0" rtlCol="0"/>
          <a:lstStyle xmlns:a="http://schemas.openxmlformats.org/drawingml/2006/main"/>
          <a:p xmlns:a="http://schemas.openxmlformats.org/drawingml/2006/main">
            <a:pPr algn="ctr"/>
            <a:r>
              <a:rPr lang="da-DK" sz="650" b="0" i="0">
                <a:solidFill>
                  <a:srgbClr val="666666"/>
                </a:solidFill>
                <a:latin typeface="Nationalbank" panose="020B0503040000020004" pitchFamily="34" charset="0"/>
              </a:rPr>
              <a:t>06</a:t>
            </a:r>
          </a:p>
        </cdr:txBody>
      </cdr:sp>
      <cdr:sp macro="" textlink="">
        <cdr:nvSpPr>
          <cdr:cNvPr id="26" name="aar07">
            <a:extLst xmlns:a="http://schemas.openxmlformats.org/drawingml/2006/main">
              <a:ext uri="{FF2B5EF4-FFF2-40B4-BE49-F238E27FC236}">
                <a16:creationId xmlns:a16="http://schemas.microsoft.com/office/drawing/2014/main" id="{5D4829CC-0B30-474C-9E40-63BF5F893DB8}"/>
              </a:ext>
            </a:extLst>
          </cdr:cNvPr>
          <cdr:cNvSpPr txBox="1"/>
        </cdr:nvSpPr>
        <cdr:spPr>
          <a:xfrm xmlns:a="http://schemas.openxmlformats.org/drawingml/2006/main">
            <a:off x="3225800" y="1231900"/>
            <a:ext cx="134353" cy="82550"/>
          </a:xfrm>
          <a:prstGeom xmlns:a="http://schemas.openxmlformats.org/drawingml/2006/main" prst="rect">
            <a:avLst/>
          </a:prstGeom>
        </cdr:spPr>
        <cdr:txBody>
          <a:bodyPr xmlns:a="http://schemas.openxmlformats.org/drawingml/2006/main" vertOverflow="overflow" horzOverflow="overflow" vert="horz" wrap="none" lIns="0" tIns="0" rIns="0" bIns="0" rtlCol="0"/>
          <a:lstStyle xmlns:a="http://schemas.openxmlformats.org/drawingml/2006/main"/>
          <a:p xmlns:a="http://schemas.openxmlformats.org/drawingml/2006/main">
            <a:pPr algn="ctr"/>
            <a:r>
              <a:rPr lang="da-DK" sz="650" b="0" i="0">
                <a:solidFill>
                  <a:srgbClr val="666666"/>
                </a:solidFill>
                <a:latin typeface="Nationalbank" panose="020B0503040000020004" pitchFamily="34" charset="0"/>
              </a:rPr>
              <a:t>07</a:t>
            </a:r>
          </a:p>
        </cdr:txBody>
      </cdr:sp>
      <cdr:sp macro="" textlink="">
        <cdr:nvSpPr>
          <cdr:cNvPr id="27" name="aar08">
            <a:extLst xmlns:a="http://schemas.openxmlformats.org/drawingml/2006/main">
              <a:ext uri="{FF2B5EF4-FFF2-40B4-BE49-F238E27FC236}">
                <a16:creationId xmlns:a16="http://schemas.microsoft.com/office/drawing/2014/main" id="{808CE003-EF5A-4A76-AA85-B1983B1F7F56}"/>
              </a:ext>
            </a:extLst>
          </cdr:cNvPr>
          <cdr:cNvSpPr txBox="1"/>
        </cdr:nvSpPr>
        <cdr:spPr>
          <a:xfrm xmlns:a="http://schemas.openxmlformats.org/drawingml/2006/main">
            <a:off x="3352800" y="1231900"/>
            <a:ext cx="134353" cy="82550"/>
          </a:xfrm>
          <a:prstGeom xmlns:a="http://schemas.openxmlformats.org/drawingml/2006/main" prst="rect">
            <a:avLst/>
          </a:prstGeom>
        </cdr:spPr>
        <cdr:txBody>
          <a:bodyPr xmlns:a="http://schemas.openxmlformats.org/drawingml/2006/main" vertOverflow="overflow" horzOverflow="overflow" vert="horz" wrap="none" lIns="0" tIns="0" rIns="0" bIns="0" rtlCol="0"/>
          <a:lstStyle xmlns:a="http://schemas.openxmlformats.org/drawingml/2006/main"/>
          <a:p xmlns:a="http://schemas.openxmlformats.org/drawingml/2006/main">
            <a:pPr algn="ctr"/>
            <a:r>
              <a:rPr lang="da-DK" sz="650" b="0" i="0">
                <a:solidFill>
                  <a:srgbClr val="666666"/>
                </a:solidFill>
                <a:latin typeface="Nationalbank" panose="020B0503040000020004" pitchFamily="34" charset="0"/>
              </a:rPr>
              <a:t>08</a:t>
            </a:r>
          </a:p>
        </cdr:txBody>
      </cdr:sp>
      <cdr:sp macro="" textlink="">
        <cdr:nvSpPr>
          <cdr:cNvPr id="28" name="aar09">
            <a:extLst xmlns:a="http://schemas.openxmlformats.org/drawingml/2006/main">
              <a:ext uri="{FF2B5EF4-FFF2-40B4-BE49-F238E27FC236}">
                <a16:creationId xmlns:a16="http://schemas.microsoft.com/office/drawing/2014/main" id="{34092219-8058-430B-A36C-9350AD751FF5}"/>
              </a:ext>
            </a:extLst>
          </cdr:cNvPr>
          <cdr:cNvSpPr txBox="1"/>
        </cdr:nvSpPr>
        <cdr:spPr>
          <a:xfrm xmlns:a="http://schemas.openxmlformats.org/drawingml/2006/main">
            <a:off x="3492500" y="1231900"/>
            <a:ext cx="134353" cy="82550"/>
          </a:xfrm>
          <a:prstGeom xmlns:a="http://schemas.openxmlformats.org/drawingml/2006/main" prst="rect">
            <a:avLst/>
          </a:prstGeom>
        </cdr:spPr>
        <cdr:txBody>
          <a:bodyPr xmlns:a="http://schemas.openxmlformats.org/drawingml/2006/main" vertOverflow="overflow" horzOverflow="overflow" vert="horz" wrap="none" lIns="0" tIns="0" rIns="0" bIns="0" rtlCol="0"/>
          <a:lstStyle xmlns:a="http://schemas.openxmlformats.org/drawingml/2006/main"/>
          <a:p xmlns:a="http://schemas.openxmlformats.org/drawingml/2006/main">
            <a:pPr algn="ctr"/>
            <a:r>
              <a:rPr lang="da-DK" sz="650" b="0" i="0">
                <a:solidFill>
                  <a:srgbClr val="666666"/>
                </a:solidFill>
                <a:latin typeface="Nationalbank" panose="020B0503040000020004" pitchFamily="34" charset="0"/>
              </a:rPr>
              <a:t>09</a:t>
            </a:r>
          </a:p>
        </cdr:txBody>
      </cdr:sp>
      <cdr:sp macro="" textlink="">
        <cdr:nvSpPr>
          <cdr:cNvPr id="29" name="aar10">
            <a:extLst xmlns:a="http://schemas.openxmlformats.org/drawingml/2006/main">
              <a:ext uri="{FF2B5EF4-FFF2-40B4-BE49-F238E27FC236}">
                <a16:creationId xmlns:a16="http://schemas.microsoft.com/office/drawing/2014/main" id="{136F2F0D-3283-408E-861E-B0A760528197}"/>
              </a:ext>
            </a:extLst>
          </cdr:cNvPr>
          <cdr:cNvSpPr txBox="1"/>
        </cdr:nvSpPr>
        <cdr:spPr>
          <a:xfrm xmlns:a="http://schemas.openxmlformats.org/drawingml/2006/main">
            <a:off x="3619500" y="1231900"/>
            <a:ext cx="134353" cy="82550"/>
          </a:xfrm>
          <a:prstGeom xmlns:a="http://schemas.openxmlformats.org/drawingml/2006/main" prst="rect">
            <a:avLst/>
          </a:prstGeom>
        </cdr:spPr>
        <cdr:txBody>
          <a:bodyPr xmlns:a="http://schemas.openxmlformats.org/drawingml/2006/main" vertOverflow="overflow" horzOverflow="overflow" vert="horz" wrap="none" lIns="0" tIns="0" rIns="0" bIns="0" rtlCol="0"/>
          <a:lstStyle xmlns:a="http://schemas.openxmlformats.org/drawingml/2006/main"/>
          <a:p xmlns:a="http://schemas.openxmlformats.org/drawingml/2006/main">
            <a:pPr algn="ctr"/>
            <a:r>
              <a:rPr lang="da-DK" sz="650" b="0" i="0">
                <a:solidFill>
                  <a:srgbClr val="666666"/>
                </a:solidFill>
                <a:latin typeface="Nationalbank" panose="020B0503040000020004" pitchFamily="34" charset="0"/>
              </a:rPr>
              <a:t>10</a:t>
            </a:r>
          </a:p>
        </cdr:txBody>
      </cdr:sp>
      <cdr:sp macro="" textlink="">
        <cdr:nvSpPr>
          <cdr:cNvPr id="30" name="aar11">
            <a:extLst xmlns:a="http://schemas.openxmlformats.org/drawingml/2006/main">
              <a:ext uri="{FF2B5EF4-FFF2-40B4-BE49-F238E27FC236}">
                <a16:creationId xmlns:a16="http://schemas.microsoft.com/office/drawing/2014/main" id="{080AE511-DCCC-4E71-8FA5-3F41DBF9E442}"/>
              </a:ext>
            </a:extLst>
          </cdr:cNvPr>
          <cdr:cNvSpPr txBox="1"/>
        </cdr:nvSpPr>
        <cdr:spPr>
          <a:xfrm xmlns:a="http://schemas.openxmlformats.org/drawingml/2006/main">
            <a:off x="3759200" y="1231900"/>
            <a:ext cx="134353" cy="82550"/>
          </a:xfrm>
          <a:prstGeom xmlns:a="http://schemas.openxmlformats.org/drawingml/2006/main" prst="rect">
            <a:avLst/>
          </a:prstGeom>
        </cdr:spPr>
        <cdr:txBody>
          <a:bodyPr xmlns:a="http://schemas.openxmlformats.org/drawingml/2006/main" vertOverflow="overflow" horzOverflow="overflow" vert="horz" wrap="none" lIns="0" tIns="0" rIns="0" bIns="0" rtlCol="0"/>
          <a:lstStyle xmlns:a="http://schemas.openxmlformats.org/drawingml/2006/main"/>
          <a:p xmlns:a="http://schemas.openxmlformats.org/drawingml/2006/main">
            <a:pPr algn="ctr"/>
            <a:r>
              <a:rPr lang="da-DK" sz="650" b="0" i="0">
                <a:solidFill>
                  <a:srgbClr val="666666"/>
                </a:solidFill>
                <a:latin typeface="Nationalbank" panose="020B0503040000020004" pitchFamily="34" charset="0"/>
              </a:rPr>
              <a:t>11</a:t>
            </a:r>
          </a:p>
        </cdr:txBody>
      </cdr:sp>
      <cdr:sp macro="" textlink="">
        <cdr:nvSpPr>
          <cdr:cNvPr id="31" name="aar12">
            <a:extLst xmlns:a="http://schemas.openxmlformats.org/drawingml/2006/main">
              <a:ext uri="{FF2B5EF4-FFF2-40B4-BE49-F238E27FC236}">
                <a16:creationId xmlns:a16="http://schemas.microsoft.com/office/drawing/2014/main" id="{F1B37DDC-D430-44B5-AA15-0C70F22FCD56}"/>
              </a:ext>
            </a:extLst>
          </cdr:cNvPr>
          <cdr:cNvSpPr txBox="1"/>
        </cdr:nvSpPr>
        <cdr:spPr>
          <a:xfrm xmlns:a="http://schemas.openxmlformats.org/drawingml/2006/main">
            <a:off x="3898900" y="1231900"/>
            <a:ext cx="134353" cy="82550"/>
          </a:xfrm>
          <a:prstGeom xmlns:a="http://schemas.openxmlformats.org/drawingml/2006/main" prst="rect">
            <a:avLst/>
          </a:prstGeom>
        </cdr:spPr>
        <cdr:txBody>
          <a:bodyPr xmlns:a="http://schemas.openxmlformats.org/drawingml/2006/main" vertOverflow="overflow" horzOverflow="overflow" vert="horz" wrap="none" lIns="0" tIns="0" rIns="0" bIns="0" rtlCol="0"/>
          <a:lstStyle xmlns:a="http://schemas.openxmlformats.org/drawingml/2006/main"/>
          <a:p xmlns:a="http://schemas.openxmlformats.org/drawingml/2006/main">
            <a:pPr algn="ctr"/>
            <a:r>
              <a:rPr lang="da-DK" sz="650" b="0" i="0">
                <a:solidFill>
                  <a:srgbClr val="666666"/>
                </a:solidFill>
                <a:latin typeface="Nationalbank" panose="020B0503040000020004" pitchFamily="34" charset="0"/>
              </a:rPr>
              <a:t>12</a:t>
            </a:r>
          </a:p>
        </cdr:txBody>
      </cdr:sp>
      <cdr:sp macro="" textlink="">
        <cdr:nvSpPr>
          <cdr:cNvPr id="32" name="aar13">
            <a:extLst xmlns:a="http://schemas.openxmlformats.org/drawingml/2006/main">
              <a:ext uri="{FF2B5EF4-FFF2-40B4-BE49-F238E27FC236}">
                <a16:creationId xmlns:a16="http://schemas.microsoft.com/office/drawing/2014/main" id="{FE3E4688-8959-49DD-94DA-F0EB4F66CD50}"/>
              </a:ext>
            </a:extLst>
          </cdr:cNvPr>
          <cdr:cNvSpPr txBox="1"/>
        </cdr:nvSpPr>
        <cdr:spPr>
          <a:xfrm xmlns:a="http://schemas.openxmlformats.org/drawingml/2006/main">
            <a:off x="4025900" y="1231900"/>
            <a:ext cx="134353" cy="82550"/>
          </a:xfrm>
          <a:prstGeom xmlns:a="http://schemas.openxmlformats.org/drawingml/2006/main" prst="rect">
            <a:avLst/>
          </a:prstGeom>
        </cdr:spPr>
        <cdr:txBody>
          <a:bodyPr xmlns:a="http://schemas.openxmlformats.org/drawingml/2006/main" vertOverflow="overflow" horzOverflow="overflow" vert="horz" wrap="none" lIns="0" tIns="0" rIns="0" bIns="0" rtlCol="0"/>
          <a:lstStyle xmlns:a="http://schemas.openxmlformats.org/drawingml/2006/main"/>
          <a:p xmlns:a="http://schemas.openxmlformats.org/drawingml/2006/main">
            <a:pPr algn="ctr"/>
            <a:r>
              <a:rPr lang="da-DK" sz="650" b="0" i="0">
                <a:solidFill>
                  <a:srgbClr val="666666"/>
                </a:solidFill>
                <a:latin typeface="Nationalbank" panose="020B0503040000020004" pitchFamily="34" charset="0"/>
              </a:rPr>
              <a:t>13</a:t>
            </a:r>
          </a:p>
        </cdr:txBody>
      </cdr:sp>
      <cdr:sp macro="" textlink="">
        <cdr:nvSpPr>
          <cdr:cNvPr id="33" name="aar14">
            <a:extLst xmlns:a="http://schemas.openxmlformats.org/drawingml/2006/main">
              <a:ext uri="{FF2B5EF4-FFF2-40B4-BE49-F238E27FC236}">
                <a16:creationId xmlns:a16="http://schemas.microsoft.com/office/drawing/2014/main" id="{ED6EA6D0-34A1-4FE0-8EDA-6B03F7B54001}"/>
              </a:ext>
            </a:extLst>
          </cdr:cNvPr>
          <cdr:cNvSpPr txBox="1"/>
        </cdr:nvSpPr>
        <cdr:spPr>
          <a:xfrm xmlns:a="http://schemas.openxmlformats.org/drawingml/2006/main">
            <a:off x="4165600" y="1231900"/>
            <a:ext cx="134353" cy="82550"/>
          </a:xfrm>
          <a:prstGeom xmlns:a="http://schemas.openxmlformats.org/drawingml/2006/main" prst="rect">
            <a:avLst/>
          </a:prstGeom>
        </cdr:spPr>
        <cdr:txBody>
          <a:bodyPr xmlns:a="http://schemas.openxmlformats.org/drawingml/2006/main" vertOverflow="overflow" horzOverflow="overflow" vert="horz" wrap="none" lIns="0" tIns="0" rIns="0" bIns="0" rtlCol="0"/>
          <a:lstStyle xmlns:a="http://schemas.openxmlformats.org/drawingml/2006/main"/>
          <a:p xmlns:a="http://schemas.openxmlformats.org/drawingml/2006/main">
            <a:pPr algn="ctr"/>
            <a:r>
              <a:rPr lang="da-DK" sz="650" b="0" i="0">
                <a:solidFill>
                  <a:srgbClr val="666666"/>
                </a:solidFill>
                <a:latin typeface="Nationalbank" panose="020B0503040000020004" pitchFamily="34" charset="0"/>
              </a:rPr>
              <a:t>14</a:t>
            </a:r>
          </a:p>
        </cdr:txBody>
      </cdr:sp>
      <cdr:sp macro="" textlink="">
        <cdr:nvSpPr>
          <cdr:cNvPr id="34" name="aar15">
            <a:extLst xmlns:a="http://schemas.openxmlformats.org/drawingml/2006/main">
              <a:ext uri="{FF2B5EF4-FFF2-40B4-BE49-F238E27FC236}">
                <a16:creationId xmlns:a16="http://schemas.microsoft.com/office/drawing/2014/main" id="{28650060-FA3D-41F3-A717-1BDA8AE86EDC}"/>
              </a:ext>
            </a:extLst>
          </cdr:cNvPr>
          <cdr:cNvSpPr txBox="1"/>
        </cdr:nvSpPr>
        <cdr:spPr>
          <a:xfrm xmlns:a="http://schemas.openxmlformats.org/drawingml/2006/main">
            <a:off x="4292600" y="1231900"/>
            <a:ext cx="134353" cy="82550"/>
          </a:xfrm>
          <a:prstGeom xmlns:a="http://schemas.openxmlformats.org/drawingml/2006/main" prst="rect">
            <a:avLst/>
          </a:prstGeom>
        </cdr:spPr>
        <cdr:txBody>
          <a:bodyPr xmlns:a="http://schemas.openxmlformats.org/drawingml/2006/main" vertOverflow="overflow" horzOverflow="overflow" vert="horz" wrap="none" lIns="0" tIns="0" rIns="0" bIns="0" rtlCol="0"/>
          <a:lstStyle xmlns:a="http://schemas.openxmlformats.org/drawingml/2006/main"/>
          <a:p xmlns:a="http://schemas.openxmlformats.org/drawingml/2006/main">
            <a:pPr algn="ctr"/>
            <a:r>
              <a:rPr lang="da-DK" sz="650" b="0" i="0">
                <a:solidFill>
                  <a:srgbClr val="666666"/>
                </a:solidFill>
                <a:latin typeface="Nationalbank" panose="020B0503040000020004" pitchFamily="34" charset="0"/>
              </a:rPr>
              <a:t>15</a:t>
            </a:r>
          </a:p>
        </cdr:txBody>
      </cdr:sp>
      <cdr:sp macro="" textlink="">
        <cdr:nvSpPr>
          <cdr:cNvPr id="35" name="aar16">
            <a:extLst xmlns:a="http://schemas.openxmlformats.org/drawingml/2006/main">
              <a:ext uri="{FF2B5EF4-FFF2-40B4-BE49-F238E27FC236}">
                <a16:creationId xmlns:a16="http://schemas.microsoft.com/office/drawing/2014/main" id="{D85AC320-17AA-44C9-B825-36BEB951E304}"/>
              </a:ext>
            </a:extLst>
          </cdr:cNvPr>
          <cdr:cNvSpPr txBox="1"/>
        </cdr:nvSpPr>
        <cdr:spPr>
          <a:xfrm xmlns:a="http://schemas.openxmlformats.org/drawingml/2006/main">
            <a:off x="4432300" y="1231900"/>
            <a:ext cx="134353" cy="82550"/>
          </a:xfrm>
          <a:prstGeom xmlns:a="http://schemas.openxmlformats.org/drawingml/2006/main" prst="rect">
            <a:avLst/>
          </a:prstGeom>
        </cdr:spPr>
        <cdr:txBody>
          <a:bodyPr xmlns:a="http://schemas.openxmlformats.org/drawingml/2006/main" vertOverflow="overflow" horzOverflow="overflow" vert="horz" wrap="none" lIns="0" tIns="0" rIns="0" bIns="0" rtlCol="0"/>
          <a:lstStyle xmlns:a="http://schemas.openxmlformats.org/drawingml/2006/main"/>
          <a:p xmlns:a="http://schemas.openxmlformats.org/drawingml/2006/main">
            <a:pPr algn="ctr"/>
            <a:r>
              <a:rPr lang="da-DK" sz="650" b="0" i="0">
                <a:solidFill>
                  <a:srgbClr val="666666"/>
                </a:solidFill>
                <a:latin typeface="Nationalbank" panose="020B0503040000020004" pitchFamily="34" charset="0"/>
              </a:rPr>
              <a:t>16</a:t>
            </a:r>
          </a:p>
        </cdr:txBody>
      </cdr:sp>
      <cdr:sp macro="" textlink="">
        <cdr:nvSpPr>
          <cdr:cNvPr id="36" name="aar17">
            <a:extLst xmlns:a="http://schemas.openxmlformats.org/drawingml/2006/main">
              <a:ext uri="{FF2B5EF4-FFF2-40B4-BE49-F238E27FC236}">
                <a16:creationId xmlns:a16="http://schemas.microsoft.com/office/drawing/2014/main" id="{6347A725-9F81-4087-90D1-3E7FF6AA1596}"/>
              </a:ext>
            </a:extLst>
          </cdr:cNvPr>
          <cdr:cNvSpPr txBox="1"/>
        </cdr:nvSpPr>
        <cdr:spPr>
          <a:xfrm xmlns:a="http://schemas.openxmlformats.org/drawingml/2006/main">
            <a:off x="4572000" y="1231900"/>
            <a:ext cx="134353" cy="82550"/>
          </a:xfrm>
          <a:prstGeom xmlns:a="http://schemas.openxmlformats.org/drawingml/2006/main" prst="rect">
            <a:avLst/>
          </a:prstGeom>
        </cdr:spPr>
        <cdr:txBody>
          <a:bodyPr xmlns:a="http://schemas.openxmlformats.org/drawingml/2006/main" vertOverflow="overflow" horzOverflow="overflow" vert="horz" wrap="none" lIns="0" tIns="0" rIns="0" bIns="0" rtlCol="0"/>
          <a:lstStyle xmlns:a="http://schemas.openxmlformats.org/drawingml/2006/main"/>
          <a:p xmlns:a="http://schemas.openxmlformats.org/drawingml/2006/main">
            <a:pPr algn="ctr"/>
            <a:r>
              <a:rPr lang="da-DK" sz="650" b="0" i="0">
                <a:solidFill>
                  <a:srgbClr val="666666"/>
                </a:solidFill>
                <a:latin typeface="Nationalbank" panose="020B0503040000020004" pitchFamily="34" charset="0"/>
              </a:rPr>
              <a:t>17</a:t>
            </a:r>
          </a:p>
        </cdr:txBody>
      </cdr:sp>
      <cdr:sp macro="" textlink="">
        <cdr:nvSpPr>
          <cdr:cNvPr id="37" name="aar18">
            <a:extLst xmlns:a="http://schemas.openxmlformats.org/drawingml/2006/main">
              <a:ext uri="{FF2B5EF4-FFF2-40B4-BE49-F238E27FC236}">
                <a16:creationId xmlns:a16="http://schemas.microsoft.com/office/drawing/2014/main" id="{F706054A-940D-4CCD-884A-8D5A084C4A88}"/>
              </a:ext>
            </a:extLst>
          </cdr:cNvPr>
          <cdr:cNvSpPr txBox="1"/>
        </cdr:nvSpPr>
        <cdr:spPr>
          <a:xfrm xmlns:a="http://schemas.openxmlformats.org/drawingml/2006/main">
            <a:off x="4699000" y="1231900"/>
            <a:ext cx="134353" cy="82550"/>
          </a:xfrm>
          <a:prstGeom xmlns:a="http://schemas.openxmlformats.org/drawingml/2006/main" prst="rect">
            <a:avLst/>
          </a:prstGeom>
        </cdr:spPr>
        <cdr:txBody>
          <a:bodyPr xmlns:a="http://schemas.openxmlformats.org/drawingml/2006/main" vertOverflow="overflow" horzOverflow="overflow" vert="horz" wrap="none" lIns="0" tIns="0" rIns="0" bIns="0" rtlCol="0"/>
          <a:lstStyle xmlns:a="http://schemas.openxmlformats.org/drawingml/2006/main"/>
          <a:p xmlns:a="http://schemas.openxmlformats.org/drawingml/2006/main">
            <a:pPr algn="ctr"/>
            <a:r>
              <a:rPr lang="da-DK" sz="650" b="0" i="0">
                <a:solidFill>
                  <a:srgbClr val="666666"/>
                </a:solidFill>
                <a:latin typeface="Nationalbank" panose="020B0503040000020004" pitchFamily="34" charset="0"/>
              </a:rPr>
              <a:t>18</a:t>
            </a:r>
          </a:p>
        </cdr:txBody>
      </cdr:sp>
      <cdr:sp macro="" textlink="">
        <cdr:nvSpPr>
          <cdr:cNvPr id="38" name="aar19">
            <a:extLst xmlns:a="http://schemas.openxmlformats.org/drawingml/2006/main">
              <a:ext uri="{FF2B5EF4-FFF2-40B4-BE49-F238E27FC236}">
                <a16:creationId xmlns:a16="http://schemas.microsoft.com/office/drawing/2014/main" id="{2F15EA10-F35E-49D2-9835-473C661FDBB3}"/>
              </a:ext>
            </a:extLst>
          </cdr:cNvPr>
          <cdr:cNvSpPr txBox="1"/>
        </cdr:nvSpPr>
        <cdr:spPr>
          <a:xfrm xmlns:a="http://schemas.openxmlformats.org/drawingml/2006/main">
            <a:off x="4838700" y="1231900"/>
            <a:ext cx="134353" cy="82550"/>
          </a:xfrm>
          <a:prstGeom xmlns:a="http://schemas.openxmlformats.org/drawingml/2006/main" prst="rect">
            <a:avLst/>
          </a:prstGeom>
        </cdr:spPr>
        <cdr:txBody>
          <a:bodyPr xmlns:a="http://schemas.openxmlformats.org/drawingml/2006/main" vertOverflow="overflow" horzOverflow="overflow" vert="horz" wrap="none" lIns="0" tIns="0" rIns="0" bIns="0" rtlCol="0"/>
          <a:lstStyle xmlns:a="http://schemas.openxmlformats.org/drawingml/2006/main"/>
          <a:p xmlns:a="http://schemas.openxmlformats.org/drawingml/2006/main">
            <a:pPr algn="ctr"/>
            <a:r>
              <a:rPr lang="da-DK" sz="650" b="0" i="0">
                <a:solidFill>
                  <a:srgbClr val="666666"/>
                </a:solidFill>
                <a:latin typeface="Nationalbank" panose="020B0503040000020004" pitchFamily="34" charset="0"/>
              </a:rPr>
              <a:t>19</a:t>
            </a:r>
          </a:p>
        </cdr:txBody>
      </cdr:sp>
      <cdr:sp macro="" textlink="">
        <cdr:nvSpPr>
          <cdr:cNvPr id="39" name="aar20">
            <a:extLst xmlns:a="http://schemas.openxmlformats.org/drawingml/2006/main">
              <a:ext uri="{FF2B5EF4-FFF2-40B4-BE49-F238E27FC236}">
                <a16:creationId xmlns:a16="http://schemas.microsoft.com/office/drawing/2014/main" id="{43A3059F-F4A1-4D54-B5F6-D26AF8CC72D0}"/>
              </a:ext>
            </a:extLst>
          </cdr:cNvPr>
          <cdr:cNvSpPr txBox="1"/>
        </cdr:nvSpPr>
        <cdr:spPr>
          <a:xfrm xmlns:a="http://schemas.openxmlformats.org/drawingml/2006/main">
            <a:off x="4965700" y="1231900"/>
            <a:ext cx="134353" cy="82550"/>
          </a:xfrm>
          <a:prstGeom xmlns:a="http://schemas.openxmlformats.org/drawingml/2006/main" prst="rect">
            <a:avLst/>
          </a:prstGeom>
        </cdr:spPr>
        <cdr:txBody>
          <a:bodyPr xmlns:a="http://schemas.openxmlformats.org/drawingml/2006/main" vertOverflow="overflow" horzOverflow="overflow" vert="horz" wrap="none" lIns="0" tIns="0" rIns="0" bIns="0" rtlCol="0"/>
          <a:lstStyle xmlns:a="http://schemas.openxmlformats.org/drawingml/2006/main"/>
          <a:p xmlns:a="http://schemas.openxmlformats.org/drawingml/2006/main">
            <a:pPr algn="ctr"/>
            <a:r>
              <a:rPr lang="da-DK" sz="650" b="0" i="0">
                <a:solidFill>
                  <a:srgbClr val="666666"/>
                </a:solidFill>
                <a:latin typeface="Nationalbank" panose="020B0503040000020004" pitchFamily="34" charset="0"/>
              </a:rPr>
              <a:t>20</a:t>
            </a:r>
          </a:p>
        </cdr:txBody>
      </cdr:sp>
      <cdr:sp macro="" textlink="">
        <cdr:nvSpPr>
          <cdr:cNvPr id="40" name="aar21">
            <a:extLst xmlns:a="http://schemas.openxmlformats.org/drawingml/2006/main">
              <a:ext uri="{FF2B5EF4-FFF2-40B4-BE49-F238E27FC236}">
                <a16:creationId xmlns:a16="http://schemas.microsoft.com/office/drawing/2014/main" id="{384532A8-94AB-4F23-A2D6-06282FB00191}"/>
              </a:ext>
            </a:extLst>
          </cdr:cNvPr>
          <cdr:cNvSpPr txBox="1"/>
        </cdr:nvSpPr>
        <cdr:spPr>
          <a:xfrm xmlns:a="http://schemas.openxmlformats.org/drawingml/2006/main">
            <a:off x="5105400" y="1231900"/>
            <a:ext cx="134353" cy="82550"/>
          </a:xfrm>
          <a:prstGeom xmlns:a="http://schemas.openxmlformats.org/drawingml/2006/main" prst="rect">
            <a:avLst/>
          </a:prstGeom>
        </cdr:spPr>
        <cdr:txBody>
          <a:bodyPr xmlns:a="http://schemas.openxmlformats.org/drawingml/2006/main" vertOverflow="overflow" horzOverflow="overflow" vert="horz" wrap="none" lIns="0" tIns="0" rIns="0" bIns="0" rtlCol="0"/>
          <a:lstStyle xmlns:a="http://schemas.openxmlformats.org/drawingml/2006/main"/>
          <a:p xmlns:a="http://schemas.openxmlformats.org/drawingml/2006/main">
            <a:pPr algn="ctr"/>
            <a:r>
              <a:rPr lang="da-DK" sz="650" b="0" i="0">
                <a:solidFill>
                  <a:srgbClr val="666666"/>
                </a:solidFill>
                <a:latin typeface="Nationalbank" panose="020B0503040000020004" pitchFamily="34" charset="0"/>
              </a:rPr>
              <a:t>21</a:t>
            </a:r>
          </a:p>
        </cdr:txBody>
      </cdr:sp>
      <cdr:sp macro="" textlink="">
        <cdr:nvSpPr>
          <cdr:cNvPr id="41" name="aar22">
            <a:extLst xmlns:a="http://schemas.openxmlformats.org/drawingml/2006/main">
              <a:ext uri="{FF2B5EF4-FFF2-40B4-BE49-F238E27FC236}">
                <a16:creationId xmlns:a16="http://schemas.microsoft.com/office/drawing/2014/main" id="{51F02A04-B2D7-4C57-A045-96CDB630B5D1}"/>
              </a:ext>
            </a:extLst>
          </cdr:cNvPr>
          <cdr:cNvSpPr txBox="1"/>
        </cdr:nvSpPr>
        <cdr:spPr>
          <a:xfrm xmlns:a="http://schemas.openxmlformats.org/drawingml/2006/main">
            <a:off x="5232400" y="1231900"/>
            <a:ext cx="134353" cy="82550"/>
          </a:xfrm>
          <a:prstGeom xmlns:a="http://schemas.openxmlformats.org/drawingml/2006/main" prst="rect">
            <a:avLst/>
          </a:prstGeom>
        </cdr:spPr>
        <cdr:txBody>
          <a:bodyPr xmlns:a="http://schemas.openxmlformats.org/drawingml/2006/main" vertOverflow="overflow" horzOverflow="overflow" vert="horz" wrap="none" lIns="0" tIns="0" rIns="0" bIns="0" rtlCol="0"/>
          <a:lstStyle xmlns:a="http://schemas.openxmlformats.org/drawingml/2006/main"/>
          <a:p xmlns:a="http://schemas.openxmlformats.org/drawingml/2006/main">
            <a:pPr algn="ctr"/>
            <a:r>
              <a:rPr lang="da-DK" sz="650" b="0" i="0">
                <a:solidFill>
                  <a:srgbClr val="666666"/>
                </a:solidFill>
                <a:latin typeface="Nationalbank" panose="020B0503040000020004" pitchFamily="34" charset="0"/>
              </a:rPr>
              <a:t>22</a:t>
            </a:r>
          </a:p>
        </cdr:txBody>
      </cdr:sp>
    </cdr:grpSp>
  </cdr:relSizeAnchor>
</c:userShapes>
</file>

<file path=ppt/drawings/drawing2.xml><?xml version="1.0" encoding="utf-8"?>
<c:userShapes xmlns:c="http://schemas.openxmlformats.org/drawingml/2006/chart">
  <cdr:relSizeAnchor xmlns:cdr="http://schemas.openxmlformats.org/drawingml/2006/chartDrawing">
    <cdr:from>
      <cdr:x>0.00931</cdr:x>
      <cdr:y>0.03298</cdr:y>
    </cdr:from>
    <cdr:to>
      <cdr:x>0.03638</cdr:x>
      <cdr:y>0.09792</cdr:y>
    </cdr:to>
    <cdr:sp macro="" textlink="">
      <cdr:nvSpPr>
        <cdr:cNvPr id="3" name="AxisTitleValuePrimary">
          <a:extLst xmlns:a="http://schemas.openxmlformats.org/drawingml/2006/main">
            <a:ext uri="{FF2B5EF4-FFF2-40B4-BE49-F238E27FC236}">
              <a16:creationId xmlns:a16="http://schemas.microsoft.com/office/drawing/2014/main" id="{416FB27D-443B-4FDF-BE8F-9204066FC26C}"/>
            </a:ext>
          </a:extLst>
        </cdr:cNvPr>
        <cdr:cNvSpPr txBox="1"/>
      </cdr:nvSpPr>
      <cdr:spPr>
        <a:xfrm xmlns:a="http://schemas.openxmlformats.org/drawingml/2006/main">
          <a:off x="50800" y="50800"/>
          <a:ext cx="147605" cy="100027"/>
        </a:xfrm>
        <a:prstGeom xmlns:a="http://schemas.openxmlformats.org/drawingml/2006/main" prst="rect">
          <a:avLst/>
        </a:prstGeom>
      </cdr:spPr>
      <cdr:txBody>
        <a:bodyPr xmlns:a="http://schemas.openxmlformats.org/drawingml/2006/main" vertOverflow="overflow" horzOverflow="overflow" vert="horz" wrap="none" lIns="0" tIns="0" rIns="0" bIns="0" rtlCol="0">
          <a:spAutoFit/>
        </a:bodyPr>
        <a:lstStyle xmlns:a="http://schemas.openxmlformats.org/drawingml/2006/main"/>
        <a:p xmlns:a="http://schemas.openxmlformats.org/drawingml/2006/main">
          <a:r>
            <a:rPr lang="da-DK" sz="650">
              <a:solidFill>
                <a:srgbClr val="666666"/>
              </a:solidFill>
              <a:latin typeface="Nationalbank" panose="020B0503040000020004" pitchFamily="34" charset="0"/>
            </a:rPr>
            <a:t>Pct.</a:t>
          </a:r>
        </a:p>
      </cdr:txBody>
    </cdr:sp>
  </cdr:relSizeAnchor>
  <cdr:relSizeAnchor xmlns:cdr="http://schemas.openxmlformats.org/drawingml/2006/chartDrawing">
    <cdr:from>
      <cdr:x>0.0489</cdr:x>
      <cdr:y>0.91874</cdr:y>
    </cdr:from>
    <cdr:to>
      <cdr:x>0.99423</cdr:x>
      <cdr:y>0.94874</cdr:y>
    </cdr:to>
    <cdr:grpSp>
      <cdr:nvGrpSpPr>
        <cdr:cNvPr id="42" name="X_akse_kategorier">
          <a:extLst xmlns:a="http://schemas.openxmlformats.org/drawingml/2006/main">
            <a:ext uri="{FF2B5EF4-FFF2-40B4-BE49-F238E27FC236}">
              <a16:creationId xmlns:a16="http://schemas.microsoft.com/office/drawing/2014/main" id="{C7F8E0BC-FA28-47ED-929C-02D84E277758}"/>
            </a:ext>
          </a:extLst>
        </cdr:cNvPr>
        <cdr:cNvGrpSpPr/>
      </cdr:nvGrpSpPr>
      <cdr:grpSpPr>
        <a:xfrm xmlns:a="http://schemas.openxmlformats.org/drawingml/2006/main">
          <a:off x="266074" y="1415100"/>
          <a:ext cx="5143723" cy="46208"/>
          <a:chOff x="266700" y="1231900"/>
          <a:chExt cx="5100053" cy="82550"/>
        </a:xfrm>
      </cdr:grpSpPr>
      <cdr:sp macro="" textlink="">
        <cdr:nvSpPr>
          <cdr:cNvPr id="4" name="aar85">
            <a:extLst xmlns:a="http://schemas.openxmlformats.org/drawingml/2006/main">
              <a:ext uri="{FF2B5EF4-FFF2-40B4-BE49-F238E27FC236}">
                <a16:creationId xmlns:a16="http://schemas.microsoft.com/office/drawing/2014/main" id="{363F8972-2CD7-4DD2-A558-B46211796348}"/>
              </a:ext>
            </a:extLst>
          </cdr:cNvPr>
          <cdr:cNvSpPr txBox="1"/>
        </cdr:nvSpPr>
        <cdr:spPr>
          <a:xfrm xmlns:a="http://schemas.openxmlformats.org/drawingml/2006/main">
            <a:off x="266700" y="1231900"/>
            <a:ext cx="134353" cy="82550"/>
          </a:xfrm>
          <a:prstGeom xmlns:a="http://schemas.openxmlformats.org/drawingml/2006/main" prst="rect">
            <a:avLst/>
          </a:prstGeom>
        </cdr:spPr>
        <cdr:txBody>
          <a:bodyPr xmlns:a="http://schemas.openxmlformats.org/drawingml/2006/main" vertOverflow="overflow" horzOverflow="overflow" vert="horz" wrap="none" lIns="0" tIns="0" rIns="0" bIns="0" rtlCol="0"/>
          <a:lstStyle xmlns:a="http://schemas.openxmlformats.org/drawingml/2006/main"/>
          <a:p xmlns:a="http://schemas.openxmlformats.org/drawingml/2006/main">
            <a:pPr algn="ctr"/>
            <a:r>
              <a:rPr lang="da-DK" sz="650" b="0" i="0">
                <a:solidFill>
                  <a:srgbClr val="666666"/>
                </a:solidFill>
                <a:latin typeface="Nationalbank" panose="020B0503040000020004" pitchFamily="34" charset="0"/>
              </a:rPr>
              <a:t>85</a:t>
            </a:r>
          </a:p>
        </cdr:txBody>
      </cdr:sp>
      <cdr:sp macro="" textlink="">
        <cdr:nvSpPr>
          <cdr:cNvPr id="5" name="aar86">
            <a:extLst xmlns:a="http://schemas.openxmlformats.org/drawingml/2006/main">
              <a:ext uri="{FF2B5EF4-FFF2-40B4-BE49-F238E27FC236}">
                <a16:creationId xmlns:a16="http://schemas.microsoft.com/office/drawing/2014/main" id="{CAD85C92-4FE4-4DB7-AFB4-80C2A29FF5D4}"/>
              </a:ext>
            </a:extLst>
          </cdr:cNvPr>
          <cdr:cNvSpPr txBox="1"/>
        </cdr:nvSpPr>
        <cdr:spPr>
          <a:xfrm xmlns:a="http://schemas.openxmlformats.org/drawingml/2006/main">
            <a:off x="406400" y="1231900"/>
            <a:ext cx="134353" cy="82550"/>
          </a:xfrm>
          <a:prstGeom xmlns:a="http://schemas.openxmlformats.org/drawingml/2006/main" prst="rect">
            <a:avLst/>
          </a:prstGeom>
        </cdr:spPr>
        <cdr:txBody>
          <a:bodyPr xmlns:a="http://schemas.openxmlformats.org/drawingml/2006/main" vertOverflow="overflow" horzOverflow="overflow" vert="horz" wrap="none" lIns="0" tIns="0" rIns="0" bIns="0" rtlCol="0"/>
          <a:lstStyle xmlns:a="http://schemas.openxmlformats.org/drawingml/2006/main"/>
          <a:p xmlns:a="http://schemas.openxmlformats.org/drawingml/2006/main">
            <a:pPr algn="ctr"/>
            <a:r>
              <a:rPr lang="da-DK" sz="650" b="0" i="0">
                <a:solidFill>
                  <a:srgbClr val="666666"/>
                </a:solidFill>
                <a:latin typeface="Nationalbank" panose="020B0503040000020004" pitchFamily="34" charset="0"/>
              </a:rPr>
              <a:t>86</a:t>
            </a:r>
          </a:p>
        </cdr:txBody>
      </cdr:sp>
      <cdr:sp macro="" textlink="">
        <cdr:nvSpPr>
          <cdr:cNvPr id="6" name="aar87">
            <a:extLst xmlns:a="http://schemas.openxmlformats.org/drawingml/2006/main">
              <a:ext uri="{FF2B5EF4-FFF2-40B4-BE49-F238E27FC236}">
                <a16:creationId xmlns:a16="http://schemas.microsoft.com/office/drawing/2014/main" id="{56B7EA22-DBE6-4C31-97FF-78CB466FF254}"/>
              </a:ext>
            </a:extLst>
          </cdr:cNvPr>
          <cdr:cNvSpPr txBox="1"/>
        </cdr:nvSpPr>
        <cdr:spPr>
          <a:xfrm xmlns:a="http://schemas.openxmlformats.org/drawingml/2006/main">
            <a:off x="533400" y="1231900"/>
            <a:ext cx="134353" cy="82550"/>
          </a:xfrm>
          <a:prstGeom xmlns:a="http://schemas.openxmlformats.org/drawingml/2006/main" prst="rect">
            <a:avLst/>
          </a:prstGeom>
        </cdr:spPr>
        <cdr:txBody>
          <a:bodyPr xmlns:a="http://schemas.openxmlformats.org/drawingml/2006/main" vertOverflow="overflow" horzOverflow="overflow" vert="horz" wrap="none" lIns="0" tIns="0" rIns="0" bIns="0" rtlCol="0"/>
          <a:lstStyle xmlns:a="http://schemas.openxmlformats.org/drawingml/2006/main"/>
          <a:p xmlns:a="http://schemas.openxmlformats.org/drawingml/2006/main">
            <a:pPr algn="ctr"/>
            <a:r>
              <a:rPr lang="da-DK" sz="650" b="0" i="0">
                <a:solidFill>
                  <a:srgbClr val="666666"/>
                </a:solidFill>
                <a:latin typeface="Nationalbank" panose="020B0503040000020004" pitchFamily="34" charset="0"/>
              </a:rPr>
              <a:t>87</a:t>
            </a:r>
          </a:p>
        </cdr:txBody>
      </cdr:sp>
      <cdr:sp macro="" textlink="">
        <cdr:nvSpPr>
          <cdr:cNvPr id="7" name="aar88">
            <a:extLst xmlns:a="http://schemas.openxmlformats.org/drawingml/2006/main">
              <a:ext uri="{FF2B5EF4-FFF2-40B4-BE49-F238E27FC236}">
                <a16:creationId xmlns:a16="http://schemas.microsoft.com/office/drawing/2014/main" id="{2E20EAE8-295B-487D-B463-EFAAEDE96EA5}"/>
              </a:ext>
            </a:extLst>
          </cdr:cNvPr>
          <cdr:cNvSpPr txBox="1"/>
        </cdr:nvSpPr>
        <cdr:spPr>
          <a:xfrm xmlns:a="http://schemas.openxmlformats.org/drawingml/2006/main">
            <a:off x="673100" y="1231900"/>
            <a:ext cx="134353" cy="82550"/>
          </a:xfrm>
          <a:prstGeom xmlns:a="http://schemas.openxmlformats.org/drawingml/2006/main" prst="rect">
            <a:avLst/>
          </a:prstGeom>
        </cdr:spPr>
        <cdr:txBody>
          <a:bodyPr xmlns:a="http://schemas.openxmlformats.org/drawingml/2006/main" vertOverflow="overflow" horzOverflow="overflow" vert="horz" wrap="none" lIns="0" tIns="0" rIns="0" bIns="0" rtlCol="0"/>
          <a:lstStyle xmlns:a="http://schemas.openxmlformats.org/drawingml/2006/main"/>
          <a:p xmlns:a="http://schemas.openxmlformats.org/drawingml/2006/main">
            <a:pPr algn="ctr"/>
            <a:r>
              <a:rPr lang="da-DK" sz="650" b="0" i="0">
                <a:solidFill>
                  <a:srgbClr val="666666"/>
                </a:solidFill>
                <a:latin typeface="Nationalbank" panose="020B0503040000020004" pitchFamily="34" charset="0"/>
              </a:rPr>
              <a:t>88</a:t>
            </a:r>
          </a:p>
        </cdr:txBody>
      </cdr:sp>
      <cdr:sp macro="" textlink="">
        <cdr:nvSpPr>
          <cdr:cNvPr id="8" name="aar89">
            <a:extLst xmlns:a="http://schemas.openxmlformats.org/drawingml/2006/main">
              <a:ext uri="{FF2B5EF4-FFF2-40B4-BE49-F238E27FC236}">
                <a16:creationId xmlns:a16="http://schemas.microsoft.com/office/drawing/2014/main" id="{A0464CC9-254A-4830-8FDD-9CF8B49FAFCB}"/>
              </a:ext>
            </a:extLst>
          </cdr:cNvPr>
          <cdr:cNvSpPr txBox="1"/>
        </cdr:nvSpPr>
        <cdr:spPr>
          <a:xfrm xmlns:a="http://schemas.openxmlformats.org/drawingml/2006/main">
            <a:off x="800100" y="1231900"/>
            <a:ext cx="134353" cy="82550"/>
          </a:xfrm>
          <a:prstGeom xmlns:a="http://schemas.openxmlformats.org/drawingml/2006/main" prst="rect">
            <a:avLst/>
          </a:prstGeom>
        </cdr:spPr>
        <cdr:txBody>
          <a:bodyPr xmlns:a="http://schemas.openxmlformats.org/drawingml/2006/main" vertOverflow="overflow" horzOverflow="overflow" vert="horz" wrap="none" lIns="0" tIns="0" rIns="0" bIns="0" rtlCol="0"/>
          <a:lstStyle xmlns:a="http://schemas.openxmlformats.org/drawingml/2006/main"/>
          <a:p xmlns:a="http://schemas.openxmlformats.org/drawingml/2006/main">
            <a:pPr algn="ctr"/>
            <a:r>
              <a:rPr lang="da-DK" sz="650" b="0" i="0">
                <a:solidFill>
                  <a:srgbClr val="666666"/>
                </a:solidFill>
                <a:latin typeface="Nationalbank" panose="020B0503040000020004" pitchFamily="34" charset="0"/>
              </a:rPr>
              <a:t>89</a:t>
            </a:r>
          </a:p>
        </cdr:txBody>
      </cdr:sp>
      <cdr:sp macro="" textlink="">
        <cdr:nvSpPr>
          <cdr:cNvPr id="9" name="aar90">
            <a:extLst xmlns:a="http://schemas.openxmlformats.org/drawingml/2006/main">
              <a:ext uri="{FF2B5EF4-FFF2-40B4-BE49-F238E27FC236}">
                <a16:creationId xmlns:a16="http://schemas.microsoft.com/office/drawing/2014/main" id="{F0E36DA3-4A7E-4791-94FD-5F487BE5F592}"/>
              </a:ext>
            </a:extLst>
          </cdr:cNvPr>
          <cdr:cNvSpPr txBox="1"/>
        </cdr:nvSpPr>
        <cdr:spPr>
          <a:xfrm xmlns:a="http://schemas.openxmlformats.org/drawingml/2006/main">
            <a:off x="939800" y="1231900"/>
            <a:ext cx="134353" cy="82550"/>
          </a:xfrm>
          <a:prstGeom xmlns:a="http://schemas.openxmlformats.org/drawingml/2006/main" prst="rect">
            <a:avLst/>
          </a:prstGeom>
        </cdr:spPr>
        <cdr:txBody>
          <a:bodyPr xmlns:a="http://schemas.openxmlformats.org/drawingml/2006/main" vertOverflow="overflow" horzOverflow="overflow" vert="horz" wrap="none" lIns="0" tIns="0" rIns="0" bIns="0" rtlCol="0"/>
          <a:lstStyle xmlns:a="http://schemas.openxmlformats.org/drawingml/2006/main"/>
          <a:p xmlns:a="http://schemas.openxmlformats.org/drawingml/2006/main">
            <a:pPr algn="ctr"/>
            <a:r>
              <a:rPr lang="da-DK" sz="650" b="0" i="0">
                <a:solidFill>
                  <a:srgbClr val="666666"/>
                </a:solidFill>
                <a:latin typeface="Nationalbank" panose="020B0503040000020004" pitchFamily="34" charset="0"/>
              </a:rPr>
              <a:t>90</a:t>
            </a:r>
          </a:p>
        </cdr:txBody>
      </cdr:sp>
      <cdr:sp macro="" textlink="">
        <cdr:nvSpPr>
          <cdr:cNvPr id="10" name="aar91">
            <a:extLst xmlns:a="http://schemas.openxmlformats.org/drawingml/2006/main">
              <a:ext uri="{FF2B5EF4-FFF2-40B4-BE49-F238E27FC236}">
                <a16:creationId xmlns:a16="http://schemas.microsoft.com/office/drawing/2014/main" id="{3118C7F4-0204-4AC8-9F04-B04C09A7C754}"/>
              </a:ext>
            </a:extLst>
          </cdr:cNvPr>
          <cdr:cNvSpPr txBox="1"/>
        </cdr:nvSpPr>
        <cdr:spPr>
          <a:xfrm xmlns:a="http://schemas.openxmlformats.org/drawingml/2006/main">
            <a:off x="1066800" y="1231900"/>
            <a:ext cx="134353" cy="82550"/>
          </a:xfrm>
          <a:prstGeom xmlns:a="http://schemas.openxmlformats.org/drawingml/2006/main" prst="rect">
            <a:avLst/>
          </a:prstGeom>
        </cdr:spPr>
        <cdr:txBody>
          <a:bodyPr xmlns:a="http://schemas.openxmlformats.org/drawingml/2006/main" vertOverflow="overflow" horzOverflow="overflow" vert="horz" wrap="none" lIns="0" tIns="0" rIns="0" bIns="0" rtlCol="0"/>
          <a:lstStyle xmlns:a="http://schemas.openxmlformats.org/drawingml/2006/main"/>
          <a:p xmlns:a="http://schemas.openxmlformats.org/drawingml/2006/main">
            <a:pPr algn="ctr"/>
            <a:r>
              <a:rPr lang="da-DK" sz="650" b="0" i="0">
                <a:solidFill>
                  <a:srgbClr val="666666"/>
                </a:solidFill>
                <a:latin typeface="Nationalbank" panose="020B0503040000020004" pitchFamily="34" charset="0"/>
              </a:rPr>
              <a:t>91</a:t>
            </a:r>
          </a:p>
        </cdr:txBody>
      </cdr:sp>
      <cdr:sp macro="" textlink="">
        <cdr:nvSpPr>
          <cdr:cNvPr id="11" name="aar92">
            <a:extLst xmlns:a="http://schemas.openxmlformats.org/drawingml/2006/main">
              <a:ext uri="{FF2B5EF4-FFF2-40B4-BE49-F238E27FC236}">
                <a16:creationId xmlns:a16="http://schemas.microsoft.com/office/drawing/2014/main" id="{5E9C0602-944E-4A4B-907E-3BBC9714851B}"/>
              </a:ext>
            </a:extLst>
          </cdr:cNvPr>
          <cdr:cNvSpPr txBox="1"/>
        </cdr:nvSpPr>
        <cdr:spPr>
          <a:xfrm xmlns:a="http://schemas.openxmlformats.org/drawingml/2006/main">
            <a:off x="1206500" y="1231900"/>
            <a:ext cx="134353" cy="82550"/>
          </a:xfrm>
          <a:prstGeom xmlns:a="http://schemas.openxmlformats.org/drawingml/2006/main" prst="rect">
            <a:avLst/>
          </a:prstGeom>
        </cdr:spPr>
        <cdr:txBody>
          <a:bodyPr xmlns:a="http://schemas.openxmlformats.org/drawingml/2006/main" vertOverflow="overflow" horzOverflow="overflow" vert="horz" wrap="none" lIns="0" tIns="0" rIns="0" bIns="0" rtlCol="0"/>
          <a:lstStyle xmlns:a="http://schemas.openxmlformats.org/drawingml/2006/main"/>
          <a:p xmlns:a="http://schemas.openxmlformats.org/drawingml/2006/main">
            <a:pPr algn="ctr"/>
            <a:r>
              <a:rPr lang="da-DK" sz="650" b="0" i="0">
                <a:solidFill>
                  <a:srgbClr val="666666"/>
                </a:solidFill>
                <a:latin typeface="Nationalbank" panose="020B0503040000020004" pitchFamily="34" charset="0"/>
              </a:rPr>
              <a:t>92</a:t>
            </a:r>
          </a:p>
        </cdr:txBody>
      </cdr:sp>
      <cdr:sp macro="" textlink="">
        <cdr:nvSpPr>
          <cdr:cNvPr id="12" name="aar93">
            <a:extLst xmlns:a="http://schemas.openxmlformats.org/drawingml/2006/main">
              <a:ext uri="{FF2B5EF4-FFF2-40B4-BE49-F238E27FC236}">
                <a16:creationId xmlns:a16="http://schemas.microsoft.com/office/drawing/2014/main" id="{B3D86149-3554-4BA8-B8B1-8971E90C2933}"/>
              </a:ext>
            </a:extLst>
          </cdr:cNvPr>
          <cdr:cNvSpPr txBox="1"/>
        </cdr:nvSpPr>
        <cdr:spPr>
          <a:xfrm xmlns:a="http://schemas.openxmlformats.org/drawingml/2006/main">
            <a:off x="1346200" y="1231900"/>
            <a:ext cx="134353" cy="82550"/>
          </a:xfrm>
          <a:prstGeom xmlns:a="http://schemas.openxmlformats.org/drawingml/2006/main" prst="rect">
            <a:avLst/>
          </a:prstGeom>
        </cdr:spPr>
        <cdr:txBody>
          <a:bodyPr xmlns:a="http://schemas.openxmlformats.org/drawingml/2006/main" vertOverflow="overflow" horzOverflow="overflow" vert="horz" wrap="none" lIns="0" tIns="0" rIns="0" bIns="0" rtlCol="0"/>
          <a:lstStyle xmlns:a="http://schemas.openxmlformats.org/drawingml/2006/main"/>
          <a:p xmlns:a="http://schemas.openxmlformats.org/drawingml/2006/main">
            <a:pPr algn="ctr"/>
            <a:r>
              <a:rPr lang="da-DK" sz="650" b="0" i="0">
                <a:solidFill>
                  <a:srgbClr val="666666"/>
                </a:solidFill>
                <a:latin typeface="Nationalbank" panose="020B0503040000020004" pitchFamily="34" charset="0"/>
              </a:rPr>
              <a:t>93</a:t>
            </a:r>
          </a:p>
        </cdr:txBody>
      </cdr:sp>
      <cdr:sp macro="" textlink="">
        <cdr:nvSpPr>
          <cdr:cNvPr id="13" name="aar94">
            <a:extLst xmlns:a="http://schemas.openxmlformats.org/drawingml/2006/main">
              <a:ext uri="{FF2B5EF4-FFF2-40B4-BE49-F238E27FC236}">
                <a16:creationId xmlns:a16="http://schemas.microsoft.com/office/drawing/2014/main" id="{ACADD919-B5C4-4E72-9338-D5D4BD22F825}"/>
              </a:ext>
            </a:extLst>
          </cdr:cNvPr>
          <cdr:cNvSpPr txBox="1"/>
        </cdr:nvSpPr>
        <cdr:spPr>
          <a:xfrm xmlns:a="http://schemas.openxmlformats.org/drawingml/2006/main">
            <a:off x="1473200" y="1231900"/>
            <a:ext cx="134353" cy="82550"/>
          </a:xfrm>
          <a:prstGeom xmlns:a="http://schemas.openxmlformats.org/drawingml/2006/main" prst="rect">
            <a:avLst/>
          </a:prstGeom>
        </cdr:spPr>
        <cdr:txBody>
          <a:bodyPr xmlns:a="http://schemas.openxmlformats.org/drawingml/2006/main" vertOverflow="overflow" horzOverflow="overflow" vert="horz" wrap="none" lIns="0" tIns="0" rIns="0" bIns="0" rtlCol="0"/>
          <a:lstStyle xmlns:a="http://schemas.openxmlformats.org/drawingml/2006/main"/>
          <a:p xmlns:a="http://schemas.openxmlformats.org/drawingml/2006/main">
            <a:pPr algn="ctr"/>
            <a:r>
              <a:rPr lang="da-DK" sz="650" b="0" i="0">
                <a:solidFill>
                  <a:srgbClr val="666666"/>
                </a:solidFill>
                <a:latin typeface="Nationalbank" panose="020B0503040000020004" pitchFamily="34" charset="0"/>
              </a:rPr>
              <a:t>94</a:t>
            </a:r>
          </a:p>
        </cdr:txBody>
      </cdr:sp>
      <cdr:sp macro="" textlink="">
        <cdr:nvSpPr>
          <cdr:cNvPr id="14" name="aar95">
            <a:extLst xmlns:a="http://schemas.openxmlformats.org/drawingml/2006/main">
              <a:ext uri="{FF2B5EF4-FFF2-40B4-BE49-F238E27FC236}">
                <a16:creationId xmlns:a16="http://schemas.microsoft.com/office/drawing/2014/main" id="{1F93331E-FEF5-40A8-82CA-656108EF83A9}"/>
              </a:ext>
            </a:extLst>
          </cdr:cNvPr>
          <cdr:cNvSpPr txBox="1"/>
        </cdr:nvSpPr>
        <cdr:spPr>
          <a:xfrm xmlns:a="http://schemas.openxmlformats.org/drawingml/2006/main">
            <a:off x="1612900" y="1231900"/>
            <a:ext cx="134353" cy="82550"/>
          </a:xfrm>
          <a:prstGeom xmlns:a="http://schemas.openxmlformats.org/drawingml/2006/main" prst="rect">
            <a:avLst/>
          </a:prstGeom>
        </cdr:spPr>
        <cdr:txBody>
          <a:bodyPr xmlns:a="http://schemas.openxmlformats.org/drawingml/2006/main" vertOverflow="overflow" horzOverflow="overflow" vert="horz" wrap="none" lIns="0" tIns="0" rIns="0" bIns="0" rtlCol="0"/>
          <a:lstStyle xmlns:a="http://schemas.openxmlformats.org/drawingml/2006/main"/>
          <a:p xmlns:a="http://schemas.openxmlformats.org/drawingml/2006/main">
            <a:pPr algn="ctr"/>
            <a:r>
              <a:rPr lang="da-DK" sz="650" b="0" i="0">
                <a:solidFill>
                  <a:srgbClr val="666666"/>
                </a:solidFill>
                <a:latin typeface="Nationalbank" panose="020B0503040000020004" pitchFamily="34" charset="0"/>
              </a:rPr>
              <a:t>95</a:t>
            </a:r>
          </a:p>
        </cdr:txBody>
      </cdr:sp>
      <cdr:sp macro="" textlink="">
        <cdr:nvSpPr>
          <cdr:cNvPr id="15" name="aar96">
            <a:extLst xmlns:a="http://schemas.openxmlformats.org/drawingml/2006/main">
              <a:ext uri="{FF2B5EF4-FFF2-40B4-BE49-F238E27FC236}">
                <a16:creationId xmlns:a16="http://schemas.microsoft.com/office/drawing/2014/main" id="{4B73E09D-DA77-4C80-BA47-3B5AC2FE82E4}"/>
              </a:ext>
            </a:extLst>
          </cdr:cNvPr>
          <cdr:cNvSpPr txBox="1"/>
        </cdr:nvSpPr>
        <cdr:spPr>
          <a:xfrm xmlns:a="http://schemas.openxmlformats.org/drawingml/2006/main">
            <a:off x="1739900" y="1231900"/>
            <a:ext cx="134353" cy="82550"/>
          </a:xfrm>
          <a:prstGeom xmlns:a="http://schemas.openxmlformats.org/drawingml/2006/main" prst="rect">
            <a:avLst/>
          </a:prstGeom>
        </cdr:spPr>
        <cdr:txBody>
          <a:bodyPr xmlns:a="http://schemas.openxmlformats.org/drawingml/2006/main" vertOverflow="overflow" horzOverflow="overflow" vert="horz" wrap="none" lIns="0" tIns="0" rIns="0" bIns="0" rtlCol="0"/>
          <a:lstStyle xmlns:a="http://schemas.openxmlformats.org/drawingml/2006/main"/>
          <a:p xmlns:a="http://schemas.openxmlformats.org/drawingml/2006/main">
            <a:pPr algn="ctr"/>
            <a:r>
              <a:rPr lang="da-DK" sz="650" b="0" i="0">
                <a:solidFill>
                  <a:srgbClr val="666666"/>
                </a:solidFill>
                <a:latin typeface="Nationalbank" panose="020B0503040000020004" pitchFamily="34" charset="0"/>
              </a:rPr>
              <a:t>96</a:t>
            </a:r>
          </a:p>
        </cdr:txBody>
      </cdr:sp>
      <cdr:sp macro="" textlink="">
        <cdr:nvSpPr>
          <cdr:cNvPr id="16" name="aar97">
            <a:extLst xmlns:a="http://schemas.openxmlformats.org/drawingml/2006/main">
              <a:ext uri="{FF2B5EF4-FFF2-40B4-BE49-F238E27FC236}">
                <a16:creationId xmlns:a16="http://schemas.microsoft.com/office/drawing/2014/main" id="{20ACFC82-0555-4A1E-83A6-CF1709116010}"/>
              </a:ext>
            </a:extLst>
          </cdr:cNvPr>
          <cdr:cNvSpPr txBox="1"/>
        </cdr:nvSpPr>
        <cdr:spPr>
          <a:xfrm xmlns:a="http://schemas.openxmlformats.org/drawingml/2006/main">
            <a:off x="1879600" y="1231900"/>
            <a:ext cx="134353" cy="82550"/>
          </a:xfrm>
          <a:prstGeom xmlns:a="http://schemas.openxmlformats.org/drawingml/2006/main" prst="rect">
            <a:avLst/>
          </a:prstGeom>
        </cdr:spPr>
        <cdr:txBody>
          <a:bodyPr xmlns:a="http://schemas.openxmlformats.org/drawingml/2006/main" vertOverflow="overflow" horzOverflow="overflow" vert="horz" wrap="none" lIns="0" tIns="0" rIns="0" bIns="0" rtlCol="0"/>
          <a:lstStyle xmlns:a="http://schemas.openxmlformats.org/drawingml/2006/main"/>
          <a:p xmlns:a="http://schemas.openxmlformats.org/drawingml/2006/main">
            <a:pPr algn="ctr"/>
            <a:r>
              <a:rPr lang="da-DK" sz="650" b="0" i="0">
                <a:solidFill>
                  <a:srgbClr val="666666"/>
                </a:solidFill>
                <a:latin typeface="Nationalbank" panose="020B0503040000020004" pitchFamily="34" charset="0"/>
              </a:rPr>
              <a:t>97</a:t>
            </a:r>
          </a:p>
        </cdr:txBody>
      </cdr:sp>
      <cdr:sp macro="" textlink="">
        <cdr:nvSpPr>
          <cdr:cNvPr id="17" name="aar98">
            <a:extLst xmlns:a="http://schemas.openxmlformats.org/drawingml/2006/main">
              <a:ext uri="{FF2B5EF4-FFF2-40B4-BE49-F238E27FC236}">
                <a16:creationId xmlns:a16="http://schemas.microsoft.com/office/drawing/2014/main" id="{33E43003-0FD9-4741-8976-F7DF87EAA59A}"/>
              </a:ext>
            </a:extLst>
          </cdr:cNvPr>
          <cdr:cNvSpPr txBox="1"/>
        </cdr:nvSpPr>
        <cdr:spPr>
          <a:xfrm xmlns:a="http://schemas.openxmlformats.org/drawingml/2006/main">
            <a:off x="2019300" y="1231900"/>
            <a:ext cx="134353" cy="82550"/>
          </a:xfrm>
          <a:prstGeom xmlns:a="http://schemas.openxmlformats.org/drawingml/2006/main" prst="rect">
            <a:avLst/>
          </a:prstGeom>
        </cdr:spPr>
        <cdr:txBody>
          <a:bodyPr xmlns:a="http://schemas.openxmlformats.org/drawingml/2006/main" vertOverflow="overflow" horzOverflow="overflow" vert="horz" wrap="none" lIns="0" tIns="0" rIns="0" bIns="0" rtlCol="0"/>
          <a:lstStyle xmlns:a="http://schemas.openxmlformats.org/drawingml/2006/main"/>
          <a:p xmlns:a="http://schemas.openxmlformats.org/drawingml/2006/main">
            <a:pPr algn="ctr"/>
            <a:r>
              <a:rPr lang="da-DK" sz="650" b="0" i="0">
                <a:solidFill>
                  <a:srgbClr val="666666"/>
                </a:solidFill>
                <a:latin typeface="Nationalbank" panose="020B0503040000020004" pitchFamily="34" charset="0"/>
              </a:rPr>
              <a:t>98</a:t>
            </a:r>
          </a:p>
        </cdr:txBody>
      </cdr:sp>
      <cdr:sp macro="" textlink="">
        <cdr:nvSpPr>
          <cdr:cNvPr id="18" name="aar99">
            <a:extLst xmlns:a="http://schemas.openxmlformats.org/drawingml/2006/main">
              <a:ext uri="{FF2B5EF4-FFF2-40B4-BE49-F238E27FC236}">
                <a16:creationId xmlns:a16="http://schemas.microsoft.com/office/drawing/2014/main" id="{26A445DE-CA1E-4ED7-96FD-75B71A14AB95}"/>
              </a:ext>
            </a:extLst>
          </cdr:cNvPr>
          <cdr:cNvSpPr txBox="1"/>
        </cdr:nvSpPr>
        <cdr:spPr>
          <a:xfrm xmlns:a="http://schemas.openxmlformats.org/drawingml/2006/main">
            <a:off x="2146300" y="1231900"/>
            <a:ext cx="134353" cy="82550"/>
          </a:xfrm>
          <a:prstGeom xmlns:a="http://schemas.openxmlformats.org/drawingml/2006/main" prst="rect">
            <a:avLst/>
          </a:prstGeom>
        </cdr:spPr>
        <cdr:txBody>
          <a:bodyPr xmlns:a="http://schemas.openxmlformats.org/drawingml/2006/main" vertOverflow="overflow" horzOverflow="overflow" vert="horz" wrap="none" lIns="0" tIns="0" rIns="0" bIns="0" rtlCol="0"/>
          <a:lstStyle xmlns:a="http://schemas.openxmlformats.org/drawingml/2006/main"/>
          <a:p xmlns:a="http://schemas.openxmlformats.org/drawingml/2006/main">
            <a:pPr algn="ctr"/>
            <a:r>
              <a:rPr lang="da-DK" sz="650" b="0" i="0">
                <a:solidFill>
                  <a:srgbClr val="666666"/>
                </a:solidFill>
                <a:latin typeface="Nationalbank" panose="020B0503040000020004" pitchFamily="34" charset="0"/>
              </a:rPr>
              <a:t>99</a:t>
            </a:r>
          </a:p>
        </cdr:txBody>
      </cdr:sp>
      <cdr:sp macro="" textlink="">
        <cdr:nvSpPr>
          <cdr:cNvPr id="19" name="aar00">
            <a:extLst xmlns:a="http://schemas.openxmlformats.org/drawingml/2006/main">
              <a:ext uri="{FF2B5EF4-FFF2-40B4-BE49-F238E27FC236}">
                <a16:creationId xmlns:a16="http://schemas.microsoft.com/office/drawing/2014/main" id="{04B39B1E-3BFD-47C9-91ED-0FA23CC0981F}"/>
              </a:ext>
            </a:extLst>
          </cdr:cNvPr>
          <cdr:cNvSpPr txBox="1"/>
        </cdr:nvSpPr>
        <cdr:spPr>
          <a:xfrm xmlns:a="http://schemas.openxmlformats.org/drawingml/2006/main">
            <a:off x="2286000" y="1231900"/>
            <a:ext cx="134353" cy="82550"/>
          </a:xfrm>
          <a:prstGeom xmlns:a="http://schemas.openxmlformats.org/drawingml/2006/main" prst="rect">
            <a:avLst/>
          </a:prstGeom>
        </cdr:spPr>
        <cdr:txBody>
          <a:bodyPr xmlns:a="http://schemas.openxmlformats.org/drawingml/2006/main" vertOverflow="overflow" horzOverflow="overflow" vert="horz" wrap="none" lIns="0" tIns="0" rIns="0" bIns="0" rtlCol="0"/>
          <a:lstStyle xmlns:a="http://schemas.openxmlformats.org/drawingml/2006/main"/>
          <a:p xmlns:a="http://schemas.openxmlformats.org/drawingml/2006/main">
            <a:pPr algn="ctr"/>
            <a:r>
              <a:rPr lang="da-DK" sz="650" b="0" i="0">
                <a:solidFill>
                  <a:srgbClr val="666666"/>
                </a:solidFill>
                <a:latin typeface="Nationalbank" panose="020B0503040000020004" pitchFamily="34" charset="0"/>
              </a:rPr>
              <a:t>00</a:t>
            </a:r>
          </a:p>
        </cdr:txBody>
      </cdr:sp>
      <cdr:sp macro="" textlink="">
        <cdr:nvSpPr>
          <cdr:cNvPr id="20" name="aar01">
            <a:extLst xmlns:a="http://schemas.openxmlformats.org/drawingml/2006/main">
              <a:ext uri="{FF2B5EF4-FFF2-40B4-BE49-F238E27FC236}">
                <a16:creationId xmlns:a16="http://schemas.microsoft.com/office/drawing/2014/main" id="{7F489485-D229-4F00-A9E5-C0764E0DE1D6}"/>
              </a:ext>
            </a:extLst>
          </cdr:cNvPr>
          <cdr:cNvSpPr txBox="1"/>
        </cdr:nvSpPr>
        <cdr:spPr>
          <a:xfrm xmlns:a="http://schemas.openxmlformats.org/drawingml/2006/main">
            <a:off x="2413000" y="1231900"/>
            <a:ext cx="134353" cy="82550"/>
          </a:xfrm>
          <a:prstGeom xmlns:a="http://schemas.openxmlformats.org/drawingml/2006/main" prst="rect">
            <a:avLst/>
          </a:prstGeom>
        </cdr:spPr>
        <cdr:txBody>
          <a:bodyPr xmlns:a="http://schemas.openxmlformats.org/drawingml/2006/main" vertOverflow="overflow" horzOverflow="overflow" vert="horz" wrap="none" lIns="0" tIns="0" rIns="0" bIns="0" rtlCol="0"/>
          <a:lstStyle xmlns:a="http://schemas.openxmlformats.org/drawingml/2006/main"/>
          <a:p xmlns:a="http://schemas.openxmlformats.org/drawingml/2006/main">
            <a:pPr algn="ctr"/>
            <a:r>
              <a:rPr lang="da-DK" sz="650" b="0" i="0">
                <a:solidFill>
                  <a:srgbClr val="666666"/>
                </a:solidFill>
                <a:latin typeface="Nationalbank" panose="020B0503040000020004" pitchFamily="34" charset="0"/>
              </a:rPr>
              <a:t>01</a:t>
            </a:r>
          </a:p>
        </cdr:txBody>
      </cdr:sp>
      <cdr:sp macro="" textlink="">
        <cdr:nvSpPr>
          <cdr:cNvPr id="21" name="aar02">
            <a:extLst xmlns:a="http://schemas.openxmlformats.org/drawingml/2006/main">
              <a:ext uri="{FF2B5EF4-FFF2-40B4-BE49-F238E27FC236}">
                <a16:creationId xmlns:a16="http://schemas.microsoft.com/office/drawing/2014/main" id="{7A4D703F-DF32-49F8-AE5D-61649FDA63E5}"/>
              </a:ext>
            </a:extLst>
          </cdr:cNvPr>
          <cdr:cNvSpPr txBox="1"/>
        </cdr:nvSpPr>
        <cdr:spPr>
          <a:xfrm xmlns:a="http://schemas.openxmlformats.org/drawingml/2006/main">
            <a:off x="2552700" y="1231900"/>
            <a:ext cx="134353" cy="82550"/>
          </a:xfrm>
          <a:prstGeom xmlns:a="http://schemas.openxmlformats.org/drawingml/2006/main" prst="rect">
            <a:avLst/>
          </a:prstGeom>
        </cdr:spPr>
        <cdr:txBody>
          <a:bodyPr xmlns:a="http://schemas.openxmlformats.org/drawingml/2006/main" vertOverflow="overflow" horzOverflow="overflow" vert="horz" wrap="none" lIns="0" tIns="0" rIns="0" bIns="0" rtlCol="0"/>
          <a:lstStyle xmlns:a="http://schemas.openxmlformats.org/drawingml/2006/main"/>
          <a:p xmlns:a="http://schemas.openxmlformats.org/drawingml/2006/main">
            <a:pPr algn="ctr"/>
            <a:r>
              <a:rPr lang="da-DK" sz="650" b="0" i="0">
                <a:solidFill>
                  <a:srgbClr val="666666"/>
                </a:solidFill>
                <a:latin typeface="Nationalbank" panose="020B0503040000020004" pitchFamily="34" charset="0"/>
              </a:rPr>
              <a:t>02</a:t>
            </a:r>
          </a:p>
        </cdr:txBody>
      </cdr:sp>
      <cdr:sp macro="" textlink="">
        <cdr:nvSpPr>
          <cdr:cNvPr id="22" name="aar03">
            <a:extLst xmlns:a="http://schemas.openxmlformats.org/drawingml/2006/main">
              <a:ext uri="{FF2B5EF4-FFF2-40B4-BE49-F238E27FC236}">
                <a16:creationId xmlns:a16="http://schemas.microsoft.com/office/drawing/2014/main" id="{54F3E6EC-199A-44F6-86D5-5D63E39D13BA}"/>
              </a:ext>
            </a:extLst>
          </cdr:cNvPr>
          <cdr:cNvSpPr txBox="1"/>
        </cdr:nvSpPr>
        <cdr:spPr>
          <a:xfrm xmlns:a="http://schemas.openxmlformats.org/drawingml/2006/main">
            <a:off x="2679700" y="1231900"/>
            <a:ext cx="134353" cy="82550"/>
          </a:xfrm>
          <a:prstGeom xmlns:a="http://schemas.openxmlformats.org/drawingml/2006/main" prst="rect">
            <a:avLst/>
          </a:prstGeom>
        </cdr:spPr>
        <cdr:txBody>
          <a:bodyPr xmlns:a="http://schemas.openxmlformats.org/drawingml/2006/main" vertOverflow="overflow" horzOverflow="overflow" vert="horz" wrap="none" lIns="0" tIns="0" rIns="0" bIns="0" rtlCol="0"/>
          <a:lstStyle xmlns:a="http://schemas.openxmlformats.org/drawingml/2006/main"/>
          <a:p xmlns:a="http://schemas.openxmlformats.org/drawingml/2006/main">
            <a:pPr algn="ctr"/>
            <a:r>
              <a:rPr lang="da-DK" sz="650" b="0" i="0">
                <a:solidFill>
                  <a:srgbClr val="666666"/>
                </a:solidFill>
                <a:latin typeface="Nationalbank" panose="020B0503040000020004" pitchFamily="34" charset="0"/>
              </a:rPr>
              <a:t>03</a:t>
            </a:r>
          </a:p>
        </cdr:txBody>
      </cdr:sp>
      <cdr:sp macro="" textlink="">
        <cdr:nvSpPr>
          <cdr:cNvPr id="23" name="aar04">
            <a:extLst xmlns:a="http://schemas.openxmlformats.org/drawingml/2006/main">
              <a:ext uri="{FF2B5EF4-FFF2-40B4-BE49-F238E27FC236}">
                <a16:creationId xmlns:a16="http://schemas.microsoft.com/office/drawing/2014/main" id="{B1F6C1C3-8D78-4968-A2B6-605D7948A4A9}"/>
              </a:ext>
            </a:extLst>
          </cdr:cNvPr>
          <cdr:cNvSpPr txBox="1"/>
        </cdr:nvSpPr>
        <cdr:spPr>
          <a:xfrm xmlns:a="http://schemas.openxmlformats.org/drawingml/2006/main">
            <a:off x="2819400" y="1231900"/>
            <a:ext cx="134353" cy="82550"/>
          </a:xfrm>
          <a:prstGeom xmlns:a="http://schemas.openxmlformats.org/drawingml/2006/main" prst="rect">
            <a:avLst/>
          </a:prstGeom>
        </cdr:spPr>
        <cdr:txBody>
          <a:bodyPr xmlns:a="http://schemas.openxmlformats.org/drawingml/2006/main" vertOverflow="overflow" horzOverflow="overflow" vert="horz" wrap="none" lIns="0" tIns="0" rIns="0" bIns="0" rtlCol="0"/>
          <a:lstStyle xmlns:a="http://schemas.openxmlformats.org/drawingml/2006/main"/>
          <a:p xmlns:a="http://schemas.openxmlformats.org/drawingml/2006/main">
            <a:pPr algn="ctr"/>
            <a:r>
              <a:rPr lang="da-DK" sz="650" b="0" i="0">
                <a:solidFill>
                  <a:srgbClr val="666666"/>
                </a:solidFill>
                <a:latin typeface="Nationalbank" panose="020B0503040000020004" pitchFamily="34" charset="0"/>
              </a:rPr>
              <a:t>04</a:t>
            </a:r>
          </a:p>
        </cdr:txBody>
      </cdr:sp>
      <cdr:sp macro="" textlink="">
        <cdr:nvSpPr>
          <cdr:cNvPr id="24" name="aar05">
            <a:extLst xmlns:a="http://schemas.openxmlformats.org/drawingml/2006/main">
              <a:ext uri="{FF2B5EF4-FFF2-40B4-BE49-F238E27FC236}">
                <a16:creationId xmlns:a16="http://schemas.microsoft.com/office/drawing/2014/main" id="{585AF11D-DFF0-4312-8105-C8B335B8D0AC}"/>
              </a:ext>
            </a:extLst>
          </cdr:cNvPr>
          <cdr:cNvSpPr txBox="1"/>
        </cdr:nvSpPr>
        <cdr:spPr>
          <a:xfrm xmlns:a="http://schemas.openxmlformats.org/drawingml/2006/main">
            <a:off x="2959100" y="1231900"/>
            <a:ext cx="134353" cy="82550"/>
          </a:xfrm>
          <a:prstGeom xmlns:a="http://schemas.openxmlformats.org/drawingml/2006/main" prst="rect">
            <a:avLst/>
          </a:prstGeom>
        </cdr:spPr>
        <cdr:txBody>
          <a:bodyPr xmlns:a="http://schemas.openxmlformats.org/drawingml/2006/main" vertOverflow="overflow" horzOverflow="overflow" vert="horz" wrap="none" lIns="0" tIns="0" rIns="0" bIns="0" rtlCol="0"/>
          <a:lstStyle xmlns:a="http://schemas.openxmlformats.org/drawingml/2006/main"/>
          <a:p xmlns:a="http://schemas.openxmlformats.org/drawingml/2006/main">
            <a:pPr algn="ctr"/>
            <a:r>
              <a:rPr lang="da-DK" sz="650" b="0" i="0">
                <a:solidFill>
                  <a:srgbClr val="666666"/>
                </a:solidFill>
                <a:latin typeface="Nationalbank" panose="020B0503040000020004" pitchFamily="34" charset="0"/>
              </a:rPr>
              <a:t>05</a:t>
            </a:r>
          </a:p>
        </cdr:txBody>
      </cdr:sp>
      <cdr:sp macro="" textlink="">
        <cdr:nvSpPr>
          <cdr:cNvPr id="25" name="aar06">
            <a:extLst xmlns:a="http://schemas.openxmlformats.org/drawingml/2006/main">
              <a:ext uri="{FF2B5EF4-FFF2-40B4-BE49-F238E27FC236}">
                <a16:creationId xmlns:a16="http://schemas.microsoft.com/office/drawing/2014/main" id="{6DA10225-4E0E-4179-ABEF-AA1F26CBE0F6}"/>
              </a:ext>
            </a:extLst>
          </cdr:cNvPr>
          <cdr:cNvSpPr txBox="1"/>
        </cdr:nvSpPr>
        <cdr:spPr>
          <a:xfrm xmlns:a="http://schemas.openxmlformats.org/drawingml/2006/main">
            <a:off x="3086100" y="1231900"/>
            <a:ext cx="134353" cy="82550"/>
          </a:xfrm>
          <a:prstGeom xmlns:a="http://schemas.openxmlformats.org/drawingml/2006/main" prst="rect">
            <a:avLst/>
          </a:prstGeom>
        </cdr:spPr>
        <cdr:txBody>
          <a:bodyPr xmlns:a="http://schemas.openxmlformats.org/drawingml/2006/main" vertOverflow="overflow" horzOverflow="overflow" vert="horz" wrap="none" lIns="0" tIns="0" rIns="0" bIns="0" rtlCol="0"/>
          <a:lstStyle xmlns:a="http://schemas.openxmlformats.org/drawingml/2006/main"/>
          <a:p xmlns:a="http://schemas.openxmlformats.org/drawingml/2006/main">
            <a:pPr algn="ctr"/>
            <a:r>
              <a:rPr lang="da-DK" sz="650" b="0" i="0">
                <a:solidFill>
                  <a:srgbClr val="666666"/>
                </a:solidFill>
                <a:latin typeface="Nationalbank" panose="020B0503040000020004" pitchFamily="34" charset="0"/>
              </a:rPr>
              <a:t>06</a:t>
            </a:r>
          </a:p>
        </cdr:txBody>
      </cdr:sp>
      <cdr:sp macro="" textlink="">
        <cdr:nvSpPr>
          <cdr:cNvPr id="26" name="aar07">
            <a:extLst xmlns:a="http://schemas.openxmlformats.org/drawingml/2006/main">
              <a:ext uri="{FF2B5EF4-FFF2-40B4-BE49-F238E27FC236}">
                <a16:creationId xmlns:a16="http://schemas.microsoft.com/office/drawing/2014/main" id="{5D4829CC-0B30-474C-9E40-63BF5F893DB8}"/>
              </a:ext>
            </a:extLst>
          </cdr:cNvPr>
          <cdr:cNvSpPr txBox="1"/>
        </cdr:nvSpPr>
        <cdr:spPr>
          <a:xfrm xmlns:a="http://schemas.openxmlformats.org/drawingml/2006/main">
            <a:off x="3225800" y="1231900"/>
            <a:ext cx="134353" cy="82550"/>
          </a:xfrm>
          <a:prstGeom xmlns:a="http://schemas.openxmlformats.org/drawingml/2006/main" prst="rect">
            <a:avLst/>
          </a:prstGeom>
        </cdr:spPr>
        <cdr:txBody>
          <a:bodyPr xmlns:a="http://schemas.openxmlformats.org/drawingml/2006/main" vertOverflow="overflow" horzOverflow="overflow" vert="horz" wrap="none" lIns="0" tIns="0" rIns="0" bIns="0" rtlCol="0"/>
          <a:lstStyle xmlns:a="http://schemas.openxmlformats.org/drawingml/2006/main"/>
          <a:p xmlns:a="http://schemas.openxmlformats.org/drawingml/2006/main">
            <a:pPr algn="ctr"/>
            <a:r>
              <a:rPr lang="da-DK" sz="650" b="0" i="0">
                <a:solidFill>
                  <a:srgbClr val="666666"/>
                </a:solidFill>
                <a:latin typeface="Nationalbank" panose="020B0503040000020004" pitchFamily="34" charset="0"/>
              </a:rPr>
              <a:t>07</a:t>
            </a:r>
          </a:p>
        </cdr:txBody>
      </cdr:sp>
      <cdr:sp macro="" textlink="">
        <cdr:nvSpPr>
          <cdr:cNvPr id="27" name="aar08">
            <a:extLst xmlns:a="http://schemas.openxmlformats.org/drawingml/2006/main">
              <a:ext uri="{FF2B5EF4-FFF2-40B4-BE49-F238E27FC236}">
                <a16:creationId xmlns:a16="http://schemas.microsoft.com/office/drawing/2014/main" id="{808CE003-EF5A-4A76-AA85-B1983B1F7F56}"/>
              </a:ext>
            </a:extLst>
          </cdr:cNvPr>
          <cdr:cNvSpPr txBox="1"/>
        </cdr:nvSpPr>
        <cdr:spPr>
          <a:xfrm xmlns:a="http://schemas.openxmlformats.org/drawingml/2006/main">
            <a:off x="3352800" y="1231900"/>
            <a:ext cx="134353" cy="82550"/>
          </a:xfrm>
          <a:prstGeom xmlns:a="http://schemas.openxmlformats.org/drawingml/2006/main" prst="rect">
            <a:avLst/>
          </a:prstGeom>
        </cdr:spPr>
        <cdr:txBody>
          <a:bodyPr xmlns:a="http://schemas.openxmlformats.org/drawingml/2006/main" vertOverflow="overflow" horzOverflow="overflow" vert="horz" wrap="none" lIns="0" tIns="0" rIns="0" bIns="0" rtlCol="0"/>
          <a:lstStyle xmlns:a="http://schemas.openxmlformats.org/drawingml/2006/main"/>
          <a:p xmlns:a="http://schemas.openxmlformats.org/drawingml/2006/main">
            <a:pPr algn="ctr"/>
            <a:r>
              <a:rPr lang="da-DK" sz="650" b="0" i="0">
                <a:solidFill>
                  <a:srgbClr val="666666"/>
                </a:solidFill>
                <a:latin typeface="Nationalbank" panose="020B0503040000020004" pitchFamily="34" charset="0"/>
              </a:rPr>
              <a:t>08</a:t>
            </a:r>
          </a:p>
        </cdr:txBody>
      </cdr:sp>
      <cdr:sp macro="" textlink="">
        <cdr:nvSpPr>
          <cdr:cNvPr id="28" name="aar09">
            <a:extLst xmlns:a="http://schemas.openxmlformats.org/drawingml/2006/main">
              <a:ext uri="{FF2B5EF4-FFF2-40B4-BE49-F238E27FC236}">
                <a16:creationId xmlns:a16="http://schemas.microsoft.com/office/drawing/2014/main" id="{34092219-8058-430B-A36C-9350AD751FF5}"/>
              </a:ext>
            </a:extLst>
          </cdr:cNvPr>
          <cdr:cNvSpPr txBox="1"/>
        </cdr:nvSpPr>
        <cdr:spPr>
          <a:xfrm xmlns:a="http://schemas.openxmlformats.org/drawingml/2006/main">
            <a:off x="3492500" y="1231900"/>
            <a:ext cx="134353" cy="82550"/>
          </a:xfrm>
          <a:prstGeom xmlns:a="http://schemas.openxmlformats.org/drawingml/2006/main" prst="rect">
            <a:avLst/>
          </a:prstGeom>
        </cdr:spPr>
        <cdr:txBody>
          <a:bodyPr xmlns:a="http://schemas.openxmlformats.org/drawingml/2006/main" vertOverflow="overflow" horzOverflow="overflow" vert="horz" wrap="none" lIns="0" tIns="0" rIns="0" bIns="0" rtlCol="0"/>
          <a:lstStyle xmlns:a="http://schemas.openxmlformats.org/drawingml/2006/main"/>
          <a:p xmlns:a="http://schemas.openxmlformats.org/drawingml/2006/main">
            <a:pPr algn="ctr"/>
            <a:r>
              <a:rPr lang="da-DK" sz="650" b="0" i="0">
                <a:solidFill>
                  <a:srgbClr val="666666"/>
                </a:solidFill>
                <a:latin typeface="Nationalbank" panose="020B0503040000020004" pitchFamily="34" charset="0"/>
              </a:rPr>
              <a:t>09</a:t>
            </a:r>
          </a:p>
        </cdr:txBody>
      </cdr:sp>
      <cdr:sp macro="" textlink="">
        <cdr:nvSpPr>
          <cdr:cNvPr id="29" name="aar10">
            <a:extLst xmlns:a="http://schemas.openxmlformats.org/drawingml/2006/main">
              <a:ext uri="{FF2B5EF4-FFF2-40B4-BE49-F238E27FC236}">
                <a16:creationId xmlns:a16="http://schemas.microsoft.com/office/drawing/2014/main" id="{136F2F0D-3283-408E-861E-B0A760528197}"/>
              </a:ext>
            </a:extLst>
          </cdr:cNvPr>
          <cdr:cNvSpPr txBox="1"/>
        </cdr:nvSpPr>
        <cdr:spPr>
          <a:xfrm xmlns:a="http://schemas.openxmlformats.org/drawingml/2006/main">
            <a:off x="3619500" y="1231900"/>
            <a:ext cx="134353" cy="82550"/>
          </a:xfrm>
          <a:prstGeom xmlns:a="http://schemas.openxmlformats.org/drawingml/2006/main" prst="rect">
            <a:avLst/>
          </a:prstGeom>
        </cdr:spPr>
        <cdr:txBody>
          <a:bodyPr xmlns:a="http://schemas.openxmlformats.org/drawingml/2006/main" vertOverflow="overflow" horzOverflow="overflow" vert="horz" wrap="none" lIns="0" tIns="0" rIns="0" bIns="0" rtlCol="0"/>
          <a:lstStyle xmlns:a="http://schemas.openxmlformats.org/drawingml/2006/main"/>
          <a:p xmlns:a="http://schemas.openxmlformats.org/drawingml/2006/main">
            <a:pPr algn="ctr"/>
            <a:r>
              <a:rPr lang="da-DK" sz="650" b="0" i="0">
                <a:solidFill>
                  <a:srgbClr val="666666"/>
                </a:solidFill>
                <a:latin typeface="Nationalbank" panose="020B0503040000020004" pitchFamily="34" charset="0"/>
              </a:rPr>
              <a:t>10</a:t>
            </a:r>
          </a:p>
        </cdr:txBody>
      </cdr:sp>
      <cdr:sp macro="" textlink="">
        <cdr:nvSpPr>
          <cdr:cNvPr id="30" name="aar11">
            <a:extLst xmlns:a="http://schemas.openxmlformats.org/drawingml/2006/main">
              <a:ext uri="{FF2B5EF4-FFF2-40B4-BE49-F238E27FC236}">
                <a16:creationId xmlns:a16="http://schemas.microsoft.com/office/drawing/2014/main" id="{080AE511-DCCC-4E71-8FA5-3F41DBF9E442}"/>
              </a:ext>
            </a:extLst>
          </cdr:cNvPr>
          <cdr:cNvSpPr txBox="1"/>
        </cdr:nvSpPr>
        <cdr:spPr>
          <a:xfrm xmlns:a="http://schemas.openxmlformats.org/drawingml/2006/main">
            <a:off x="3759200" y="1231900"/>
            <a:ext cx="134353" cy="82550"/>
          </a:xfrm>
          <a:prstGeom xmlns:a="http://schemas.openxmlformats.org/drawingml/2006/main" prst="rect">
            <a:avLst/>
          </a:prstGeom>
        </cdr:spPr>
        <cdr:txBody>
          <a:bodyPr xmlns:a="http://schemas.openxmlformats.org/drawingml/2006/main" vertOverflow="overflow" horzOverflow="overflow" vert="horz" wrap="none" lIns="0" tIns="0" rIns="0" bIns="0" rtlCol="0"/>
          <a:lstStyle xmlns:a="http://schemas.openxmlformats.org/drawingml/2006/main"/>
          <a:p xmlns:a="http://schemas.openxmlformats.org/drawingml/2006/main">
            <a:pPr algn="ctr"/>
            <a:r>
              <a:rPr lang="da-DK" sz="650" b="0" i="0">
                <a:solidFill>
                  <a:srgbClr val="666666"/>
                </a:solidFill>
                <a:latin typeface="Nationalbank" panose="020B0503040000020004" pitchFamily="34" charset="0"/>
              </a:rPr>
              <a:t>11</a:t>
            </a:r>
          </a:p>
        </cdr:txBody>
      </cdr:sp>
      <cdr:sp macro="" textlink="">
        <cdr:nvSpPr>
          <cdr:cNvPr id="31" name="aar12">
            <a:extLst xmlns:a="http://schemas.openxmlformats.org/drawingml/2006/main">
              <a:ext uri="{FF2B5EF4-FFF2-40B4-BE49-F238E27FC236}">
                <a16:creationId xmlns:a16="http://schemas.microsoft.com/office/drawing/2014/main" id="{F1B37DDC-D430-44B5-AA15-0C70F22FCD56}"/>
              </a:ext>
            </a:extLst>
          </cdr:cNvPr>
          <cdr:cNvSpPr txBox="1"/>
        </cdr:nvSpPr>
        <cdr:spPr>
          <a:xfrm xmlns:a="http://schemas.openxmlformats.org/drawingml/2006/main">
            <a:off x="3898900" y="1231900"/>
            <a:ext cx="134353" cy="82550"/>
          </a:xfrm>
          <a:prstGeom xmlns:a="http://schemas.openxmlformats.org/drawingml/2006/main" prst="rect">
            <a:avLst/>
          </a:prstGeom>
        </cdr:spPr>
        <cdr:txBody>
          <a:bodyPr xmlns:a="http://schemas.openxmlformats.org/drawingml/2006/main" vertOverflow="overflow" horzOverflow="overflow" vert="horz" wrap="none" lIns="0" tIns="0" rIns="0" bIns="0" rtlCol="0"/>
          <a:lstStyle xmlns:a="http://schemas.openxmlformats.org/drawingml/2006/main"/>
          <a:p xmlns:a="http://schemas.openxmlformats.org/drawingml/2006/main">
            <a:pPr algn="ctr"/>
            <a:r>
              <a:rPr lang="da-DK" sz="650" b="0" i="0">
                <a:solidFill>
                  <a:srgbClr val="666666"/>
                </a:solidFill>
                <a:latin typeface="Nationalbank" panose="020B0503040000020004" pitchFamily="34" charset="0"/>
              </a:rPr>
              <a:t>12</a:t>
            </a:r>
          </a:p>
        </cdr:txBody>
      </cdr:sp>
      <cdr:sp macro="" textlink="">
        <cdr:nvSpPr>
          <cdr:cNvPr id="32" name="aar13">
            <a:extLst xmlns:a="http://schemas.openxmlformats.org/drawingml/2006/main">
              <a:ext uri="{FF2B5EF4-FFF2-40B4-BE49-F238E27FC236}">
                <a16:creationId xmlns:a16="http://schemas.microsoft.com/office/drawing/2014/main" id="{FE3E4688-8959-49DD-94DA-F0EB4F66CD50}"/>
              </a:ext>
            </a:extLst>
          </cdr:cNvPr>
          <cdr:cNvSpPr txBox="1"/>
        </cdr:nvSpPr>
        <cdr:spPr>
          <a:xfrm xmlns:a="http://schemas.openxmlformats.org/drawingml/2006/main">
            <a:off x="4025900" y="1231900"/>
            <a:ext cx="134353" cy="82550"/>
          </a:xfrm>
          <a:prstGeom xmlns:a="http://schemas.openxmlformats.org/drawingml/2006/main" prst="rect">
            <a:avLst/>
          </a:prstGeom>
        </cdr:spPr>
        <cdr:txBody>
          <a:bodyPr xmlns:a="http://schemas.openxmlformats.org/drawingml/2006/main" vertOverflow="overflow" horzOverflow="overflow" vert="horz" wrap="none" lIns="0" tIns="0" rIns="0" bIns="0" rtlCol="0"/>
          <a:lstStyle xmlns:a="http://schemas.openxmlformats.org/drawingml/2006/main"/>
          <a:p xmlns:a="http://schemas.openxmlformats.org/drawingml/2006/main">
            <a:pPr algn="ctr"/>
            <a:r>
              <a:rPr lang="da-DK" sz="650" b="0" i="0">
                <a:solidFill>
                  <a:srgbClr val="666666"/>
                </a:solidFill>
                <a:latin typeface="Nationalbank" panose="020B0503040000020004" pitchFamily="34" charset="0"/>
              </a:rPr>
              <a:t>13</a:t>
            </a:r>
          </a:p>
        </cdr:txBody>
      </cdr:sp>
      <cdr:sp macro="" textlink="">
        <cdr:nvSpPr>
          <cdr:cNvPr id="33" name="aar14">
            <a:extLst xmlns:a="http://schemas.openxmlformats.org/drawingml/2006/main">
              <a:ext uri="{FF2B5EF4-FFF2-40B4-BE49-F238E27FC236}">
                <a16:creationId xmlns:a16="http://schemas.microsoft.com/office/drawing/2014/main" id="{ED6EA6D0-34A1-4FE0-8EDA-6B03F7B54001}"/>
              </a:ext>
            </a:extLst>
          </cdr:cNvPr>
          <cdr:cNvSpPr txBox="1"/>
        </cdr:nvSpPr>
        <cdr:spPr>
          <a:xfrm xmlns:a="http://schemas.openxmlformats.org/drawingml/2006/main">
            <a:off x="4165600" y="1231900"/>
            <a:ext cx="134353" cy="82550"/>
          </a:xfrm>
          <a:prstGeom xmlns:a="http://schemas.openxmlformats.org/drawingml/2006/main" prst="rect">
            <a:avLst/>
          </a:prstGeom>
        </cdr:spPr>
        <cdr:txBody>
          <a:bodyPr xmlns:a="http://schemas.openxmlformats.org/drawingml/2006/main" vertOverflow="overflow" horzOverflow="overflow" vert="horz" wrap="none" lIns="0" tIns="0" rIns="0" bIns="0" rtlCol="0"/>
          <a:lstStyle xmlns:a="http://schemas.openxmlformats.org/drawingml/2006/main"/>
          <a:p xmlns:a="http://schemas.openxmlformats.org/drawingml/2006/main">
            <a:pPr algn="ctr"/>
            <a:r>
              <a:rPr lang="da-DK" sz="650" b="0" i="0">
                <a:solidFill>
                  <a:srgbClr val="666666"/>
                </a:solidFill>
                <a:latin typeface="Nationalbank" panose="020B0503040000020004" pitchFamily="34" charset="0"/>
              </a:rPr>
              <a:t>14</a:t>
            </a:r>
          </a:p>
        </cdr:txBody>
      </cdr:sp>
      <cdr:sp macro="" textlink="">
        <cdr:nvSpPr>
          <cdr:cNvPr id="34" name="aar15">
            <a:extLst xmlns:a="http://schemas.openxmlformats.org/drawingml/2006/main">
              <a:ext uri="{FF2B5EF4-FFF2-40B4-BE49-F238E27FC236}">
                <a16:creationId xmlns:a16="http://schemas.microsoft.com/office/drawing/2014/main" id="{28650060-FA3D-41F3-A717-1BDA8AE86EDC}"/>
              </a:ext>
            </a:extLst>
          </cdr:cNvPr>
          <cdr:cNvSpPr txBox="1"/>
        </cdr:nvSpPr>
        <cdr:spPr>
          <a:xfrm xmlns:a="http://schemas.openxmlformats.org/drawingml/2006/main">
            <a:off x="4292600" y="1231900"/>
            <a:ext cx="134353" cy="82550"/>
          </a:xfrm>
          <a:prstGeom xmlns:a="http://schemas.openxmlformats.org/drawingml/2006/main" prst="rect">
            <a:avLst/>
          </a:prstGeom>
        </cdr:spPr>
        <cdr:txBody>
          <a:bodyPr xmlns:a="http://schemas.openxmlformats.org/drawingml/2006/main" vertOverflow="overflow" horzOverflow="overflow" vert="horz" wrap="none" lIns="0" tIns="0" rIns="0" bIns="0" rtlCol="0"/>
          <a:lstStyle xmlns:a="http://schemas.openxmlformats.org/drawingml/2006/main"/>
          <a:p xmlns:a="http://schemas.openxmlformats.org/drawingml/2006/main">
            <a:pPr algn="ctr"/>
            <a:r>
              <a:rPr lang="da-DK" sz="650" b="0" i="0">
                <a:solidFill>
                  <a:srgbClr val="666666"/>
                </a:solidFill>
                <a:latin typeface="Nationalbank" panose="020B0503040000020004" pitchFamily="34" charset="0"/>
              </a:rPr>
              <a:t>15</a:t>
            </a:r>
          </a:p>
        </cdr:txBody>
      </cdr:sp>
      <cdr:sp macro="" textlink="">
        <cdr:nvSpPr>
          <cdr:cNvPr id="35" name="aar16">
            <a:extLst xmlns:a="http://schemas.openxmlformats.org/drawingml/2006/main">
              <a:ext uri="{FF2B5EF4-FFF2-40B4-BE49-F238E27FC236}">
                <a16:creationId xmlns:a16="http://schemas.microsoft.com/office/drawing/2014/main" id="{D85AC320-17AA-44C9-B825-36BEB951E304}"/>
              </a:ext>
            </a:extLst>
          </cdr:cNvPr>
          <cdr:cNvSpPr txBox="1"/>
        </cdr:nvSpPr>
        <cdr:spPr>
          <a:xfrm xmlns:a="http://schemas.openxmlformats.org/drawingml/2006/main">
            <a:off x="4432300" y="1231900"/>
            <a:ext cx="134353" cy="82550"/>
          </a:xfrm>
          <a:prstGeom xmlns:a="http://schemas.openxmlformats.org/drawingml/2006/main" prst="rect">
            <a:avLst/>
          </a:prstGeom>
        </cdr:spPr>
        <cdr:txBody>
          <a:bodyPr xmlns:a="http://schemas.openxmlformats.org/drawingml/2006/main" vertOverflow="overflow" horzOverflow="overflow" vert="horz" wrap="none" lIns="0" tIns="0" rIns="0" bIns="0" rtlCol="0"/>
          <a:lstStyle xmlns:a="http://schemas.openxmlformats.org/drawingml/2006/main"/>
          <a:p xmlns:a="http://schemas.openxmlformats.org/drawingml/2006/main">
            <a:pPr algn="ctr"/>
            <a:r>
              <a:rPr lang="da-DK" sz="650" b="0" i="0">
                <a:solidFill>
                  <a:srgbClr val="666666"/>
                </a:solidFill>
                <a:latin typeface="Nationalbank" panose="020B0503040000020004" pitchFamily="34" charset="0"/>
              </a:rPr>
              <a:t>16</a:t>
            </a:r>
          </a:p>
        </cdr:txBody>
      </cdr:sp>
      <cdr:sp macro="" textlink="">
        <cdr:nvSpPr>
          <cdr:cNvPr id="36" name="aar17">
            <a:extLst xmlns:a="http://schemas.openxmlformats.org/drawingml/2006/main">
              <a:ext uri="{FF2B5EF4-FFF2-40B4-BE49-F238E27FC236}">
                <a16:creationId xmlns:a16="http://schemas.microsoft.com/office/drawing/2014/main" id="{6347A725-9F81-4087-90D1-3E7FF6AA1596}"/>
              </a:ext>
            </a:extLst>
          </cdr:cNvPr>
          <cdr:cNvSpPr txBox="1"/>
        </cdr:nvSpPr>
        <cdr:spPr>
          <a:xfrm xmlns:a="http://schemas.openxmlformats.org/drawingml/2006/main">
            <a:off x="4572000" y="1231900"/>
            <a:ext cx="134353" cy="82550"/>
          </a:xfrm>
          <a:prstGeom xmlns:a="http://schemas.openxmlformats.org/drawingml/2006/main" prst="rect">
            <a:avLst/>
          </a:prstGeom>
        </cdr:spPr>
        <cdr:txBody>
          <a:bodyPr xmlns:a="http://schemas.openxmlformats.org/drawingml/2006/main" vertOverflow="overflow" horzOverflow="overflow" vert="horz" wrap="none" lIns="0" tIns="0" rIns="0" bIns="0" rtlCol="0"/>
          <a:lstStyle xmlns:a="http://schemas.openxmlformats.org/drawingml/2006/main"/>
          <a:p xmlns:a="http://schemas.openxmlformats.org/drawingml/2006/main">
            <a:pPr algn="ctr"/>
            <a:r>
              <a:rPr lang="da-DK" sz="650" b="0" i="0">
                <a:solidFill>
                  <a:srgbClr val="666666"/>
                </a:solidFill>
                <a:latin typeface="Nationalbank" panose="020B0503040000020004" pitchFamily="34" charset="0"/>
              </a:rPr>
              <a:t>17</a:t>
            </a:r>
          </a:p>
        </cdr:txBody>
      </cdr:sp>
      <cdr:sp macro="" textlink="">
        <cdr:nvSpPr>
          <cdr:cNvPr id="37" name="aar18">
            <a:extLst xmlns:a="http://schemas.openxmlformats.org/drawingml/2006/main">
              <a:ext uri="{FF2B5EF4-FFF2-40B4-BE49-F238E27FC236}">
                <a16:creationId xmlns:a16="http://schemas.microsoft.com/office/drawing/2014/main" id="{F706054A-940D-4CCD-884A-8D5A084C4A88}"/>
              </a:ext>
            </a:extLst>
          </cdr:cNvPr>
          <cdr:cNvSpPr txBox="1"/>
        </cdr:nvSpPr>
        <cdr:spPr>
          <a:xfrm xmlns:a="http://schemas.openxmlformats.org/drawingml/2006/main">
            <a:off x="4699000" y="1231900"/>
            <a:ext cx="134353" cy="82550"/>
          </a:xfrm>
          <a:prstGeom xmlns:a="http://schemas.openxmlformats.org/drawingml/2006/main" prst="rect">
            <a:avLst/>
          </a:prstGeom>
        </cdr:spPr>
        <cdr:txBody>
          <a:bodyPr xmlns:a="http://schemas.openxmlformats.org/drawingml/2006/main" vertOverflow="overflow" horzOverflow="overflow" vert="horz" wrap="none" lIns="0" tIns="0" rIns="0" bIns="0" rtlCol="0"/>
          <a:lstStyle xmlns:a="http://schemas.openxmlformats.org/drawingml/2006/main"/>
          <a:p xmlns:a="http://schemas.openxmlformats.org/drawingml/2006/main">
            <a:pPr algn="ctr"/>
            <a:r>
              <a:rPr lang="da-DK" sz="650" b="0" i="0">
                <a:solidFill>
                  <a:srgbClr val="666666"/>
                </a:solidFill>
                <a:latin typeface="Nationalbank" panose="020B0503040000020004" pitchFamily="34" charset="0"/>
              </a:rPr>
              <a:t>18</a:t>
            </a:r>
          </a:p>
        </cdr:txBody>
      </cdr:sp>
      <cdr:sp macro="" textlink="">
        <cdr:nvSpPr>
          <cdr:cNvPr id="38" name="aar19">
            <a:extLst xmlns:a="http://schemas.openxmlformats.org/drawingml/2006/main">
              <a:ext uri="{FF2B5EF4-FFF2-40B4-BE49-F238E27FC236}">
                <a16:creationId xmlns:a16="http://schemas.microsoft.com/office/drawing/2014/main" id="{2F15EA10-F35E-49D2-9835-473C661FDBB3}"/>
              </a:ext>
            </a:extLst>
          </cdr:cNvPr>
          <cdr:cNvSpPr txBox="1"/>
        </cdr:nvSpPr>
        <cdr:spPr>
          <a:xfrm xmlns:a="http://schemas.openxmlformats.org/drawingml/2006/main">
            <a:off x="4838700" y="1231900"/>
            <a:ext cx="134353" cy="82550"/>
          </a:xfrm>
          <a:prstGeom xmlns:a="http://schemas.openxmlformats.org/drawingml/2006/main" prst="rect">
            <a:avLst/>
          </a:prstGeom>
        </cdr:spPr>
        <cdr:txBody>
          <a:bodyPr xmlns:a="http://schemas.openxmlformats.org/drawingml/2006/main" vertOverflow="overflow" horzOverflow="overflow" vert="horz" wrap="none" lIns="0" tIns="0" rIns="0" bIns="0" rtlCol="0"/>
          <a:lstStyle xmlns:a="http://schemas.openxmlformats.org/drawingml/2006/main"/>
          <a:p xmlns:a="http://schemas.openxmlformats.org/drawingml/2006/main">
            <a:pPr algn="ctr"/>
            <a:r>
              <a:rPr lang="da-DK" sz="650" b="0" i="0">
                <a:solidFill>
                  <a:srgbClr val="666666"/>
                </a:solidFill>
                <a:latin typeface="Nationalbank" panose="020B0503040000020004" pitchFamily="34" charset="0"/>
              </a:rPr>
              <a:t>19</a:t>
            </a:r>
          </a:p>
        </cdr:txBody>
      </cdr:sp>
      <cdr:sp macro="" textlink="">
        <cdr:nvSpPr>
          <cdr:cNvPr id="39" name="aar20">
            <a:extLst xmlns:a="http://schemas.openxmlformats.org/drawingml/2006/main">
              <a:ext uri="{FF2B5EF4-FFF2-40B4-BE49-F238E27FC236}">
                <a16:creationId xmlns:a16="http://schemas.microsoft.com/office/drawing/2014/main" id="{43A3059F-F4A1-4D54-B5F6-D26AF8CC72D0}"/>
              </a:ext>
            </a:extLst>
          </cdr:cNvPr>
          <cdr:cNvSpPr txBox="1"/>
        </cdr:nvSpPr>
        <cdr:spPr>
          <a:xfrm xmlns:a="http://schemas.openxmlformats.org/drawingml/2006/main">
            <a:off x="4965700" y="1231900"/>
            <a:ext cx="134353" cy="82550"/>
          </a:xfrm>
          <a:prstGeom xmlns:a="http://schemas.openxmlformats.org/drawingml/2006/main" prst="rect">
            <a:avLst/>
          </a:prstGeom>
        </cdr:spPr>
        <cdr:txBody>
          <a:bodyPr xmlns:a="http://schemas.openxmlformats.org/drawingml/2006/main" vertOverflow="overflow" horzOverflow="overflow" vert="horz" wrap="none" lIns="0" tIns="0" rIns="0" bIns="0" rtlCol="0"/>
          <a:lstStyle xmlns:a="http://schemas.openxmlformats.org/drawingml/2006/main"/>
          <a:p xmlns:a="http://schemas.openxmlformats.org/drawingml/2006/main">
            <a:pPr algn="ctr"/>
            <a:r>
              <a:rPr lang="da-DK" sz="650" b="0" i="0">
                <a:solidFill>
                  <a:srgbClr val="666666"/>
                </a:solidFill>
                <a:latin typeface="Nationalbank" panose="020B0503040000020004" pitchFamily="34" charset="0"/>
              </a:rPr>
              <a:t>20</a:t>
            </a:r>
          </a:p>
        </cdr:txBody>
      </cdr:sp>
      <cdr:sp macro="" textlink="">
        <cdr:nvSpPr>
          <cdr:cNvPr id="40" name="aar21">
            <a:extLst xmlns:a="http://schemas.openxmlformats.org/drawingml/2006/main">
              <a:ext uri="{FF2B5EF4-FFF2-40B4-BE49-F238E27FC236}">
                <a16:creationId xmlns:a16="http://schemas.microsoft.com/office/drawing/2014/main" id="{384532A8-94AB-4F23-A2D6-06282FB00191}"/>
              </a:ext>
            </a:extLst>
          </cdr:cNvPr>
          <cdr:cNvSpPr txBox="1"/>
        </cdr:nvSpPr>
        <cdr:spPr>
          <a:xfrm xmlns:a="http://schemas.openxmlformats.org/drawingml/2006/main">
            <a:off x="5105400" y="1231900"/>
            <a:ext cx="134353" cy="82550"/>
          </a:xfrm>
          <a:prstGeom xmlns:a="http://schemas.openxmlformats.org/drawingml/2006/main" prst="rect">
            <a:avLst/>
          </a:prstGeom>
        </cdr:spPr>
        <cdr:txBody>
          <a:bodyPr xmlns:a="http://schemas.openxmlformats.org/drawingml/2006/main" vertOverflow="overflow" horzOverflow="overflow" vert="horz" wrap="none" lIns="0" tIns="0" rIns="0" bIns="0" rtlCol="0"/>
          <a:lstStyle xmlns:a="http://schemas.openxmlformats.org/drawingml/2006/main"/>
          <a:p xmlns:a="http://schemas.openxmlformats.org/drawingml/2006/main">
            <a:pPr algn="ctr"/>
            <a:r>
              <a:rPr lang="da-DK" sz="650" b="0" i="0">
                <a:solidFill>
                  <a:srgbClr val="666666"/>
                </a:solidFill>
                <a:latin typeface="Nationalbank" panose="020B0503040000020004" pitchFamily="34" charset="0"/>
              </a:rPr>
              <a:t>21</a:t>
            </a:r>
          </a:p>
        </cdr:txBody>
      </cdr:sp>
      <cdr:sp macro="" textlink="">
        <cdr:nvSpPr>
          <cdr:cNvPr id="41" name="aar22">
            <a:extLst xmlns:a="http://schemas.openxmlformats.org/drawingml/2006/main">
              <a:ext uri="{FF2B5EF4-FFF2-40B4-BE49-F238E27FC236}">
                <a16:creationId xmlns:a16="http://schemas.microsoft.com/office/drawing/2014/main" id="{51F02A04-B2D7-4C57-A045-96CDB630B5D1}"/>
              </a:ext>
            </a:extLst>
          </cdr:cNvPr>
          <cdr:cNvSpPr txBox="1"/>
        </cdr:nvSpPr>
        <cdr:spPr>
          <a:xfrm xmlns:a="http://schemas.openxmlformats.org/drawingml/2006/main">
            <a:off x="5232400" y="1231900"/>
            <a:ext cx="134353" cy="82550"/>
          </a:xfrm>
          <a:prstGeom xmlns:a="http://schemas.openxmlformats.org/drawingml/2006/main" prst="rect">
            <a:avLst/>
          </a:prstGeom>
        </cdr:spPr>
        <cdr:txBody>
          <a:bodyPr xmlns:a="http://schemas.openxmlformats.org/drawingml/2006/main" vertOverflow="overflow" horzOverflow="overflow" vert="horz" wrap="none" lIns="0" tIns="0" rIns="0" bIns="0" rtlCol="0"/>
          <a:lstStyle xmlns:a="http://schemas.openxmlformats.org/drawingml/2006/main"/>
          <a:p xmlns:a="http://schemas.openxmlformats.org/drawingml/2006/main">
            <a:pPr algn="ctr"/>
            <a:r>
              <a:rPr lang="da-DK" sz="650" b="0" i="0">
                <a:solidFill>
                  <a:srgbClr val="666666"/>
                </a:solidFill>
                <a:latin typeface="Nationalbank" panose="020B0503040000020004" pitchFamily="34" charset="0"/>
              </a:rPr>
              <a:t>22</a:t>
            </a:r>
          </a:p>
        </cdr:txBody>
      </cdr:sp>
    </cdr:grpSp>
  </cdr:relSizeAnchor>
  <cdr:relSizeAnchor xmlns:cdr="http://schemas.openxmlformats.org/drawingml/2006/chartDrawing">
    <cdr:from>
      <cdr:x>0.08552</cdr:x>
      <cdr:y>0.04725</cdr:y>
    </cdr:from>
    <cdr:to>
      <cdr:x>0.14122</cdr:x>
      <cdr:y>0.11124</cdr:y>
    </cdr:to>
    <cdr:sp macro="" textlink="">
      <cdr:nvSpPr>
        <cdr:cNvPr id="48" name="Label0">
          <a:extLst xmlns:a="http://schemas.openxmlformats.org/drawingml/2006/main">
            <a:ext uri="{FF2B5EF4-FFF2-40B4-BE49-F238E27FC236}">
              <a16:creationId xmlns:a16="http://schemas.microsoft.com/office/drawing/2014/main" id="{05BA60C2-70C0-431B-B205-96D8100762AA}"/>
            </a:ext>
          </a:extLst>
        </cdr:cNvPr>
        <cdr:cNvSpPr txBox="1"/>
      </cdr:nvSpPr>
      <cdr:spPr>
        <a:xfrm xmlns:a="http://schemas.openxmlformats.org/drawingml/2006/main">
          <a:off x="465354" y="72780"/>
          <a:ext cx="303032" cy="98553"/>
        </a:xfrm>
        <a:prstGeom xmlns:a="http://schemas.openxmlformats.org/drawingml/2006/main" prst="rect">
          <a:avLst/>
        </a:prstGeom>
      </cdr:spPr>
      <cdr:txBody>
        <a:bodyPr xmlns:a="http://schemas.openxmlformats.org/drawingml/2006/main" vert="horz" wrap="non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da-DK" sz="650" b="1">
              <a:solidFill>
                <a:srgbClr val="007BD1"/>
              </a:solidFill>
              <a:latin typeface="Nationalbank" panose="020B0503040000020004" pitchFamily="34" charset="0"/>
            </a:rPr>
            <a:t>M</a:t>
          </a:r>
          <a:r>
            <a:rPr lang="da-DK" sz="650" b="1" baseline="0">
              <a:solidFill>
                <a:srgbClr val="007BD1"/>
              </a:solidFill>
              <a:latin typeface="Nationalbank" panose="020B0503040000020004" pitchFamily="34" charset="0"/>
            </a:rPr>
            <a:t>edian</a:t>
          </a:r>
          <a:endParaRPr lang="da-DK" sz="650" b="1">
            <a:solidFill>
              <a:srgbClr val="007BD1"/>
            </a:solidFill>
            <a:latin typeface="Nationalbank" panose="020B0503040000020004" pitchFamily="34" charset="0"/>
          </a:endParaRPr>
        </a:p>
      </cdr:txBody>
    </cdr:sp>
  </cdr:relSizeAnchor>
  <cdr:relSizeAnchor xmlns:cdr="http://schemas.openxmlformats.org/drawingml/2006/chartDrawing">
    <cdr:from>
      <cdr:x>0.08552</cdr:x>
      <cdr:y>0.1462</cdr:y>
    </cdr:from>
    <cdr:to>
      <cdr:x>0.25039</cdr:x>
      <cdr:y>0.21018</cdr:y>
    </cdr:to>
    <cdr:sp macro="" textlink="">
      <cdr:nvSpPr>
        <cdr:cNvPr id="51" name="Label1">
          <a:extLst xmlns:a="http://schemas.openxmlformats.org/drawingml/2006/main">
            <a:ext uri="{FF2B5EF4-FFF2-40B4-BE49-F238E27FC236}">
              <a16:creationId xmlns:a16="http://schemas.microsoft.com/office/drawing/2014/main" id="{AB966D4D-8315-41FA-B27C-3C9A0EAA9924}"/>
            </a:ext>
          </a:extLst>
        </cdr:cNvPr>
        <cdr:cNvSpPr txBox="1"/>
      </cdr:nvSpPr>
      <cdr:spPr>
        <a:xfrm xmlns:a="http://schemas.openxmlformats.org/drawingml/2006/main">
          <a:off x="465331" y="225186"/>
          <a:ext cx="897105" cy="98553"/>
        </a:xfrm>
        <a:prstGeom xmlns:a="http://schemas.openxmlformats.org/drawingml/2006/main" prst="rect">
          <a:avLst/>
        </a:prstGeom>
      </cdr:spPr>
      <cdr:txBody>
        <a:bodyPr xmlns:a="http://schemas.openxmlformats.org/drawingml/2006/main" vert="horz" wrap="non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da-DK" sz="650" b="1">
              <a:solidFill>
                <a:sysClr val="windowText" lastClr="000000"/>
              </a:solidFill>
              <a:latin typeface="Nationalbank" panose="020B0503040000020004" pitchFamily="34" charset="0"/>
            </a:rPr>
            <a:t>90</a:t>
          </a:r>
          <a:r>
            <a:rPr lang="da-DK" sz="650" b="1" baseline="0">
              <a:solidFill>
                <a:sysClr val="windowText" lastClr="000000"/>
              </a:solidFill>
              <a:latin typeface="Nationalbank" panose="020B0503040000020004" pitchFamily="34" charset="0"/>
            </a:rPr>
            <a:t> % confidence band</a:t>
          </a:r>
          <a:endParaRPr lang="da-DK" sz="650" b="1">
            <a:solidFill>
              <a:sysClr val="windowText" lastClr="000000"/>
            </a:solidFill>
            <a:latin typeface="Nationalbank" panose="020B0503040000020004" pitchFamily="34" charset="0"/>
          </a:endParaRPr>
        </a:p>
      </cdr:txBody>
    </cdr:sp>
  </cdr:relSizeAnchor>
  <cdr:relSizeAnchor xmlns:cdr="http://schemas.openxmlformats.org/drawingml/2006/chartDrawing">
    <cdr:from>
      <cdr:x>0.08552</cdr:x>
      <cdr:y>0.24514</cdr:y>
    </cdr:from>
    <cdr:to>
      <cdr:x>0.25039</cdr:x>
      <cdr:y>0.30912</cdr:y>
    </cdr:to>
    <cdr:sp macro="" textlink="">
      <cdr:nvSpPr>
        <cdr:cNvPr id="53" name="Label2">
          <a:extLst xmlns:a="http://schemas.openxmlformats.org/drawingml/2006/main">
            <a:ext uri="{FF2B5EF4-FFF2-40B4-BE49-F238E27FC236}">
              <a16:creationId xmlns:a16="http://schemas.microsoft.com/office/drawing/2014/main" id="{486E44CF-AFFB-4F2F-93BD-F9977EEB726F}"/>
            </a:ext>
          </a:extLst>
        </cdr:cNvPr>
        <cdr:cNvSpPr txBox="1"/>
      </cdr:nvSpPr>
      <cdr:spPr>
        <a:xfrm xmlns:a="http://schemas.openxmlformats.org/drawingml/2006/main">
          <a:off x="465331" y="377580"/>
          <a:ext cx="897105" cy="98553"/>
        </a:xfrm>
        <a:prstGeom xmlns:a="http://schemas.openxmlformats.org/drawingml/2006/main" prst="rect">
          <a:avLst/>
        </a:prstGeom>
      </cdr:spPr>
      <cdr:txBody>
        <a:bodyPr xmlns:a="http://schemas.openxmlformats.org/drawingml/2006/main" vert="horz" wrap="non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da-DK" sz="650" b="1">
              <a:solidFill>
                <a:sysClr val="windowText" lastClr="000000"/>
              </a:solidFill>
              <a:latin typeface="Nationalbank" panose="020B0503040000020004" pitchFamily="34" charset="0"/>
            </a:rPr>
            <a:t>68 % confidence</a:t>
          </a:r>
          <a:r>
            <a:rPr lang="da-DK" sz="650" b="1" baseline="0">
              <a:solidFill>
                <a:sysClr val="windowText" lastClr="000000"/>
              </a:solidFill>
              <a:latin typeface="Nationalbank" panose="020B0503040000020004" pitchFamily="34" charset="0"/>
            </a:rPr>
            <a:t> band</a:t>
          </a:r>
          <a:endParaRPr lang="da-DK" sz="650" b="1">
            <a:solidFill>
              <a:sysClr val="windowText" lastClr="000000"/>
            </a:solidFill>
            <a:latin typeface="Nationalbank" panose="020B0503040000020004" pitchFamily="34" charset="0"/>
          </a:endParaRPr>
        </a:p>
      </cdr:txBody>
    </cdr:sp>
  </cdr:relSizeAnchor>
  <cdr:relSizeAnchor xmlns:cdr="http://schemas.openxmlformats.org/drawingml/2006/chartDrawing">
    <cdr:from>
      <cdr:x>0.05781</cdr:x>
      <cdr:y>0.1564</cdr:y>
    </cdr:from>
    <cdr:to>
      <cdr:x>0.07801</cdr:x>
      <cdr:y>0.19445</cdr:y>
    </cdr:to>
    <cdr:sp macro="" textlink="">
      <cdr:nvSpPr>
        <cdr:cNvPr id="54" name="Rektangel 53">
          <a:extLst xmlns:a="http://schemas.openxmlformats.org/drawingml/2006/main">
            <a:ext uri="{FF2B5EF4-FFF2-40B4-BE49-F238E27FC236}">
              <a16:creationId xmlns:a16="http://schemas.microsoft.com/office/drawing/2014/main" id="{344F4F7E-1C05-44B9-A617-63B89E217B19}"/>
            </a:ext>
          </a:extLst>
        </cdr:cNvPr>
        <cdr:cNvSpPr/>
      </cdr:nvSpPr>
      <cdr:spPr>
        <a:xfrm xmlns:a="http://schemas.openxmlformats.org/drawingml/2006/main">
          <a:off x="314569" y="240895"/>
          <a:ext cx="109904" cy="58615"/>
        </a:xfrm>
        <a:prstGeom xmlns:a="http://schemas.openxmlformats.org/drawingml/2006/main" prst="rect">
          <a:avLst/>
        </a:prstGeom>
        <a:solidFill xmlns:a="http://schemas.openxmlformats.org/drawingml/2006/main">
          <a:schemeClr val="bg1">
            <a:lumMod val="85000"/>
          </a:schemeClr>
        </a:solidFill>
        <a:ln xmlns:a="http://schemas.openxmlformats.org/drawingml/2006/main">
          <a:solidFill>
            <a:schemeClr val="bg1">
              <a:lumMod val="85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da-DK"/>
        </a:p>
      </cdr:txBody>
    </cdr:sp>
  </cdr:relSizeAnchor>
  <cdr:relSizeAnchor xmlns:cdr="http://schemas.openxmlformats.org/drawingml/2006/chartDrawing">
    <cdr:from>
      <cdr:x>0.05826</cdr:x>
      <cdr:y>0.25645</cdr:y>
    </cdr:from>
    <cdr:to>
      <cdr:x>0.07846</cdr:x>
      <cdr:y>0.29451</cdr:y>
    </cdr:to>
    <cdr:sp macro="" textlink="">
      <cdr:nvSpPr>
        <cdr:cNvPr id="55" name="Rektangel 54">
          <a:extLst xmlns:a="http://schemas.openxmlformats.org/drawingml/2006/main">
            <a:ext uri="{FF2B5EF4-FFF2-40B4-BE49-F238E27FC236}">
              <a16:creationId xmlns:a16="http://schemas.microsoft.com/office/drawing/2014/main" id="{F305F707-E9CF-44E5-90A3-F32EB6D53B96}"/>
            </a:ext>
          </a:extLst>
        </cdr:cNvPr>
        <cdr:cNvSpPr/>
      </cdr:nvSpPr>
      <cdr:spPr>
        <a:xfrm xmlns:a="http://schemas.openxmlformats.org/drawingml/2006/main">
          <a:off x="317011" y="395005"/>
          <a:ext cx="109904" cy="58615"/>
        </a:xfrm>
        <a:prstGeom xmlns:a="http://schemas.openxmlformats.org/drawingml/2006/main" prst="rect">
          <a:avLst/>
        </a:prstGeom>
        <a:solidFill xmlns:a="http://schemas.openxmlformats.org/drawingml/2006/main">
          <a:schemeClr val="bg1">
            <a:lumMod val="65000"/>
          </a:schemeClr>
        </a:solidFill>
        <a:ln xmlns:a="http://schemas.openxmlformats.org/drawingml/2006/main">
          <a:solidFill>
            <a:schemeClr val="bg1">
              <a:lumMod val="65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da-DK"/>
        </a:p>
      </cdr:txBody>
    </cdr:sp>
  </cdr:relSizeAnchor>
  <cdr:relSizeAnchor xmlns:cdr="http://schemas.openxmlformats.org/drawingml/2006/chartDrawing">
    <cdr:from>
      <cdr:x>0.05781</cdr:x>
      <cdr:y>0.08029</cdr:y>
    </cdr:from>
    <cdr:to>
      <cdr:x>0.07936</cdr:x>
      <cdr:y>0.08029</cdr:y>
    </cdr:to>
    <cdr:cxnSp macro="">
      <cdr:nvCxnSpPr>
        <cdr:cNvPr id="56" name="Lige forbindelse 55">
          <a:extLst xmlns:a="http://schemas.openxmlformats.org/drawingml/2006/main">
            <a:ext uri="{FF2B5EF4-FFF2-40B4-BE49-F238E27FC236}">
              <a16:creationId xmlns:a16="http://schemas.microsoft.com/office/drawing/2014/main" id="{47DB471A-FC0C-4896-B286-80A6A94CC2FC}"/>
            </a:ext>
          </a:extLst>
        </cdr:cNvPr>
        <cdr:cNvCxnSpPr/>
      </cdr:nvCxnSpPr>
      <cdr:spPr>
        <a:xfrm xmlns:a="http://schemas.openxmlformats.org/drawingml/2006/main">
          <a:off x="314569" y="123664"/>
          <a:ext cx="117231" cy="0"/>
        </a:xfrm>
        <a:prstGeom xmlns:a="http://schemas.openxmlformats.org/drawingml/2006/main" prst="line">
          <a:avLst/>
        </a:prstGeom>
        <a:ln xmlns:a="http://schemas.openxmlformats.org/drawingml/2006/main" w="1905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3.xml><?xml version="1.0" encoding="utf-8"?>
<c:userShapes xmlns:c="http://schemas.openxmlformats.org/drawingml/2006/chart">
  <cdr:relSizeAnchor xmlns:cdr="http://schemas.openxmlformats.org/drawingml/2006/chartDrawing">
    <cdr:from>
      <cdr:x>0.00931</cdr:x>
      <cdr:y>0.03298</cdr:y>
    </cdr:from>
    <cdr:to>
      <cdr:x>0.03638</cdr:x>
      <cdr:y>0.09792</cdr:y>
    </cdr:to>
    <cdr:sp macro="" textlink="">
      <cdr:nvSpPr>
        <cdr:cNvPr id="3" name="AxisTitleValuePrimary">
          <a:extLst xmlns:a="http://schemas.openxmlformats.org/drawingml/2006/main">
            <a:ext uri="{FF2B5EF4-FFF2-40B4-BE49-F238E27FC236}">
              <a16:creationId xmlns:a16="http://schemas.microsoft.com/office/drawing/2014/main" id="{416FB27D-443B-4FDF-BE8F-9204066FC26C}"/>
            </a:ext>
          </a:extLst>
        </cdr:cNvPr>
        <cdr:cNvSpPr txBox="1"/>
      </cdr:nvSpPr>
      <cdr:spPr>
        <a:xfrm xmlns:a="http://schemas.openxmlformats.org/drawingml/2006/main">
          <a:off x="50800" y="50800"/>
          <a:ext cx="147605" cy="100027"/>
        </a:xfrm>
        <a:prstGeom xmlns:a="http://schemas.openxmlformats.org/drawingml/2006/main" prst="rect">
          <a:avLst/>
        </a:prstGeom>
      </cdr:spPr>
      <cdr:txBody>
        <a:bodyPr xmlns:a="http://schemas.openxmlformats.org/drawingml/2006/main" vertOverflow="overflow" horzOverflow="overflow" vert="horz" wrap="none" lIns="0" tIns="0" rIns="0" bIns="0" rtlCol="0">
          <a:spAutoFit/>
        </a:bodyPr>
        <a:lstStyle xmlns:a="http://schemas.openxmlformats.org/drawingml/2006/main"/>
        <a:p xmlns:a="http://schemas.openxmlformats.org/drawingml/2006/main">
          <a:r>
            <a:rPr lang="da-DK" sz="650">
              <a:solidFill>
                <a:srgbClr val="666666"/>
              </a:solidFill>
              <a:latin typeface="Nationalbank" panose="020B0503040000020004" pitchFamily="34" charset="0"/>
            </a:rPr>
            <a:t>Pct.</a:t>
          </a:r>
        </a:p>
      </cdr:txBody>
    </cdr:sp>
  </cdr:relSizeAnchor>
  <cdr:relSizeAnchor xmlns:cdr="http://schemas.openxmlformats.org/drawingml/2006/chartDrawing">
    <cdr:from>
      <cdr:x>0.0489</cdr:x>
      <cdr:y>0.91874</cdr:y>
    </cdr:from>
    <cdr:to>
      <cdr:x>0.99423</cdr:x>
      <cdr:y>0.94874</cdr:y>
    </cdr:to>
    <cdr:grpSp>
      <cdr:nvGrpSpPr>
        <cdr:cNvPr id="42" name="X_akse_kategorier">
          <a:extLst xmlns:a="http://schemas.openxmlformats.org/drawingml/2006/main">
            <a:ext uri="{FF2B5EF4-FFF2-40B4-BE49-F238E27FC236}">
              <a16:creationId xmlns:a16="http://schemas.microsoft.com/office/drawing/2014/main" id="{C7F8E0BC-FA28-47ED-929C-02D84E277758}"/>
            </a:ext>
          </a:extLst>
        </cdr:cNvPr>
        <cdr:cNvGrpSpPr/>
      </cdr:nvGrpSpPr>
      <cdr:grpSpPr>
        <a:xfrm xmlns:a="http://schemas.openxmlformats.org/drawingml/2006/main">
          <a:off x="266074" y="1415100"/>
          <a:ext cx="5143723" cy="46208"/>
          <a:chOff x="266700" y="1231900"/>
          <a:chExt cx="5100053" cy="82550"/>
        </a:xfrm>
      </cdr:grpSpPr>
      <cdr:sp macro="" textlink="">
        <cdr:nvSpPr>
          <cdr:cNvPr id="4" name="aar85">
            <a:extLst xmlns:a="http://schemas.openxmlformats.org/drawingml/2006/main">
              <a:ext uri="{FF2B5EF4-FFF2-40B4-BE49-F238E27FC236}">
                <a16:creationId xmlns:a16="http://schemas.microsoft.com/office/drawing/2014/main" id="{363F8972-2CD7-4DD2-A558-B46211796348}"/>
              </a:ext>
            </a:extLst>
          </cdr:cNvPr>
          <cdr:cNvSpPr txBox="1"/>
        </cdr:nvSpPr>
        <cdr:spPr>
          <a:xfrm xmlns:a="http://schemas.openxmlformats.org/drawingml/2006/main">
            <a:off x="266700" y="1231900"/>
            <a:ext cx="134353" cy="82550"/>
          </a:xfrm>
          <a:prstGeom xmlns:a="http://schemas.openxmlformats.org/drawingml/2006/main" prst="rect">
            <a:avLst/>
          </a:prstGeom>
        </cdr:spPr>
        <cdr:txBody>
          <a:bodyPr xmlns:a="http://schemas.openxmlformats.org/drawingml/2006/main" vertOverflow="overflow" horzOverflow="overflow" vert="horz" wrap="none" lIns="0" tIns="0" rIns="0" bIns="0" rtlCol="0"/>
          <a:lstStyle xmlns:a="http://schemas.openxmlformats.org/drawingml/2006/main"/>
          <a:p xmlns:a="http://schemas.openxmlformats.org/drawingml/2006/main">
            <a:pPr algn="ctr"/>
            <a:r>
              <a:rPr lang="da-DK" sz="650" b="0" i="0">
                <a:solidFill>
                  <a:srgbClr val="666666"/>
                </a:solidFill>
                <a:latin typeface="Nationalbank" panose="020B0503040000020004" pitchFamily="34" charset="0"/>
              </a:rPr>
              <a:t>85</a:t>
            </a:r>
          </a:p>
        </cdr:txBody>
      </cdr:sp>
      <cdr:sp macro="" textlink="">
        <cdr:nvSpPr>
          <cdr:cNvPr id="5" name="aar86">
            <a:extLst xmlns:a="http://schemas.openxmlformats.org/drawingml/2006/main">
              <a:ext uri="{FF2B5EF4-FFF2-40B4-BE49-F238E27FC236}">
                <a16:creationId xmlns:a16="http://schemas.microsoft.com/office/drawing/2014/main" id="{CAD85C92-4FE4-4DB7-AFB4-80C2A29FF5D4}"/>
              </a:ext>
            </a:extLst>
          </cdr:cNvPr>
          <cdr:cNvSpPr txBox="1"/>
        </cdr:nvSpPr>
        <cdr:spPr>
          <a:xfrm xmlns:a="http://schemas.openxmlformats.org/drawingml/2006/main">
            <a:off x="406400" y="1231900"/>
            <a:ext cx="134353" cy="82550"/>
          </a:xfrm>
          <a:prstGeom xmlns:a="http://schemas.openxmlformats.org/drawingml/2006/main" prst="rect">
            <a:avLst/>
          </a:prstGeom>
        </cdr:spPr>
        <cdr:txBody>
          <a:bodyPr xmlns:a="http://schemas.openxmlformats.org/drawingml/2006/main" vertOverflow="overflow" horzOverflow="overflow" vert="horz" wrap="none" lIns="0" tIns="0" rIns="0" bIns="0" rtlCol="0"/>
          <a:lstStyle xmlns:a="http://schemas.openxmlformats.org/drawingml/2006/main"/>
          <a:p xmlns:a="http://schemas.openxmlformats.org/drawingml/2006/main">
            <a:pPr algn="ctr"/>
            <a:r>
              <a:rPr lang="da-DK" sz="650" b="0" i="0">
                <a:solidFill>
                  <a:srgbClr val="666666"/>
                </a:solidFill>
                <a:latin typeface="Nationalbank" panose="020B0503040000020004" pitchFamily="34" charset="0"/>
              </a:rPr>
              <a:t>86</a:t>
            </a:r>
          </a:p>
        </cdr:txBody>
      </cdr:sp>
      <cdr:sp macro="" textlink="">
        <cdr:nvSpPr>
          <cdr:cNvPr id="6" name="aar87">
            <a:extLst xmlns:a="http://schemas.openxmlformats.org/drawingml/2006/main">
              <a:ext uri="{FF2B5EF4-FFF2-40B4-BE49-F238E27FC236}">
                <a16:creationId xmlns:a16="http://schemas.microsoft.com/office/drawing/2014/main" id="{56B7EA22-DBE6-4C31-97FF-78CB466FF254}"/>
              </a:ext>
            </a:extLst>
          </cdr:cNvPr>
          <cdr:cNvSpPr txBox="1"/>
        </cdr:nvSpPr>
        <cdr:spPr>
          <a:xfrm xmlns:a="http://schemas.openxmlformats.org/drawingml/2006/main">
            <a:off x="533400" y="1231900"/>
            <a:ext cx="134353" cy="82550"/>
          </a:xfrm>
          <a:prstGeom xmlns:a="http://schemas.openxmlformats.org/drawingml/2006/main" prst="rect">
            <a:avLst/>
          </a:prstGeom>
        </cdr:spPr>
        <cdr:txBody>
          <a:bodyPr xmlns:a="http://schemas.openxmlformats.org/drawingml/2006/main" vertOverflow="overflow" horzOverflow="overflow" vert="horz" wrap="none" lIns="0" tIns="0" rIns="0" bIns="0" rtlCol="0"/>
          <a:lstStyle xmlns:a="http://schemas.openxmlformats.org/drawingml/2006/main"/>
          <a:p xmlns:a="http://schemas.openxmlformats.org/drawingml/2006/main">
            <a:pPr algn="ctr"/>
            <a:r>
              <a:rPr lang="da-DK" sz="650" b="0" i="0">
                <a:solidFill>
                  <a:srgbClr val="666666"/>
                </a:solidFill>
                <a:latin typeface="Nationalbank" panose="020B0503040000020004" pitchFamily="34" charset="0"/>
              </a:rPr>
              <a:t>87</a:t>
            </a:r>
          </a:p>
        </cdr:txBody>
      </cdr:sp>
      <cdr:sp macro="" textlink="">
        <cdr:nvSpPr>
          <cdr:cNvPr id="7" name="aar88">
            <a:extLst xmlns:a="http://schemas.openxmlformats.org/drawingml/2006/main">
              <a:ext uri="{FF2B5EF4-FFF2-40B4-BE49-F238E27FC236}">
                <a16:creationId xmlns:a16="http://schemas.microsoft.com/office/drawing/2014/main" id="{2E20EAE8-295B-487D-B463-EFAAEDE96EA5}"/>
              </a:ext>
            </a:extLst>
          </cdr:cNvPr>
          <cdr:cNvSpPr txBox="1"/>
        </cdr:nvSpPr>
        <cdr:spPr>
          <a:xfrm xmlns:a="http://schemas.openxmlformats.org/drawingml/2006/main">
            <a:off x="673100" y="1231900"/>
            <a:ext cx="134353" cy="82550"/>
          </a:xfrm>
          <a:prstGeom xmlns:a="http://schemas.openxmlformats.org/drawingml/2006/main" prst="rect">
            <a:avLst/>
          </a:prstGeom>
        </cdr:spPr>
        <cdr:txBody>
          <a:bodyPr xmlns:a="http://schemas.openxmlformats.org/drawingml/2006/main" vertOverflow="overflow" horzOverflow="overflow" vert="horz" wrap="none" lIns="0" tIns="0" rIns="0" bIns="0" rtlCol="0"/>
          <a:lstStyle xmlns:a="http://schemas.openxmlformats.org/drawingml/2006/main"/>
          <a:p xmlns:a="http://schemas.openxmlformats.org/drawingml/2006/main">
            <a:pPr algn="ctr"/>
            <a:r>
              <a:rPr lang="da-DK" sz="650" b="0" i="0">
                <a:solidFill>
                  <a:srgbClr val="666666"/>
                </a:solidFill>
                <a:latin typeface="Nationalbank" panose="020B0503040000020004" pitchFamily="34" charset="0"/>
              </a:rPr>
              <a:t>88</a:t>
            </a:r>
          </a:p>
        </cdr:txBody>
      </cdr:sp>
      <cdr:sp macro="" textlink="">
        <cdr:nvSpPr>
          <cdr:cNvPr id="8" name="aar89">
            <a:extLst xmlns:a="http://schemas.openxmlformats.org/drawingml/2006/main">
              <a:ext uri="{FF2B5EF4-FFF2-40B4-BE49-F238E27FC236}">
                <a16:creationId xmlns:a16="http://schemas.microsoft.com/office/drawing/2014/main" id="{A0464CC9-254A-4830-8FDD-9CF8B49FAFCB}"/>
              </a:ext>
            </a:extLst>
          </cdr:cNvPr>
          <cdr:cNvSpPr txBox="1"/>
        </cdr:nvSpPr>
        <cdr:spPr>
          <a:xfrm xmlns:a="http://schemas.openxmlformats.org/drawingml/2006/main">
            <a:off x="800100" y="1231900"/>
            <a:ext cx="134353" cy="82550"/>
          </a:xfrm>
          <a:prstGeom xmlns:a="http://schemas.openxmlformats.org/drawingml/2006/main" prst="rect">
            <a:avLst/>
          </a:prstGeom>
        </cdr:spPr>
        <cdr:txBody>
          <a:bodyPr xmlns:a="http://schemas.openxmlformats.org/drawingml/2006/main" vertOverflow="overflow" horzOverflow="overflow" vert="horz" wrap="none" lIns="0" tIns="0" rIns="0" bIns="0" rtlCol="0"/>
          <a:lstStyle xmlns:a="http://schemas.openxmlformats.org/drawingml/2006/main"/>
          <a:p xmlns:a="http://schemas.openxmlformats.org/drawingml/2006/main">
            <a:pPr algn="ctr"/>
            <a:r>
              <a:rPr lang="da-DK" sz="650" b="0" i="0">
                <a:solidFill>
                  <a:srgbClr val="666666"/>
                </a:solidFill>
                <a:latin typeface="Nationalbank" panose="020B0503040000020004" pitchFamily="34" charset="0"/>
              </a:rPr>
              <a:t>89</a:t>
            </a:r>
          </a:p>
        </cdr:txBody>
      </cdr:sp>
      <cdr:sp macro="" textlink="">
        <cdr:nvSpPr>
          <cdr:cNvPr id="9" name="aar90">
            <a:extLst xmlns:a="http://schemas.openxmlformats.org/drawingml/2006/main">
              <a:ext uri="{FF2B5EF4-FFF2-40B4-BE49-F238E27FC236}">
                <a16:creationId xmlns:a16="http://schemas.microsoft.com/office/drawing/2014/main" id="{F0E36DA3-4A7E-4791-94FD-5F487BE5F592}"/>
              </a:ext>
            </a:extLst>
          </cdr:cNvPr>
          <cdr:cNvSpPr txBox="1"/>
        </cdr:nvSpPr>
        <cdr:spPr>
          <a:xfrm xmlns:a="http://schemas.openxmlformats.org/drawingml/2006/main">
            <a:off x="939800" y="1231900"/>
            <a:ext cx="134353" cy="82550"/>
          </a:xfrm>
          <a:prstGeom xmlns:a="http://schemas.openxmlformats.org/drawingml/2006/main" prst="rect">
            <a:avLst/>
          </a:prstGeom>
        </cdr:spPr>
        <cdr:txBody>
          <a:bodyPr xmlns:a="http://schemas.openxmlformats.org/drawingml/2006/main" vertOverflow="overflow" horzOverflow="overflow" vert="horz" wrap="none" lIns="0" tIns="0" rIns="0" bIns="0" rtlCol="0"/>
          <a:lstStyle xmlns:a="http://schemas.openxmlformats.org/drawingml/2006/main"/>
          <a:p xmlns:a="http://schemas.openxmlformats.org/drawingml/2006/main">
            <a:pPr algn="ctr"/>
            <a:r>
              <a:rPr lang="da-DK" sz="650" b="0" i="0">
                <a:solidFill>
                  <a:srgbClr val="666666"/>
                </a:solidFill>
                <a:latin typeface="Nationalbank" panose="020B0503040000020004" pitchFamily="34" charset="0"/>
              </a:rPr>
              <a:t>90</a:t>
            </a:r>
          </a:p>
        </cdr:txBody>
      </cdr:sp>
      <cdr:sp macro="" textlink="">
        <cdr:nvSpPr>
          <cdr:cNvPr id="10" name="aar91">
            <a:extLst xmlns:a="http://schemas.openxmlformats.org/drawingml/2006/main">
              <a:ext uri="{FF2B5EF4-FFF2-40B4-BE49-F238E27FC236}">
                <a16:creationId xmlns:a16="http://schemas.microsoft.com/office/drawing/2014/main" id="{3118C7F4-0204-4AC8-9F04-B04C09A7C754}"/>
              </a:ext>
            </a:extLst>
          </cdr:cNvPr>
          <cdr:cNvSpPr txBox="1"/>
        </cdr:nvSpPr>
        <cdr:spPr>
          <a:xfrm xmlns:a="http://schemas.openxmlformats.org/drawingml/2006/main">
            <a:off x="1066800" y="1231900"/>
            <a:ext cx="134353" cy="82550"/>
          </a:xfrm>
          <a:prstGeom xmlns:a="http://schemas.openxmlformats.org/drawingml/2006/main" prst="rect">
            <a:avLst/>
          </a:prstGeom>
        </cdr:spPr>
        <cdr:txBody>
          <a:bodyPr xmlns:a="http://schemas.openxmlformats.org/drawingml/2006/main" vertOverflow="overflow" horzOverflow="overflow" vert="horz" wrap="none" lIns="0" tIns="0" rIns="0" bIns="0" rtlCol="0"/>
          <a:lstStyle xmlns:a="http://schemas.openxmlformats.org/drawingml/2006/main"/>
          <a:p xmlns:a="http://schemas.openxmlformats.org/drawingml/2006/main">
            <a:pPr algn="ctr"/>
            <a:r>
              <a:rPr lang="da-DK" sz="650" b="0" i="0">
                <a:solidFill>
                  <a:srgbClr val="666666"/>
                </a:solidFill>
                <a:latin typeface="Nationalbank" panose="020B0503040000020004" pitchFamily="34" charset="0"/>
              </a:rPr>
              <a:t>91</a:t>
            </a:r>
          </a:p>
        </cdr:txBody>
      </cdr:sp>
      <cdr:sp macro="" textlink="">
        <cdr:nvSpPr>
          <cdr:cNvPr id="11" name="aar92">
            <a:extLst xmlns:a="http://schemas.openxmlformats.org/drawingml/2006/main">
              <a:ext uri="{FF2B5EF4-FFF2-40B4-BE49-F238E27FC236}">
                <a16:creationId xmlns:a16="http://schemas.microsoft.com/office/drawing/2014/main" id="{5E9C0602-944E-4A4B-907E-3BBC9714851B}"/>
              </a:ext>
            </a:extLst>
          </cdr:cNvPr>
          <cdr:cNvSpPr txBox="1"/>
        </cdr:nvSpPr>
        <cdr:spPr>
          <a:xfrm xmlns:a="http://schemas.openxmlformats.org/drawingml/2006/main">
            <a:off x="1206500" y="1231900"/>
            <a:ext cx="134353" cy="82550"/>
          </a:xfrm>
          <a:prstGeom xmlns:a="http://schemas.openxmlformats.org/drawingml/2006/main" prst="rect">
            <a:avLst/>
          </a:prstGeom>
        </cdr:spPr>
        <cdr:txBody>
          <a:bodyPr xmlns:a="http://schemas.openxmlformats.org/drawingml/2006/main" vertOverflow="overflow" horzOverflow="overflow" vert="horz" wrap="none" lIns="0" tIns="0" rIns="0" bIns="0" rtlCol="0"/>
          <a:lstStyle xmlns:a="http://schemas.openxmlformats.org/drawingml/2006/main"/>
          <a:p xmlns:a="http://schemas.openxmlformats.org/drawingml/2006/main">
            <a:pPr algn="ctr"/>
            <a:r>
              <a:rPr lang="da-DK" sz="650" b="0" i="0">
                <a:solidFill>
                  <a:srgbClr val="666666"/>
                </a:solidFill>
                <a:latin typeface="Nationalbank" panose="020B0503040000020004" pitchFamily="34" charset="0"/>
              </a:rPr>
              <a:t>92</a:t>
            </a:r>
          </a:p>
        </cdr:txBody>
      </cdr:sp>
      <cdr:sp macro="" textlink="">
        <cdr:nvSpPr>
          <cdr:cNvPr id="12" name="aar93">
            <a:extLst xmlns:a="http://schemas.openxmlformats.org/drawingml/2006/main">
              <a:ext uri="{FF2B5EF4-FFF2-40B4-BE49-F238E27FC236}">
                <a16:creationId xmlns:a16="http://schemas.microsoft.com/office/drawing/2014/main" id="{B3D86149-3554-4BA8-B8B1-8971E90C2933}"/>
              </a:ext>
            </a:extLst>
          </cdr:cNvPr>
          <cdr:cNvSpPr txBox="1"/>
        </cdr:nvSpPr>
        <cdr:spPr>
          <a:xfrm xmlns:a="http://schemas.openxmlformats.org/drawingml/2006/main">
            <a:off x="1346200" y="1231900"/>
            <a:ext cx="134353" cy="82550"/>
          </a:xfrm>
          <a:prstGeom xmlns:a="http://schemas.openxmlformats.org/drawingml/2006/main" prst="rect">
            <a:avLst/>
          </a:prstGeom>
        </cdr:spPr>
        <cdr:txBody>
          <a:bodyPr xmlns:a="http://schemas.openxmlformats.org/drawingml/2006/main" vertOverflow="overflow" horzOverflow="overflow" vert="horz" wrap="none" lIns="0" tIns="0" rIns="0" bIns="0" rtlCol="0"/>
          <a:lstStyle xmlns:a="http://schemas.openxmlformats.org/drawingml/2006/main"/>
          <a:p xmlns:a="http://schemas.openxmlformats.org/drawingml/2006/main">
            <a:pPr algn="ctr"/>
            <a:r>
              <a:rPr lang="da-DK" sz="650" b="0" i="0">
                <a:solidFill>
                  <a:srgbClr val="666666"/>
                </a:solidFill>
                <a:latin typeface="Nationalbank" panose="020B0503040000020004" pitchFamily="34" charset="0"/>
              </a:rPr>
              <a:t>93</a:t>
            </a:r>
          </a:p>
        </cdr:txBody>
      </cdr:sp>
      <cdr:sp macro="" textlink="">
        <cdr:nvSpPr>
          <cdr:cNvPr id="13" name="aar94">
            <a:extLst xmlns:a="http://schemas.openxmlformats.org/drawingml/2006/main">
              <a:ext uri="{FF2B5EF4-FFF2-40B4-BE49-F238E27FC236}">
                <a16:creationId xmlns:a16="http://schemas.microsoft.com/office/drawing/2014/main" id="{ACADD919-B5C4-4E72-9338-D5D4BD22F825}"/>
              </a:ext>
            </a:extLst>
          </cdr:cNvPr>
          <cdr:cNvSpPr txBox="1"/>
        </cdr:nvSpPr>
        <cdr:spPr>
          <a:xfrm xmlns:a="http://schemas.openxmlformats.org/drawingml/2006/main">
            <a:off x="1473200" y="1231900"/>
            <a:ext cx="134353" cy="82550"/>
          </a:xfrm>
          <a:prstGeom xmlns:a="http://schemas.openxmlformats.org/drawingml/2006/main" prst="rect">
            <a:avLst/>
          </a:prstGeom>
        </cdr:spPr>
        <cdr:txBody>
          <a:bodyPr xmlns:a="http://schemas.openxmlformats.org/drawingml/2006/main" vertOverflow="overflow" horzOverflow="overflow" vert="horz" wrap="none" lIns="0" tIns="0" rIns="0" bIns="0" rtlCol="0"/>
          <a:lstStyle xmlns:a="http://schemas.openxmlformats.org/drawingml/2006/main"/>
          <a:p xmlns:a="http://schemas.openxmlformats.org/drawingml/2006/main">
            <a:pPr algn="ctr"/>
            <a:r>
              <a:rPr lang="da-DK" sz="650" b="0" i="0">
                <a:solidFill>
                  <a:srgbClr val="666666"/>
                </a:solidFill>
                <a:latin typeface="Nationalbank" panose="020B0503040000020004" pitchFamily="34" charset="0"/>
              </a:rPr>
              <a:t>94</a:t>
            </a:r>
          </a:p>
        </cdr:txBody>
      </cdr:sp>
      <cdr:sp macro="" textlink="">
        <cdr:nvSpPr>
          <cdr:cNvPr id="14" name="aar95">
            <a:extLst xmlns:a="http://schemas.openxmlformats.org/drawingml/2006/main">
              <a:ext uri="{FF2B5EF4-FFF2-40B4-BE49-F238E27FC236}">
                <a16:creationId xmlns:a16="http://schemas.microsoft.com/office/drawing/2014/main" id="{1F93331E-FEF5-40A8-82CA-656108EF83A9}"/>
              </a:ext>
            </a:extLst>
          </cdr:cNvPr>
          <cdr:cNvSpPr txBox="1"/>
        </cdr:nvSpPr>
        <cdr:spPr>
          <a:xfrm xmlns:a="http://schemas.openxmlformats.org/drawingml/2006/main">
            <a:off x="1612900" y="1231900"/>
            <a:ext cx="134353" cy="82550"/>
          </a:xfrm>
          <a:prstGeom xmlns:a="http://schemas.openxmlformats.org/drawingml/2006/main" prst="rect">
            <a:avLst/>
          </a:prstGeom>
        </cdr:spPr>
        <cdr:txBody>
          <a:bodyPr xmlns:a="http://schemas.openxmlformats.org/drawingml/2006/main" vertOverflow="overflow" horzOverflow="overflow" vert="horz" wrap="none" lIns="0" tIns="0" rIns="0" bIns="0" rtlCol="0"/>
          <a:lstStyle xmlns:a="http://schemas.openxmlformats.org/drawingml/2006/main"/>
          <a:p xmlns:a="http://schemas.openxmlformats.org/drawingml/2006/main">
            <a:pPr algn="ctr"/>
            <a:r>
              <a:rPr lang="da-DK" sz="650" b="0" i="0">
                <a:solidFill>
                  <a:srgbClr val="666666"/>
                </a:solidFill>
                <a:latin typeface="Nationalbank" panose="020B0503040000020004" pitchFamily="34" charset="0"/>
              </a:rPr>
              <a:t>95</a:t>
            </a:r>
          </a:p>
        </cdr:txBody>
      </cdr:sp>
      <cdr:sp macro="" textlink="">
        <cdr:nvSpPr>
          <cdr:cNvPr id="15" name="aar96">
            <a:extLst xmlns:a="http://schemas.openxmlformats.org/drawingml/2006/main">
              <a:ext uri="{FF2B5EF4-FFF2-40B4-BE49-F238E27FC236}">
                <a16:creationId xmlns:a16="http://schemas.microsoft.com/office/drawing/2014/main" id="{4B73E09D-DA77-4C80-BA47-3B5AC2FE82E4}"/>
              </a:ext>
            </a:extLst>
          </cdr:cNvPr>
          <cdr:cNvSpPr txBox="1"/>
        </cdr:nvSpPr>
        <cdr:spPr>
          <a:xfrm xmlns:a="http://schemas.openxmlformats.org/drawingml/2006/main">
            <a:off x="1739900" y="1231900"/>
            <a:ext cx="134353" cy="82550"/>
          </a:xfrm>
          <a:prstGeom xmlns:a="http://schemas.openxmlformats.org/drawingml/2006/main" prst="rect">
            <a:avLst/>
          </a:prstGeom>
        </cdr:spPr>
        <cdr:txBody>
          <a:bodyPr xmlns:a="http://schemas.openxmlformats.org/drawingml/2006/main" vertOverflow="overflow" horzOverflow="overflow" vert="horz" wrap="none" lIns="0" tIns="0" rIns="0" bIns="0" rtlCol="0"/>
          <a:lstStyle xmlns:a="http://schemas.openxmlformats.org/drawingml/2006/main"/>
          <a:p xmlns:a="http://schemas.openxmlformats.org/drawingml/2006/main">
            <a:pPr algn="ctr"/>
            <a:r>
              <a:rPr lang="da-DK" sz="650" b="0" i="0">
                <a:solidFill>
                  <a:srgbClr val="666666"/>
                </a:solidFill>
                <a:latin typeface="Nationalbank" panose="020B0503040000020004" pitchFamily="34" charset="0"/>
              </a:rPr>
              <a:t>96</a:t>
            </a:r>
          </a:p>
        </cdr:txBody>
      </cdr:sp>
      <cdr:sp macro="" textlink="">
        <cdr:nvSpPr>
          <cdr:cNvPr id="16" name="aar97">
            <a:extLst xmlns:a="http://schemas.openxmlformats.org/drawingml/2006/main">
              <a:ext uri="{FF2B5EF4-FFF2-40B4-BE49-F238E27FC236}">
                <a16:creationId xmlns:a16="http://schemas.microsoft.com/office/drawing/2014/main" id="{20ACFC82-0555-4A1E-83A6-CF1709116010}"/>
              </a:ext>
            </a:extLst>
          </cdr:cNvPr>
          <cdr:cNvSpPr txBox="1"/>
        </cdr:nvSpPr>
        <cdr:spPr>
          <a:xfrm xmlns:a="http://schemas.openxmlformats.org/drawingml/2006/main">
            <a:off x="1879600" y="1231900"/>
            <a:ext cx="134353" cy="82550"/>
          </a:xfrm>
          <a:prstGeom xmlns:a="http://schemas.openxmlformats.org/drawingml/2006/main" prst="rect">
            <a:avLst/>
          </a:prstGeom>
        </cdr:spPr>
        <cdr:txBody>
          <a:bodyPr xmlns:a="http://schemas.openxmlformats.org/drawingml/2006/main" vertOverflow="overflow" horzOverflow="overflow" vert="horz" wrap="none" lIns="0" tIns="0" rIns="0" bIns="0" rtlCol="0"/>
          <a:lstStyle xmlns:a="http://schemas.openxmlformats.org/drawingml/2006/main"/>
          <a:p xmlns:a="http://schemas.openxmlformats.org/drawingml/2006/main">
            <a:pPr algn="ctr"/>
            <a:r>
              <a:rPr lang="da-DK" sz="650" b="0" i="0">
                <a:solidFill>
                  <a:srgbClr val="666666"/>
                </a:solidFill>
                <a:latin typeface="Nationalbank" panose="020B0503040000020004" pitchFamily="34" charset="0"/>
              </a:rPr>
              <a:t>97</a:t>
            </a:r>
          </a:p>
        </cdr:txBody>
      </cdr:sp>
      <cdr:sp macro="" textlink="">
        <cdr:nvSpPr>
          <cdr:cNvPr id="17" name="aar98">
            <a:extLst xmlns:a="http://schemas.openxmlformats.org/drawingml/2006/main">
              <a:ext uri="{FF2B5EF4-FFF2-40B4-BE49-F238E27FC236}">
                <a16:creationId xmlns:a16="http://schemas.microsoft.com/office/drawing/2014/main" id="{33E43003-0FD9-4741-8976-F7DF87EAA59A}"/>
              </a:ext>
            </a:extLst>
          </cdr:cNvPr>
          <cdr:cNvSpPr txBox="1"/>
        </cdr:nvSpPr>
        <cdr:spPr>
          <a:xfrm xmlns:a="http://schemas.openxmlformats.org/drawingml/2006/main">
            <a:off x="2019300" y="1231900"/>
            <a:ext cx="134353" cy="82550"/>
          </a:xfrm>
          <a:prstGeom xmlns:a="http://schemas.openxmlformats.org/drawingml/2006/main" prst="rect">
            <a:avLst/>
          </a:prstGeom>
        </cdr:spPr>
        <cdr:txBody>
          <a:bodyPr xmlns:a="http://schemas.openxmlformats.org/drawingml/2006/main" vertOverflow="overflow" horzOverflow="overflow" vert="horz" wrap="none" lIns="0" tIns="0" rIns="0" bIns="0" rtlCol="0"/>
          <a:lstStyle xmlns:a="http://schemas.openxmlformats.org/drawingml/2006/main"/>
          <a:p xmlns:a="http://schemas.openxmlformats.org/drawingml/2006/main">
            <a:pPr algn="ctr"/>
            <a:r>
              <a:rPr lang="da-DK" sz="650" b="0" i="0">
                <a:solidFill>
                  <a:srgbClr val="666666"/>
                </a:solidFill>
                <a:latin typeface="Nationalbank" panose="020B0503040000020004" pitchFamily="34" charset="0"/>
              </a:rPr>
              <a:t>98</a:t>
            </a:r>
          </a:p>
        </cdr:txBody>
      </cdr:sp>
      <cdr:sp macro="" textlink="">
        <cdr:nvSpPr>
          <cdr:cNvPr id="18" name="aar99">
            <a:extLst xmlns:a="http://schemas.openxmlformats.org/drawingml/2006/main">
              <a:ext uri="{FF2B5EF4-FFF2-40B4-BE49-F238E27FC236}">
                <a16:creationId xmlns:a16="http://schemas.microsoft.com/office/drawing/2014/main" id="{26A445DE-CA1E-4ED7-96FD-75B71A14AB95}"/>
              </a:ext>
            </a:extLst>
          </cdr:cNvPr>
          <cdr:cNvSpPr txBox="1"/>
        </cdr:nvSpPr>
        <cdr:spPr>
          <a:xfrm xmlns:a="http://schemas.openxmlformats.org/drawingml/2006/main">
            <a:off x="2146300" y="1231900"/>
            <a:ext cx="134353" cy="82550"/>
          </a:xfrm>
          <a:prstGeom xmlns:a="http://schemas.openxmlformats.org/drawingml/2006/main" prst="rect">
            <a:avLst/>
          </a:prstGeom>
        </cdr:spPr>
        <cdr:txBody>
          <a:bodyPr xmlns:a="http://schemas.openxmlformats.org/drawingml/2006/main" vertOverflow="overflow" horzOverflow="overflow" vert="horz" wrap="none" lIns="0" tIns="0" rIns="0" bIns="0" rtlCol="0"/>
          <a:lstStyle xmlns:a="http://schemas.openxmlformats.org/drawingml/2006/main"/>
          <a:p xmlns:a="http://schemas.openxmlformats.org/drawingml/2006/main">
            <a:pPr algn="ctr"/>
            <a:r>
              <a:rPr lang="da-DK" sz="650" b="0" i="0">
                <a:solidFill>
                  <a:srgbClr val="666666"/>
                </a:solidFill>
                <a:latin typeface="Nationalbank" panose="020B0503040000020004" pitchFamily="34" charset="0"/>
              </a:rPr>
              <a:t>99</a:t>
            </a:r>
          </a:p>
        </cdr:txBody>
      </cdr:sp>
      <cdr:sp macro="" textlink="">
        <cdr:nvSpPr>
          <cdr:cNvPr id="19" name="aar00">
            <a:extLst xmlns:a="http://schemas.openxmlformats.org/drawingml/2006/main">
              <a:ext uri="{FF2B5EF4-FFF2-40B4-BE49-F238E27FC236}">
                <a16:creationId xmlns:a16="http://schemas.microsoft.com/office/drawing/2014/main" id="{04B39B1E-3BFD-47C9-91ED-0FA23CC0981F}"/>
              </a:ext>
            </a:extLst>
          </cdr:cNvPr>
          <cdr:cNvSpPr txBox="1"/>
        </cdr:nvSpPr>
        <cdr:spPr>
          <a:xfrm xmlns:a="http://schemas.openxmlformats.org/drawingml/2006/main">
            <a:off x="2286000" y="1231900"/>
            <a:ext cx="134353" cy="82550"/>
          </a:xfrm>
          <a:prstGeom xmlns:a="http://schemas.openxmlformats.org/drawingml/2006/main" prst="rect">
            <a:avLst/>
          </a:prstGeom>
        </cdr:spPr>
        <cdr:txBody>
          <a:bodyPr xmlns:a="http://schemas.openxmlformats.org/drawingml/2006/main" vertOverflow="overflow" horzOverflow="overflow" vert="horz" wrap="none" lIns="0" tIns="0" rIns="0" bIns="0" rtlCol="0"/>
          <a:lstStyle xmlns:a="http://schemas.openxmlformats.org/drawingml/2006/main"/>
          <a:p xmlns:a="http://schemas.openxmlformats.org/drawingml/2006/main">
            <a:pPr algn="ctr"/>
            <a:r>
              <a:rPr lang="da-DK" sz="650" b="0" i="0">
                <a:solidFill>
                  <a:srgbClr val="666666"/>
                </a:solidFill>
                <a:latin typeface="Nationalbank" panose="020B0503040000020004" pitchFamily="34" charset="0"/>
              </a:rPr>
              <a:t>00</a:t>
            </a:r>
          </a:p>
        </cdr:txBody>
      </cdr:sp>
      <cdr:sp macro="" textlink="">
        <cdr:nvSpPr>
          <cdr:cNvPr id="20" name="aar01">
            <a:extLst xmlns:a="http://schemas.openxmlformats.org/drawingml/2006/main">
              <a:ext uri="{FF2B5EF4-FFF2-40B4-BE49-F238E27FC236}">
                <a16:creationId xmlns:a16="http://schemas.microsoft.com/office/drawing/2014/main" id="{7F489485-D229-4F00-A9E5-C0764E0DE1D6}"/>
              </a:ext>
            </a:extLst>
          </cdr:cNvPr>
          <cdr:cNvSpPr txBox="1"/>
        </cdr:nvSpPr>
        <cdr:spPr>
          <a:xfrm xmlns:a="http://schemas.openxmlformats.org/drawingml/2006/main">
            <a:off x="2413000" y="1231900"/>
            <a:ext cx="134353" cy="82550"/>
          </a:xfrm>
          <a:prstGeom xmlns:a="http://schemas.openxmlformats.org/drawingml/2006/main" prst="rect">
            <a:avLst/>
          </a:prstGeom>
        </cdr:spPr>
        <cdr:txBody>
          <a:bodyPr xmlns:a="http://schemas.openxmlformats.org/drawingml/2006/main" vertOverflow="overflow" horzOverflow="overflow" vert="horz" wrap="none" lIns="0" tIns="0" rIns="0" bIns="0" rtlCol="0"/>
          <a:lstStyle xmlns:a="http://schemas.openxmlformats.org/drawingml/2006/main"/>
          <a:p xmlns:a="http://schemas.openxmlformats.org/drawingml/2006/main">
            <a:pPr algn="ctr"/>
            <a:r>
              <a:rPr lang="da-DK" sz="650" b="0" i="0">
                <a:solidFill>
                  <a:srgbClr val="666666"/>
                </a:solidFill>
                <a:latin typeface="Nationalbank" panose="020B0503040000020004" pitchFamily="34" charset="0"/>
              </a:rPr>
              <a:t>01</a:t>
            </a:r>
          </a:p>
        </cdr:txBody>
      </cdr:sp>
      <cdr:sp macro="" textlink="">
        <cdr:nvSpPr>
          <cdr:cNvPr id="21" name="aar02">
            <a:extLst xmlns:a="http://schemas.openxmlformats.org/drawingml/2006/main">
              <a:ext uri="{FF2B5EF4-FFF2-40B4-BE49-F238E27FC236}">
                <a16:creationId xmlns:a16="http://schemas.microsoft.com/office/drawing/2014/main" id="{7A4D703F-DF32-49F8-AE5D-61649FDA63E5}"/>
              </a:ext>
            </a:extLst>
          </cdr:cNvPr>
          <cdr:cNvSpPr txBox="1"/>
        </cdr:nvSpPr>
        <cdr:spPr>
          <a:xfrm xmlns:a="http://schemas.openxmlformats.org/drawingml/2006/main">
            <a:off x="2552700" y="1231900"/>
            <a:ext cx="134353" cy="82550"/>
          </a:xfrm>
          <a:prstGeom xmlns:a="http://schemas.openxmlformats.org/drawingml/2006/main" prst="rect">
            <a:avLst/>
          </a:prstGeom>
        </cdr:spPr>
        <cdr:txBody>
          <a:bodyPr xmlns:a="http://schemas.openxmlformats.org/drawingml/2006/main" vertOverflow="overflow" horzOverflow="overflow" vert="horz" wrap="none" lIns="0" tIns="0" rIns="0" bIns="0" rtlCol="0"/>
          <a:lstStyle xmlns:a="http://schemas.openxmlformats.org/drawingml/2006/main"/>
          <a:p xmlns:a="http://schemas.openxmlformats.org/drawingml/2006/main">
            <a:pPr algn="ctr"/>
            <a:r>
              <a:rPr lang="da-DK" sz="650" b="0" i="0">
                <a:solidFill>
                  <a:srgbClr val="666666"/>
                </a:solidFill>
                <a:latin typeface="Nationalbank" panose="020B0503040000020004" pitchFamily="34" charset="0"/>
              </a:rPr>
              <a:t>02</a:t>
            </a:r>
          </a:p>
        </cdr:txBody>
      </cdr:sp>
      <cdr:sp macro="" textlink="">
        <cdr:nvSpPr>
          <cdr:cNvPr id="22" name="aar03">
            <a:extLst xmlns:a="http://schemas.openxmlformats.org/drawingml/2006/main">
              <a:ext uri="{FF2B5EF4-FFF2-40B4-BE49-F238E27FC236}">
                <a16:creationId xmlns:a16="http://schemas.microsoft.com/office/drawing/2014/main" id="{54F3E6EC-199A-44F6-86D5-5D63E39D13BA}"/>
              </a:ext>
            </a:extLst>
          </cdr:cNvPr>
          <cdr:cNvSpPr txBox="1"/>
        </cdr:nvSpPr>
        <cdr:spPr>
          <a:xfrm xmlns:a="http://schemas.openxmlformats.org/drawingml/2006/main">
            <a:off x="2679700" y="1231900"/>
            <a:ext cx="134353" cy="82550"/>
          </a:xfrm>
          <a:prstGeom xmlns:a="http://schemas.openxmlformats.org/drawingml/2006/main" prst="rect">
            <a:avLst/>
          </a:prstGeom>
        </cdr:spPr>
        <cdr:txBody>
          <a:bodyPr xmlns:a="http://schemas.openxmlformats.org/drawingml/2006/main" vertOverflow="overflow" horzOverflow="overflow" vert="horz" wrap="none" lIns="0" tIns="0" rIns="0" bIns="0" rtlCol="0"/>
          <a:lstStyle xmlns:a="http://schemas.openxmlformats.org/drawingml/2006/main"/>
          <a:p xmlns:a="http://schemas.openxmlformats.org/drawingml/2006/main">
            <a:pPr algn="ctr"/>
            <a:r>
              <a:rPr lang="da-DK" sz="650" b="0" i="0">
                <a:solidFill>
                  <a:srgbClr val="666666"/>
                </a:solidFill>
                <a:latin typeface="Nationalbank" panose="020B0503040000020004" pitchFamily="34" charset="0"/>
              </a:rPr>
              <a:t>03</a:t>
            </a:r>
          </a:p>
        </cdr:txBody>
      </cdr:sp>
      <cdr:sp macro="" textlink="">
        <cdr:nvSpPr>
          <cdr:cNvPr id="23" name="aar04">
            <a:extLst xmlns:a="http://schemas.openxmlformats.org/drawingml/2006/main">
              <a:ext uri="{FF2B5EF4-FFF2-40B4-BE49-F238E27FC236}">
                <a16:creationId xmlns:a16="http://schemas.microsoft.com/office/drawing/2014/main" id="{B1F6C1C3-8D78-4968-A2B6-605D7948A4A9}"/>
              </a:ext>
            </a:extLst>
          </cdr:cNvPr>
          <cdr:cNvSpPr txBox="1"/>
        </cdr:nvSpPr>
        <cdr:spPr>
          <a:xfrm xmlns:a="http://schemas.openxmlformats.org/drawingml/2006/main">
            <a:off x="2819400" y="1231900"/>
            <a:ext cx="134353" cy="82550"/>
          </a:xfrm>
          <a:prstGeom xmlns:a="http://schemas.openxmlformats.org/drawingml/2006/main" prst="rect">
            <a:avLst/>
          </a:prstGeom>
        </cdr:spPr>
        <cdr:txBody>
          <a:bodyPr xmlns:a="http://schemas.openxmlformats.org/drawingml/2006/main" vertOverflow="overflow" horzOverflow="overflow" vert="horz" wrap="none" lIns="0" tIns="0" rIns="0" bIns="0" rtlCol="0"/>
          <a:lstStyle xmlns:a="http://schemas.openxmlformats.org/drawingml/2006/main"/>
          <a:p xmlns:a="http://schemas.openxmlformats.org/drawingml/2006/main">
            <a:pPr algn="ctr"/>
            <a:r>
              <a:rPr lang="da-DK" sz="650" b="0" i="0">
                <a:solidFill>
                  <a:srgbClr val="666666"/>
                </a:solidFill>
                <a:latin typeface="Nationalbank" panose="020B0503040000020004" pitchFamily="34" charset="0"/>
              </a:rPr>
              <a:t>04</a:t>
            </a:r>
          </a:p>
        </cdr:txBody>
      </cdr:sp>
      <cdr:sp macro="" textlink="">
        <cdr:nvSpPr>
          <cdr:cNvPr id="24" name="aar05">
            <a:extLst xmlns:a="http://schemas.openxmlformats.org/drawingml/2006/main">
              <a:ext uri="{FF2B5EF4-FFF2-40B4-BE49-F238E27FC236}">
                <a16:creationId xmlns:a16="http://schemas.microsoft.com/office/drawing/2014/main" id="{585AF11D-DFF0-4312-8105-C8B335B8D0AC}"/>
              </a:ext>
            </a:extLst>
          </cdr:cNvPr>
          <cdr:cNvSpPr txBox="1"/>
        </cdr:nvSpPr>
        <cdr:spPr>
          <a:xfrm xmlns:a="http://schemas.openxmlformats.org/drawingml/2006/main">
            <a:off x="2959100" y="1231900"/>
            <a:ext cx="134353" cy="82550"/>
          </a:xfrm>
          <a:prstGeom xmlns:a="http://schemas.openxmlformats.org/drawingml/2006/main" prst="rect">
            <a:avLst/>
          </a:prstGeom>
        </cdr:spPr>
        <cdr:txBody>
          <a:bodyPr xmlns:a="http://schemas.openxmlformats.org/drawingml/2006/main" vertOverflow="overflow" horzOverflow="overflow" vert="horz" wrap="none" lIns="0" tIns="0" rIns="0" bIns="0" rtlCol="0"/>
          <a:lstStyle xmlns:a="http://schemas.openxmlformats.org/drawingml/2006/main"/>
          <a:p xmlns:a="http://schemas.openxmlformats.org/drawingml/2006/main">
            <a:pPr algn="ctr"/>
            <a:r>
              <a:rPr lang="da-DK" sz="650" b="0" i="0">
                <a:solidFill>
                  <a:srgbClr val="666666"/>
                </a:solidFill>
                <a:latin typeface="Nationalbank" panose="020B0503040000020004" pitchFamily="34" charset="0"/>
              </a:rPr>
              <a:t>05</a:t>
            </a:r>
          </a:p>
        </cdr:txBody>
      </cdr:sp>
      <cdr:sp macro="" textlink="">
        <cdr:nvSpPr>
          <cdr:cNvPr id="25" name="aar06">
            <a:extLst xmlns:a="http://schemas.openxmlformats.org/drawingml/2006/main">
              <a:ext uri="{FF2B5EF4-FFF2-40B4-BE49-F238E27FC236}">
                <a16:creationId xmlns:a16="http://schemas.microsoft.com/office/drawing/2014/main" id="{6DA10225-4E0E-4179-ABEF-AA1F26CBE0F6}"/>
              </a:ext>
            </a:extLst>
          </cdr:cNvPr>
          <cdr:cNvSpPr txBox="1"/>
        </cdr:nvSpPr>
        <cdr:spPr>
          <a:xfrm xmlns:a="http://schemas.openxmlformats.org/drawingml/2006/main">
            <a:off x="3086100" y="1231900"/>
            <a:ext cx="134353" cy="82550"/>
          </a:xfrm>
          <a:prstGeom xmlns:a="http://schemas.openxmlformats.org/drawingml/2006/main" prst="rect">
            <a:avLst/>
          </a:prstGeom>
        </cdr:spPr>
        <cdr:txBody>
          <a:bodyPr xmlns:a="http://schemas.openxmlformats.org/drawingml/2006/main" vertOverflow="overflow" horzOverflow="overflow" vert="horz" wrap="none" lIns="0" tIns="0" rIns="0" bIns="0" rtlCol="0"/>
          <a:lstStyle xmlns:a="http://schemas.openxmlformats.org/drawingml/2006/main"/>
          <a:p xmlns:a="http://schemas.openxmlformats.org/drawingml/2006/main">
            <a:pPr algn="ctr"/>
            <a:r>
              <a:rPr lang="da-DK" sz="650" b="0" i="0">
                <a:solidFill>
                  <a:srgbClr val="666666"/>
                </a:solidFill>
                <a:latin typeface="Nationalbank" panose="020B0503040000020004" pitchFamily="34" charset="0"/>
              </a:rPr>
              <a:t>06</a:t>
            </a:r>
          </a:p>
        </cdr:txBody>
      </cdr:sp>
      <cdr:sp macro="" textlink="">
        <cdr:nvSpPr>
          <cdr:cNvPr id="26" name="aar07">
            <a:extLst xmlns:a="http://schemas.openxmlformats.org/drawingml/2006/main">
              <a:ext uri="{FF2B5EF4-FFF2-40B4-BE49-F238E27FC236}">
                <a16:creationId xmlns:a16="http://schemas.microsoft.com/office/drawing/2014/main" id="{5D4829CC-0B30-474C-9E40-63BF5F893DB8}"/>
              </a:ext>
            </a:extLst>
          </cdr:cNvPr>
          <cdr:cNvSpPr txBox="1"/>
        </cdr:nvSpPr>
        <cdr:spPr>
          <a:xfrm xmlns:a="http://schemas.openxmlformats.org/drawingml/2006/main">
            <a:off x="3225800" y="1231900"/>
            <a:ext cx="134353" cy="82550"/>
          </a:xfrm>
          <a:prstGeom xmlns:a="http://schemas.openxmlformats.org/drawingml/2006/main" prst="rect">
            <a:avLst/>
          </a:prstGeom>
        </cdr:spPr>
        <cdr:txBody>
          <a:bodyPr xmlns:a="http://schemas.openxmlformats.org/drawingml/2006/main" vertOverflow="overflow" horzOverflow="overflow" vert="horz" wrap="none" lIns="0" tIns="0" rIns="0" bIns="0" rtlCol="0"/>
          <a:lstStyle xmlns:a="http://schemas.openxmlformats.org/drawingml/2006/main"/>
          <a:p xmlns:a="http://schemas.openxmlformats.org/drawingml/2006/main">
            <a:pPr algn="ctr"/>
            <a:r>
              <a:rPr lang="da-DK" sz="650" b="0" i="0">
                <a:solidFill>
                  <a:srgbClr val="666666"/>
                </a:solidFill>
                <a:latin typeface="Nationalbank" panose="020B0503040000020004" pitchFamily="34" charset="0"/>
              </a:rPr>
              <a:t>07</a:t>
            </a:r>
          </a:p>
        </cdr:txBody>
      </cdr:sp>
      <cdr:sp macro="" textlink="">
        <cdr:nvSpPr>
          <cdr:cNvPr id="27" name="aar08">
            <a:extLst xmlns:a="http://schemas.openxmlformats.org/drawingml/2006/main">
              <a:ext uri="{FF2B5EF4-FFF2-40B4-BE49-F238E27FC236}">
                <a16:creationId xmlns:a16="http://schemas.microsoft.com/office/drawing/2014/main" id="{808CE003-EF5A-4A76-AA85-B1983B1F7F56}"/>
              </a:ext>
            </a:extLst>
          </cdr:cNvPr>
          <cdr:cNvSpPr txBox="1"/>
        </cdr:nvSpPr>
        <cdr:spPr>
          <a:xfrm xmlns:a="http://schemas.openxmlformats.org/drawingml/2006/main">
            <a:off x="3352800" y="1231900"/>
            <a:ext cx="134353" cy="82550"/>
          </a:xfrm>
          <a:prstGeom xmlns:a="http://schemas.openxmlformats.org/drawingml/2006/main" prst="rect">
            <a:avLst/>
          </a:prstGeom>
        </cdr:spPr>
        <cdr:txBody>
          <a:bodyPr xmlns:a="http://schemas.openxmlformats.org/drawingml/2006/main" vertOverflow="overflow" horzOverflow="overflow" vert="horz" wrap="none" lIns="0" tIns="0" rIns="0" bIns="0" rtlCol="0"/>
          <a:lstStyle xmlns:a="http://schemas.openxmlformats.org/drawingml/2006/main"/>
          <a:p xmlns:a="http://schemas.openxmlformats.org/drawingml/2006/main">
            <a:pPr algn="ctr"/>
            <a:r>
              <a:rPr lang="da-DK" sz="650" b="0" i="0">
                <a:solidFill>
                  <a:srgbClr val="666666"/>
                </a:solidFill>
                <a:latin typeface="Nationalbank" panose="020B0503040000020004" pitchFamily="34" charset="0"/>
              </a:rPr>
              <a:t>08</a:t>
            </a:r>
          </a:p>
        </cdr:txBody>
      </cdr:sp>
      <cdr:sp macro="" textlink="">
        <cdr:nvSpPr>
          <cdr:cNvPr id="28" name="aar09">
            <a:extLst xmlns:a="http://schemas.openxmlformats.org/drawingml/2006/main">
              <a:ext uri="{FF2B5EF4-FFF2-40B4-BE49-F238E27FC236}">
                <a16:creationId xmlns:a16="http://schemas.microsoft.com/office/drawing/2014/main" id="{34092219-8058-430B-A36C-9350AD751FF5}"/>
              </a:ext>
            </a:extLst>
          </cdr:cNvPr>
          <cdr:cNvSpPr txBox="1"/>
        </cdr:nvSpPr>
        <cdr:spPr>
          <a:xfrm xmlns:a="http://schemas.openxmlformats.org/drawingml/2006/main">
            <a:off x="3492500" y="1231900"/>
            <a:ext cx="134353" cy="82550"/>
          </a:xfrm>
          <a:prstGeom xmlns:a="http://schemas.openxmlformats.org/drawingml/2006/main" prst="rect">
            <a:avLst/>
          </a:prstGeom>
        </cdr:spPr>
        <cdr:txBody>
          <a:bodyPr xmlns:a="http://schemas.openxmlformats.org/drawingml/2006/main" vertOverflow="overflow" horzOverflow="overflow" vert="horz" wrap="none" lIns="0" tIns="0" rIns="0" bIns="0" rtlCol="0"/>
          <a:lstStyle xmlns:a="http://schemas.openxmlformats.org/drawingml/2006/main"/>
          <a:p xmlns:a="http://schemas.openxmlformats.org/drawingml/2006/main">
            <a:pPr algn="ctr"/>
            <a:r>
              <a:rPr lang="da-DK" sz="650" b="0" i="0">
                <a:solidFill>
                  <a:srgbClr val="666666"/>
                </a:solidFill>
                <a:latin typeface="Nationalbank" panose="020B0503040000020004" pitchFamily="34" charset="0"/>
              </a:rPr>
              <a:t>09</a:t>
            </a:r>
          </a:p>
        </cdr:txBody>
      </cdr:sp>
      <cdr:sp macro="" textlink="">
        <cdr:nvSpPr>
          <cdr:cNvPr id="29" name="aar10">
            <a:extLst xmlns:a="http://schemas.openxmlformats.org/drawingml/2006/main">
              <a:ext uri="{FF2B5EF4-FFF2-40B4-BE49-F238E27FC236}">
                <a16:creationId xmlns:a16="http://schemas.microsoft.com/office/drawing/2014/main" id="{136F2F0D-3283-408E-861E-B0A760528197}"/>
              </a:ext>
            </a:extLst>
          </cdr:cNvPr>
          <cdr:cNvSpPr txBox="1"/>
        </cdr:nvSpPr>
        <cdr:spPr>
          <a:xfrm xmlns:a="http://schemas.openxmlformats.org/drawingml/2006/main">
            <a:off x="3619500" y="1231900"/>
            <a:ext cx="134353" cy="82550"/>
          </a:xfrm>
          <a:prstGeom xmlns:a="http://schemas.openxmlformats.org/drawingml/2006/main" prst="rect">
            <a:avLst/>
          </a:prstGeom>
        </cdr:spPr>
        <cdr:txBody>
          <a:bodyPr xmlns:a="http://schemas.openxmlformats.org/drawingml/2006/main" vertOverflow="overflow" horzOverflow="overflow" vert="horz" wrap="none" lIns="0" tIns="0" rIns="0" bIns="0" rtlCol="0"/>
          <a:lstStyle xmlns:a="http://schemas.openxmlformats.org/drawingml/2006/main"/>
          <a:p xmlns:a="http://schemas.openxmlformats.org/drawingml/2006/main">
            <a:pPr algn="ctr"/>
            <a:r>
              <a:rPr lang="da-DK" sz="650" b="0" i="0">
                <a:solidFill>
                  <a:srgbClr val="666666"/>
                </a:solidFill>
                <a:latin typeface="Nationalbank" panose="020B0503040000020004" pitchFamily="34" charset="0"/>
              </a:rPr>
              <a:t>10</a:t>
            </a:r>
          </a:p>
        </cdr:txBody>
      </cdr:sp>
      <cdr:sp macro="" textlink="">
        <cdr:nvSpPr>
          <cdr:cNvPr id="30" name="aar11">
            <a:extLst xmlns:a="http://schemas.openxmlformats.org/drawingml/2006/main">
              <a:ext uri="{FF2B5EF4-FFF2-40B4-BE49-F238E27FC236}">
                <a16:creationId xmlns:a16="http://schemas.microsoft.com/office/drawing/2014/main" id="{080AE511-DCCC-4E71-8FA5-3F41DBF9E442}"/>
              </a:ext>
            </a:extLst>
          </cdr:cNvPr>
          <cdr:cNvSpPr txBox="1"/>
        </cdr:nvSpPr>
        <cdr:spPr>
          <a:xfrm xmlns:a="http://schemas.openxmlformats.org/drawingml/2006/main">
            <a:off x="3759200" y="1231900"/>
            <a:ext cx="134353" cy="82550"/>
          </a:xfrm>
          <a:prstGeom xmlns:a="http://schemas.openxmlformats.org/drawingml/2006/main" prst="rect">
            <a:avLst/>
          </a:prstGeom>
        </cdr:spPr>
        <cdr:txBody>
          <a:bodyPr xmlns:a="http://schemas.openxmlformats.org/drawingml/2006/main" vertOverflow="overflow" horzOverflow="overflow" vert="horz" wrap="none" lIns="0" tIns="0" rIns="0" bIns="0" rtlCol="0"/>
          <a:lstStyle xmlns:a="http://schemas.openxmlformats.org/drawingml/2006/main"/>
          <a:p xmlns:a="http://schemas.openxmlformats.org/drawingml/2006/main">
            <a:pPr algn="ctr"/>
            <a:r>
              <a:rPr lang="da-DK" sz="650" b="0" i="0">
                <a:solidFill>
                  <a:srgbClr val="666666"/>
                </a:solidFill>
                <a:latin typeface="Nationalbank" panose="020B0503040000020004" pitchFamily="34" charset="0"/>
              </a:rPr>
              <a:t>11</a:t>
            </a:r>
          </a:p>
        </cdr:txBody>
      </cdr:sp>
      <cdr:sp macro="" textlink="">
        <cdr:nvSpPr>
          <cdr:cNvPr id="31" name="aar12">
            <a:extLst xmlns:a="http://schemas.openxmlformats.org/drawingml/2006/main">
              <a:ext uri="{FF2B5EF4-FFF2-40B4-BE49-F238E27FC236}">
                <a16:creationId xmlns:a16="http://schemas.microsoft.com/office/drawing/2014/main" id="{F1B37DDC-D430-44B5-AA15-0C70F22FCD56}"/>
              </a:ext>
            </a:extLst>
          </cdr:cNvPr>
          <cdr:cNvSpPr txBox="1"/>
        </cdr:nvSpPr>
        <cdr:spPr>
          <a:xfrm xmlns:a="http://schemas.openxmlformats.org/drawingml/2006/main">
            <a:off x="3898900" y="1231900"/>
            <a:ext cx="134353" cy="82550"/>
          </a:xfrm>
          <a:prstGeom xmlns:a="http://schemas.openxmlformats.org/drawingml/2006/main" prst="rect">
            <a:avLst/>
          </a:prstGeom>
        </cdr:spPr>
        <cdr:txBody>
          <a:bodyPr xmlns:a="http://schemas.openxmlformats.org/drawingml/2006/main" vertOverflow="overflow" horzOverflow="overflow" vert="horz" wrap="none" lIns="0" tIns="0" rIns="0" bIns="0" rtlCol="0"/>
          <a:lstStyle xmlns:a="http://schemas.openxmlformats.org/drawingml/2006/main"/>
          <a:p xmlns:a="http://schemas.openxmlformats.org/drawingml/2006/main">
            <a:pPr algn="ctr"/>
            <a:r>
              <a:rPr lang="da-DK" sz="650" b="0" i="0">
                <a:solidFill>
                  <a:srgbClr val="666666"/>
                </a:solidFill>
                <a:latin typeface="Nationalbank" panose="020B0503040000020004" pitchFamily="34" charset="0"/>
              </a:rPr>
              <a:t>12</a:t>
            </a:r>
          </a:p>
        </cdr:txBody>
      </cdr:sp>
      <cdr:sp macro="" textlink="">
        <cdr:nvSpPr>
          <cdr:cNvPr id="32" name="aar13">
            <a:extLst xmlns:a="http://schemas.openxmlformats.org/drawingml/2006/main">
              <a:ext uri="{FF2B5EF4-FFF2-40B4-BE49-F238E27FC236}">
                <a16:creationId xmlns:a16="http://schemas.microsoft.com/office/drawing/2014/main" id="{FE3E4688-8959-49DD-94DA-F0EB4F66CD50}"/>
              </a:ext>
            </a:extLst>
          </cdr:cNvPr>
          <cdr:cNvSpPr txBox="1"/>
        </cdr:nvSpPr>
        <cdr:spPr>
          <a:xfrm xmlns:a="http://schemas.openxmlformats.org/drawingml/2006/main">
            <a:off x="4025900" y="1231900"/>
            <a:ext cx="134353" cy="82550"/>
          </a:xfrm>
          <a:prstGeom xmlns:a="http://schemas.openxmlformats.org/drawingml/2006/main" prst="rect">
            <a:avLst/>
          </a:prstGeom>
        </cdr:spPr>
        <cdr:txBody>
          <a:bodyPr xmlns:a="http://schemas.openxmlformats.org/drawingml/2006/main" vertOverflow="overflow" horzOverflow="overflow" vert="horz" wrap="none" lIns="0" tIns="0" rIns="0" bIns="0" rtlCol="0"/>
          <a:lstStyle xmlns:a="http://schemas.openxmlformats.org/drawingml/2006/main"/>
          <a:p xmlns:a="http://schemas.openxmlformats.org/drawingml/2006/main">
            <a:pPr algn="ctr"/>
            <a:r>
              <a:rPr lang="da-DK" sz="650" b="0" i="0">
                <a:solidFill>
                  <a:srgbClr val="666666"/>
                </a:solidFill>
                <a:latin typeface="Nationalbank" panose="020B0503040000020004" pitchFamily="34" charset="0"/>
              </a:rPr>
              <a:t>13</a:t>
            </a:r>
          </a:p>
        </cdr:txBody>
      </cdr:sp>
      <cdr:sp macro="" textlink="">
        <cdr:nvSpPr>
          <cdr:cNvPr id="33" name="aar14">
            <a:extLst xmlns:a="http://schemas.openxmlformats.org/drawingml/2006/main">
              <a:ext uri="{FF2B5EF4-FFF2-40B4-BE49-F238E27FC236}">
                <a16:creationId xmlns:a16="http://schemas.microsoft.com/office/drawing/2014/main" id="{ED6EA6D0-34A1-4FE0-8EDA-6B03F7B54001}"/>
              </a:ext>
            </a:extLst>
          </cdr:cNvPr>
          <cdr:cNvSpPr txBox="1"/>
        </cdr:nvSpPr>
        <cdr:spPr>
          <a:xfrm xmlns:a="http://schemas.openxmlformats.org/drawingml/2006/main">
            <a:off x="4165600" y="1231900"/>
            <a:ext cx="134353" cy="82550"/>
          </a:xfrm>
          <a:prstGeom xmlns:a="http://schemas.openxmlformats.org/drawingml/2006/main" prst="rect">
            <a:avLst/>
          </a:prstGeom>
        </cdr:spPr>
        <cdr:txBody>
          <a:bodyPr xmlns:a="http://schemas.openxmlformats.org/drawingml/2006/main" vertOverflow="overflow" horzOverflow="overflow" vert="horz" wrap="none" lIns="0" tIns="0" rIns="0" bIns="0" rtlCol="0"/>
          <a:lstStyle xmlns:a="http://schemas.openxmlformats.org/drawingml/2006/main"/>
          <a:p xmlns:a="http://schemas.openxmlformats.org/drawingml/2006/main">
            <a:pPr algn="ctr"/>
            <a:r>
              <a:rPr lang="da-DK" sz="650" b="0" i="0">
                <a:solidFill>
                  <a:srgbClr val="666666"/>
                </a:solidFill>
                <a:latin typeface="Nationalbank" panose="020B0503040000020004" pitchFamily="34" charset="0"/>
              </a:rPr>
              <a:t>14</a:t>
            </a:r>
          </a:p>
        </cdr:txBody>
      </cdr:sp>
      <cdr:sp macro="" textlink="">
        <cdr:nvSpPr>
          <cdr:cNvPr id="34" name="aar15">
            <a:extLst xmlns:a="http://schemas.openxmlformats.org/drawingml/2006/main">
              <a:ext uri="{FF2B5EF4-FFF2-40B4-BE49-F238E27FC236}">
                <a16:creationId xmlns:a16="http://schemas.microsoft.com/office/drawing/2014/main" id="{28650060-FA3D-41F3-A717-1BDA8AE86EDC}"/>
              </a:ext>
            </a:extLst>
          </cdr:cNvPr>
          <cdr:cNvSpPr txBox="1"/>
        </cdr:nvSpPr>
        <cdr:spPr>
          <a:xfrm xmlns:a="http://schemas.openxmlformats.org/drawingml/2006/main">
            <a:off x="4292600" y="1231900"/>
            <a:ext cx="134353" cy="82550"/>
          </a:xfrm>
          <a:prstGeom xmlns:a="http://schemas.openxmlformats.org/drawingml/2006/main" prst="rect">
            <a:avLst/>
          </a:prstGeom>
        </cdr:spPr>
        <cdr:txBody>
          <a:bodyPr xmlns:a="http://schemas.openxmlformats.org/drawingml/2006/main" vertOverflow="overflow" horzOverflow="overflow" vert="horz" wrap="none" lIns="0" tIns="0" rIns="0" bIns="0" rtlCol="0"/>
          <a:lstStyle xmlns:a="http://schemas.openxmlformats.org/drawingml/2006/main"/>
          <a:p xmlns:a="http://schemas.openxmlformats.org/drawingml/2006/main">
            <a:pPr algn="ctr"/>
            <a:r>
              <a:rPr lang="da-DK" sz="650" b="0" i="0">
                <a:solidFill>
                  <a:srgbClr val="666666"/>
                </a:solidFill>
                <a:latin typeface="Nationalbank" panose="020B0503040000020004" pitchFamily="34" charset="0"/>
              </a:rPr>
              <a:t>15</a:t>
            </a:r>
          </a:p>
        </cdr:txBody>
      </cdr:sp>
      <cdr:sp macro="" textlink="">
        <cdr:nvSpPr>
          <cdr:cNvPr id="35" name="aar16">
            <a:extLst xmlns:a="http://schemas.openxmlformats.org/drawingml/2006/main">
              <a:ext uri="{FF2B5EF4-FFF2-40B4-BE49-F238E27FC236}">
                <a16:creationId xmlns:a16="http://schemas.microsoft.com/office/drawing/2014/main" id="{D85AC320-17AA-44C9-B825-36BEB951E304}"/>
              </a:ext>
            </a:extLst>
          </cdr:cNvPr>
          <cdr:cNvSpPr txBox="1"/>
        </cdr:nvSpPr>
        <cdr:spPr>
          <a:xfrm xmlns:a="http://schemas.openxmlformats.org/drawingml/2006/main">
            <a:off x="4432300" y="1231900"/>
            <a:ext cx="134353" cy="82550"/>
          </a:xfrm>
          <a:prstGeom xmlns:a="http://schemas.openxmlformats.org/drawingml/2006/main" prst="rect">
            <a:avLst/>
          </a:prstGeom>
        </cdr:spPr>
        <cdr:txBody>
          <a:bodyPr xmlns:a="http://schemas.openxmlformats.org/drawingml/2006/main" vertOverflow="overflow" horzOverflow="overflow" vert="horz" wrap="none" lIns="0" tIns="0" rIns="0" bIns="0" rtlCol="0"/>
          <a:lstStyle xmlns:a="http://schemas.openxmlformats.org/drawingml/2006/main"/>
          <a:p xmlns:a="http://schemas.openxmlformats.org/drawingml/2006/main">
            <a:pPr algn="ctr"/>
            <a:r>
              <a:rPr lang="da-DK" sz="650" b="0" i="0">
                <a:solidFill>
                  <a:srgbClr val="666666"/>
                </a:solidFill>
                <a:latin typeface="Nationalbank" panose="020B0503040000020004" pitchFamily="34" charset="0"/>
              </a:rPr>
              <a:t>16</a:t>
            </a:r>
          </a:p>
        </cdr:txBody>
      </cdr:sp>
      <cdr:sp macro="" textlink="">
        <cdr:nvSpPr>
          <cdr:cNvPr id="36" name="aar17">
            <a:extLst xmlns:a="http://schemas.openxmlformats.org/drawingml/2006/main">
              <a:ext uri="{FF2B5EF4-FFF2-40B4-BE49-F238E27FC236}">
                <a16:creationId xmlns:a16="http://schemas.microsoft.com/office/drawing/2014/main" id="{6347A725-9F81-4087-90D1-3E7FF6AA1596}"/>
              </a:ext>
            </a:extLst>
          </cdr:cNvPr>
          <cdr:cNvSpPr txBox="1"/>
        </cdr:nvSpPr>
        <cdr:spPr>
          <a:xfrm xmlns:a="http://schemas.openxmlformats.org/drawingml/2006/main">
            <a:off x="4572000" y="1231900"/>
            <a:ext cx="134353" cy="82550"/>
          </a:xfrm>
          <a:prstGeom xmlns:a="http://schemas.openxmlformats.org/drawingml/2006/main" prst="rect">
            <a:avLst/>
          </a:prstGeom>
        </cdr:spPr>
        <cdr:txBody>
          <a:bodyPr xmlns:a="http://schemas.openxmlformats.org/drawingml/2006/main" vertOverflow="overflow" horzOverflow="overflow" vert="horz" wrap="none" lIns="0" tIns="0" rIns="0" bIns="0" rtlCol="0"/>
          <a:lstStyle xmlns:a="http://schemas.openxmlformats.org/drawingml/2006/main"/>
          <a:p xmlns:a="http://schemas.openxmlformats.org/drawingml/2006/main">
            <a:pPr algn="ctr"/>
            <a:r>
              <a:rPr lang="da-DK" sz="650" b="0" i="0">
                <a:solidFill>
                  <a:srgbClr val="666666"/>
                </a:solidFill>
                <a:latin typeface="Nationalbank" panose="020B0503040000020004" pitchFamily="34" charset="0"/>
              </a:rPr>
              <a:t>17</a:t>
            </a:r>
          </a:p>
        </cdr:txBody>
      </cdr:sp>
      <cdr:sp macro="" textlink="">
        <cdr:nvSpPr>
          <cdr:cNvPr id="37" name="aar18">
            <a:extLst xmlns:a="http://schemas.openxmlformats.org/drawingml/2006/main">
              <a:ext uri="{FF2B5EF4-FFF2-40B4-BE49-F238E27FC236}">
                <a16:creationId xmlns:a16="http://schemas.microsoft.com/office/drawing/2014/main" id="{F706054A-940D-4CCD-884A-8D5A084C4A88}"/>
              </a:ext>
            </a:extLst>
          </cdr:cNvPr>
          <cdr:cNvSpPr txBox="1"/>
        </cdr:nvSpPr>
        <cdr:spPr>
          <a:xfrm xmlns:a="http://schemas.openxmlformats.org/drawingml/2006/main">
            <a:off x="4699000" y="1231900"/>
            <a:ext cx="134353" cy="82550"/>
          </a:xfrm>
          <a:prstGeom xmlns:a="http://schemas.openxmlformats.org/drawingml/2006/main" prst="rect">
            <a:avLst/>
          </a:prstGeom>
        </cdr:spPr>
        <cdr:txBody>
          <a:bodyPr xmlns:a="http://schemas.openxmlformats.org/drawingml/2006/main" vertOverflow="overflow" horzOverflow="overflow" vert="horz" wrap="none" lIns="0" tIns="0" rIns="0" bIns="0" rtlCol="0"/>
          <a:lstStyle xmlns:a="http://schemas.openxmlformats.org/drawingml/2006/main"/>
          <a:p xmlns:a="http://schemas.openxmlformats.org/drawingml/2006/main">
            <a:pPr algn="ctr"/>
            <a:r>
              <a:rPr lang="da-DK" sz="650" b="0" i="0">
                <a:solidFill>
                  <a:srgbClr val="666666"/>
                </a:solidFill>
                <a:latin typeface="Nationalbank" panose="020B0503040000020004" pitchFamily="34" charset="0"/>
              </a:rPr>
              <a:t>18</a:t>
            </a:r>
          </a:p>
        </cdr:txBody>
      </cdr:sp>
      <cdr:sp macro="" textlink="">
        <cdr:nvSpPr>
          <cdr:cNvPr id="38" name="aar19">
            <a:extLst xmlns:a="http://schemas.openxmlformats.org/drawingml/2006/main">
              <a:ext uri="{FF2B5EF4-FFF2-40B4-BE49-F238E27FC236}">
                <a16:creationId xmlns:a16="http://schemas.microsoft.com/office/drawing/2014/main" id="{2F15EA10-F35E-49D2-9835-473C661FDBB3}"/>
              </a:ext>
            </a:extLst>
          </cdr:cNvPr>
          <cdr:cNvSpPr txBox="1"/>
        </cdr:nvSpPr>
        <cdr:spPr>
          <a:xfrm xmlns:a="http://schemas.openxmlformats.org/drawingml/2006/main">
            <a:off x="4838700" y="1231900"/>
            <a:ext cx="134353" cy="82550"/>
          </a:xfrm>
          <a:prstGeom xmlns:a="http://schemas.openxmlformats.org/drawingml/2006/main" prst="rect">
            <a:avLst/>
          </a:prstGeom>
        </cdr:spPr>
        <cdr:txBody>
          <a:bodyPr xmlns:a="http://schemas.openxmlformats.org/drawingml/2006/main" vertOverflow="overflow" horzOverflow="overflow" vert="horz" wrap="none" lIns="0" tIns="0" rIns="0" bIns="0" rtlCol="0"/>
          <a:lstStyle xmlns:a="http://schemas.openxmlformats.org/drawingml/2006/main"/>
          <a:p xmlns:a="http://schemas.openxmlformats.org/drawingml/2006/main">
            <a:pPr algn="ctr"/>
            <a:r>
              <a:rPr lang="da-DK" sz="650" b="0" i="0">
                <a:solidFill>
                  <a:srgbClr val="666666"/>
                </a:solidFill>
                <a:latin typeface="Nationalbank" panose="020B0503040000020004" pitchFamily="34" charset="0"/>
              </a:rPr>
              <a:t>19</a:t>
            </a:r>
          </a:p>
        </cdr:txBody>
      </cdr:sp>
      <cdr:sp macro="" textlink="">
        <cdr:nvSpPr>
          <cdr:cNvPr id="39" name="aar20">
            <a:extLst xmlns:a="http://schemas.openxmlformats.org/drawingml/2006/main">
              <a:ext uri="{FF2B5EF4-FFF2-40B4-BE49-F238E27FC236}">
                <a16:creationId xmlns:a16="http://schemas.microsoft.com/office/drawing/2014/main" id="{43A3059F-F4A1-4D54-B5F6-D26AF8CC72D0}"/>
              </a:ext>
            </a:extLst>
          </cdr:cNvPr>
          <cdr:cNvSpPr txBox="1"/>
        </cdr:nvSpPr>
        <cdr:spPr>
          <a:xfrm xmlns:a="http://schemas.openxmlformats.org/drawingml/2006/main">
            <a:off x="4965700" y="1231900"/>
            <a:ext cx="134353" cy="82550"/>
          </a:xfrm>
          <a:prstGeom xmlns:a="http://schemas.openxmlformats.org/drawingml/2006/main" prst="rect">
            <a:avLst/>
          </a:prstGeom>
        </cdr:spPr>
        <cdr:txBody>
          <a:bodyPr xmlns:a="http://schemas.openxmlformats.org/drawingml/2006/main" vertOverflow="overflow" horzOverflow="overflow" vert="horz" wrap="none" lIns="0" tIns="0" rIns="0" bIns="0" rtlCol="0"/>
          <a:lstStyle xmlns:a="http://schemas.openxmlformats.org/drawingml/2006/main"/>
          <a:p xmlns:a="http://schemas.openxmlformats.org/drawingml/2006/main">
            <a:pPr algn="ctr"/>
            <a:r>
              <a:rPr lang="da-DK" sz="650" b="0" i="0">
                <a:solidFill>
                  <a:srgbClr val="666666"/>
                </a:solidFill>
                <a:latin typeface="Nationalbank" panose="020B0503040000020004" pitchFamily="34" charset="0"/>
              </a:rPr>
              <a:t>20</a:t>
            </a:r>
          </a:p>
        </cdr:txBody>
      </cdr:sp>
      <cdr:sp macro="" textlink="">
        <cdr:nvSpPr>
          <cdr:cNvPr id="40" name="aar21">
            <a:extLst xmlns:a="http://schemas.openxmlformats.org/drawingml/2006/main">
              <a:ext uri="{FF2B5EF4-FFF2-40B4-BE49-F238E27FC236}">
                <a16:creationId xmlns:a16="http://schemas.microsoft.com/office/drawing/2014/main" id="{384532A8-94AB-4F23-A2D6-06282FB00191}"/>
              </a:ext>
            </a:extLst>
          </cdr:cNvPr>
          <cdr:cNvSpPr txBox="1"/>
        </cdr:nvSpPr>
        <cdr:spPr>
          <a:xfrm xmlns:a="http://schemas.openxmlformats.org/drawingml/2006/main">
            <a:off x="5105400" y="1231900"/>
            <a:ext cx="134353" cy="82550"/>
          </a:xfrm>
          <a:prstGeom xmlns:a="http://schemas.openxmlformats.org/drawingml/2006/main" prst="rect">
            <a:avLst/>
          </a:prstGeom>
        </cdr:spPr>
        <cdr:txBody>
          <a:bodyPr xmlns:a="http://schemas.openxmlformats.org/drawingml/2006/main" vertOverflow="overflow" horzOverflow="overflow" vert="horz" wrap="none" lIns="0" tIns="0" rIns="0" bIns="0" rtlCol="0"/>
          <a:lstStyle xmlns:a="http://schemas.openxmlformats.org/drawingml/2006/main"/>
          <a:p xmlns:a="http://schemas.openxmlformats.org/drawingml/2006/main">
            <a:pPr algn="ctr"/>
            <a:r>
              <a:rPr lang="da-DK" sz="650" b="0" i="0">
                <a:solidFill>
                  <a:srgbClr val="666666"/>
                </a:solidFill>
                <a:latin typeface="Nationalbank" panose="020B0503040000020004" pitchFamily="34" charset="0"/>
              </a:rPr>
              <a:t>21</a:t>
            </a:r>
          </a:p>
        </cdr:txBody>
      </cdr:sp>
      <cdr:sp macro="" textlink="">
        <cdr:nvSpPr>
          <cdr:cNvPr id="41" name="aar22">
            <a:extLst xmlns:a="http://schemas.openxmlformats.org/drawingml/2006/main">
              <a:ext uri="{FF2B5EF4-FFF2-40B4-BE49-F238E27FC236}">
                <a16:creationId xmlns:a16="http://schemas.microsoft.com/office/drawing/2014/main" id="{51F02A04-B2D7-4C57-A045-96CDB630B5D1}"/>
              </a:ext>
            </a:extLst>
          </cdr:cNvPr>
          <cdr:cNvSpPr txBox="1"/>
        </cdr:nvSpPr>
        <cdr:spPr>
          <a:xfrm xmlns:a="http://schemas.openxmlformats.org/drawingml/2006/main">
            <a:off x="5232400" y="1231900"/>
            <a:ext cx="134353" cy="82550"/>
          </a:xfrm>
          <a:prstGeom xmlns:a="http://schemas.openxmlformats.org/drawingml/2006/main" prst="rect">
            <a:avLst/>
          </a:prstGeom>
        </cdr:spPr>
        <cdr:txBody>
          <a:bodyPr xmlns:a="http://schemas.openxmlformats.org/drawingml/2006/main" vertOverflow="overflow" horzOverflow="overflow" vert="horz" wrap="none" lIns="0" tIns="0" rIns="0" bIns="0" rtlCol="0"/>
          <a:lstStyle xmlns:a="http://schemas.openxmlformats.org/drawingml/2006/main"/>
          <a:p xmlns:a="http://schemas.openxmlformats.org/drawingml/2006/main">
            <a:pPr algn="ctr"/>
            <a:r>
              <a:rPr lang="da-DK" sz="650" b="0" i="0">
                <a:solidFill>
                  <a:srgbClr val="666666"/>
                </a:solidFill>
                <a:latin typeface="Nationalbank" panose="020B0503040000020004" pitchFamily="34" charset="0"/>
              </a:rPr>
              <a:t>22</a:t>
            </a:r>
          </a:p>
        </cdr:txBody>
      </cdr:sp>
    </cdr:grpSp>
  </cdr:relSizeAnchor>
</c:userShapes>
</file>

<file path=ppt/drawings/drawing4.xml><?xml version="1.0" encoding="utf-8"?>
<c:userShapes xmlns:c="http://schemas.openxmlformats.org/drawingml/2006/chart">
  <cdr:relSizeAnchor xmlns:cdr="http://schemas.openxmlformats.org/drawingml/2006/chartDrawing">
    <cdr:from>
      <cdr:x>0.34017</cdr:x>
      <cdr:y>0.48639</cdr:y>
    </cdr:from>
    <cdr:to>
      <cdr:x>0.42636</cdr:x>
      <cdr:y>0.53376</cdr:y>
    </cdr:to>
    <cdr:sp macro="" textlink="">
      <cdr:nvSpPr>
        <cdr:cNvPr id="11" name="Label0">
          <a:extLst xmlns:a="http://schemas.openxmlformats.org/drawingml/2006/main">
            <a:ext uri="{FF2B5EF4-FFF2-40B4-BE49-F238E27FC236}">
              <a16:creationId xmlns:a16="http://schemas.microsoft.com/office/drawing/2014/main" id="{9D45E331-B722-4BE6-BE6C-ADD5AD2D13ED}"/>
            </a:ext>
          </a:extLst>
        </cdr:cNvPr>
        <cdr:cNvSpPr txBox="1"/>
      </cdr:nvSpPr>
      <cdr:spPr>
        <a:xfrm xmlns:a="http://schemas.openxmlformats.org/drawingml/2006/main">
          <a:off x="1110732" y="1920864"/>
          <a:ext cx="281427" cy="187074"/>
        </a:xfrm>
        <a:prstGeom xmlns:a="http://schemas.openxmlformats.org/drawingml/2006/main" prst="rect">
          <a:avLst/>
        </a:prstGeom>
      </cdr:spPr>
      <cdr:txBody>
        <a:bodyPr xmlns:a="http://schemas.openxmlformats.org/drawingml/2006/main" vertOverflow="overflow" horzOverflow="overflow" vert="horz" wrap="none" lIns="0" tIns="0" rIns="0" bIns="0" rtlCol="0">
          <a:noAutofit/>
        </a:bodyPr>
        <a:lstStyle xmlns:a="http://schemas.openxmlformats.org/drawingml/2006/main"/>
        <a:p xmlns:a="http://schemas.openxmlformats.org/drawingml/2006/main">
          <a:r>
            <a:rPr lang="da-DK" sz="1100" b="1">
              <a:solidFill>
                <a:schemeClr val="accent1"/>
              </a:solidFill>
              <a:latin typeface="Nationalbank" panose="020B0503040000020004" pitchFamily="34" charset="0"/>
            </a:rPr>
            <a:t>USA</a:t>
          </a:r>
        </a:p>
      </cdr:txBody>
    </cdr:sp>
  </cdr:relSizeAnchor>
  <cdr:relSizeAnchor xmlns:cdr="http://schemas.openxmlformats.org/drawingml/2006/chartDrawing">
    <cdr:from>
      <cdr:x>0.57064</cdr:x>
      <cdr:y>0.51324</cdr:y>
    </cdr:from>
    <cdr:to>
      <cdr:x>0.87529</cdr:x>
      <cdr:y>0.5977</cdr:y>
    </cdr:to>
    <cdr:sp macro="" textlink="">
      <cdr:nvSpPr>
        <cdr:cNvPr id="13" name="Label2">
          <a:extLst xmlns:a="http://schemas.openxmlformats.org/drawingml/2006/main">
            <a:ext uri="{FF2B5EF4-FFF2-40B4-BE49-F238E27FC236}">
              <a16:creationId xmlns:a16="http://schemas.microsoft.com/office/drawing/2014/main" id="{49F5C62B-6EE6-4C5F-B636-2EE3DC1463B1}"/>
            </a:ext>
          </a:extLst>
        </cdr:cNvPr>
        <cdr:cNvSpPr txBox="1"/>
      </cdr:nvSpPr>
      <cdr:spPr>
        <a:xfrm xmlns:a="http://schemas.openxmlformats.org/drawingml/2006/main">
          <a:off x="1863244" y="2026871"/>
          <a:ext cx="994743" cy="333549"/>
        </a:xfrm>
        <a:prstGeom xmlns:a="http://schemas.openxmlformats.org/drawingml/2006/main" prst="rect">
          <a:avLst/>
        </a:prstGeom>
      </cdr:spPr>
      <cdr:txBody>
        <a:bodyPr xmlns:a="http://schemas.openxmlformats.org/drawingml/2006/main" vertOverflow="overflow" horzOverflow="overflow" vert="horz" wrap="none" lIns="0" tIns="0" rIns="0" bIns="0" rtlCol="0">
          <a:spAutoFit/>
        </a:bodyPr>
        <a:lstStyle xmlns:a="http://schemas.openxmlformats.org/drawingml/2006/main"/>
        <a:p xmlns:a="http://schemas.openxmlformats.org/drawingml/2006/main">
          <a:r>
            <a:rPr lang="da-DK" sz="1100" b="1">
              <a:solidFill>
                <a:schemeClr val="accent2"/>
              </a:solidFill>
              <a:latin typeface="Nationalbank" panose="020B0503040000020004" pitchFamily="34" charset="0"/>
            </a:rPr>
            <a:t>USA,</a:t>
          </a:r>
          <a:br>
            <a:rPr lang="da-DK" sz="1100" b="1">
              <a:solidFill>
                <a:schemeClr val="accent2"/>
              </a:solidFill>
              <a:latin typeface="Nationalbank" panose="020B0503040000020004" pitchFamily="34" charset="0"/>
            </a:rPr>
          </a:br>
          <a:r>
            <a:rPr lang="da-DK" sz="1100" b="1">
              <a:solidFill>
                <a:schemeClr val="accent2"/>
              </a:solidFill>
              <a:latin typeface="Nationalbank" panose="020B0503040000020004" pitchFamily="34" charset="0"/>
            </a:rPr>
            <a:t>mean of 1970s</a:t>
          </a:r>
        </a:p>
      </cdr:txBody>
    </cdr:sp>
  </cdr:relSizeAnchor>
  <cdr:relSizeAnchor xmlns:cdr="http://schemas.openxmlformats.org/drawingml/2006/chartDrawing">
    <cdr:from>
      <cdr:x>0.01556</cdr:x>
      <cdr:y>0.01286</cdr:y>
    </cdr:from>
    <cdr:to>
      <cdr:x>0.40741</cdr:x>
      <cdr:y>0.05574</cdr:y>
    </cdr:to>
    <cdr:sp macro="" textlink="">
      <cdr:nvSpPr>
        <cdr:cNvPr id="3" name="AxisTitleValuePrimary">
          <a:extLst xmlns:a="http://schemas.openxmlformats.org/drawingml/2006/main">
            <a:ext uri="{FF2B5EF4-FFF2-40B4-BE49-F238E27FC236}">
              <a16:creationId xmlns:a16="http://schemas.microsoft.com/office/drawing/2014/main" id="{E0180F95-3993-434C-9372-709760DF817A}"/>
            </a:ext>
          </a:extLst>
        </cdr:cNvPr>
        <cdr:cNvSpPr txBox="1"/>
      </cdr:nvSpPr>
      <cdr:spPr>
        <a:xfrm xmlns:a="http://schemas.openxmlformats.org/drawingml/2006/main">
          <a:off x="50807" y="50787"/>
          <a:ext cx="1279453" cy="169342"/>
        </a:xfrm>
        <a:prstGeom xmlns:a="http://schemas.openxmlformats.org/drawingml/2006/main" prst="rect">
          <a:avLst/>
        </a:prstGeom>
      </cdr:spPr>
      <cdr:txBody>
        <a:bodyPr xmlns:a="http://schemas.openxmlformats.org/drawingml/2006/main" vertOverflow="overflow" horzOverflow="overflow" vert="horz" wrap="none" lIns="0" tIns="0" rIns="0" bIns="0" rtlCol="0">
          <a:spAutoFit/>
        </a:bodyPr>
        <a:lstStyle xmlns:a="http://schemas.openxmlformats.org/drawingml/2006/main"/>
        <a:p xmlns:a="http://schemas.openxmlformats.org/drawingml/2006/main">
          <a:r>
            <a:rPr lang="da-DK" sz="1100">
              <a:solidFill>
                <a:srgbClr val="000000"/>
              </a:solidFill>
              <a:latin typeface="Nationalbank" panose="020B0503040000020004" pitchFamily="34" charset="0"/>
            </a:rPr>
            <a:t>Per cent, year-year</a:t>
          </a:r>
        </a:p>
      </cdr:txBody>
    </cdr:sp>
  </cdr:relSizeAnchor>
  <cdr:relSizeAnchor xmlns:cdr="http://schemas.openxmlformats.org/drawingml/2006/chartDrawing">
    <cdr:from>
      <cdr:x>0.10891</cdr:x>
      <cdr:y>0.9133</cdr:y>
    </cdr:from>
    <cdr:to>
      <cdr:x>0.94603</cdr:x>
      <cdr:y>0.94867</cdr:y>
    </cdr:to>
    <cdr:grpSp>
      <cdr:nvGrpSpPr>
        <cdr:cNvPr id="18" name="X_akse_kategorier">
          <a:extLst xmlns:a="http://schemas.openxmlformats.org/drawingml/2006/main">
            <a:ext uri="{FF2B5EF4-FFF2-40B4-BE49-F238E27FC236}">
              <a16:creationId xmlns:a16="http://schemas.microsoft.com/office/drawing/2014/main" id="{2CAD45C6-FA72-4B62-B6E9-9CA04F1C4E5A}"/>
            </a:ext>
          </a:extLst>
        </cdr:cNvPr>
        <cdr:cNvGrpSpPr/>
      </cdr:nvGrpSpPr>
      <cdr:grpSpPr>
        <a:xfrm xmlns:a="http://schemas.openxmlformats.org/drawingml/2006/main">
          <a:off x="355613" y="3606804"/>
          <a:ext cx="2733364" cy="139684"/>
          <a:chOff x="355600" y="3606800"/>
          <a:chExt cx="2733375" cy="139700"/>
        </a:xfrm>
      </cdr:grpSpPr>
      <cdr:sp macro="" textlink="">
        <cdr:nvSpPr>
          <cdr:cNvPr id="2" name="aar70">
            <a:extLst xmlns:a="http://schemas.openxmlformats.org/drawingml/2006/main">
              <a:ext uri="{FF2B5EF4-FFF2-40B4-BE49-F238E27FC236}">
                <a16:creationId xmlns:a16="http://schemas.microsoft.com/office/drawing/2014/main" id="{6DA4A6B1-798D-4FF2-AB14-23836FC82B50}"/>
              </a:ext>
            </a:extLst>
          </cdr:cNvPr>
          <cdr:cNvSpPr txBox="1"/>
        </cdr:nvSpPr>
        <cdr:spPr>
          <a:xfrm xmlns:a="http://schemas.openxmlformats.org/drawingml/2006/main">
            <a:off x="355600" y="3606800"/>
            <a:ext cx="53675" cy="139700"/>
          </a:xfrm>
          <a:prstGeom xmlns:a="http://schemas.openxmlformats.org/drawingml/2006/main" prst="rect">
            <a:avLst/>
          </a:prstGeom>
        </cdr:spPr>
        <cdr:txBody>
          <a:bodyPr xmlns:a="http://schemas.openxmlformats.org/drawingml/2006/main" vertOverflow="overflow" horzOverflow="overflow" vert="horz" wrap="none" lIns="0" tIns="0" rIns="0" bIns="0" rtlCol="0"/>
          <a:lstStyle xmlns:a="http://schemas.openxmlformats.org/drawingml/2006/main"/>
          <a:p xmlns:a="http://schemas.openxmlformats.org/drawingml/2006/main">
            <a:pPr algn="ctr"/>
            <a:r>
              <a:rPr lang="da-DK" sz="1100" b="0" i="0">
                <a:solidFill>
                  <a:srgbClr val="000000"/>
                </a:solidFill>
                <a:latin typeface="Nationalbank" panose="020B0503040000020004" pitchFamily="34" charset="0"/>
              </a:rPr>
              <a:t>70</a:t>
            </a:r>
          </a:p>
        </cdr:txBody>
      </cdr:sp>
      <cdr:sp macro="" textlink="">
        <cdr:nvSpPr>
          <cdr:cNvPr id="12" name="aar80">
            <a:extLst xmlns:a="http://schemas.openxmlformats.org/drawingml/2006/main">
              <a:ext uri="{FF2B5EF4-FFF2-40B4-BE49-F238E27FC236}">
                <a16:creationId xmlns:a16="http://schemas.microsoft.com/office/drawing/2014/main" id="{F1382879-9830-449D-97A5-9C5216967F83}"/>
              </a:ext>
            </a:extLst>
          </cdr:cNvPr>
          <cdr:cNvSpPr txBox="1"/>
        </cdr:nvSpPr>
        <cdr:spPr>
          <a:xfrm xmlns:a="http://schemas.openxmlformats.org/drawingml/2006/main">
            <a:off x="889000" y="3606800"/>
            <a:ext cx="53675" cy="139700"/>
          </a:xfrm>
          <a:prstGeom xmlns:a="http://schemas.openxmlformats.org/drawingml/2006/main" prst="rect">
            <a:avLst/>
          </a:prstGeom>
        </cdr:spPr>
        <cdr:txBody>
          <a:bodyPr xmlns:a="http://schemas.openxmlformats.org/drawingml/2006/main" vertOverflow="overflow" horzOverflow="overflow" vert="horz" wrap="none" lIns="0" tIns="0" rIns="0" bIns="0" rtlCol="0"/>
          <a:lstStyle xmlns:a="http://schemas.openxmlformats.org/drawingml/2006/main"/>
          <a:p xmlns:a="http://schemas.openxmlformats.org/drawingml/2006/main">
            <a:pPr algn="ctr"/>
            <a:r>
              <a:rPr lang="da-DK" sz="1100" b="0" i="0">
                <a:solidFill>
                  <a:srgbClr val="000000"/>
                </a:solidFill>
                <a:latin typeface="Nationalbank" panose="020B0503040000020004" pitchFamily="34" charset="0"/>
              </a:rPr>
              <a:t>80</a:t>
            </a:r>
          </a:p>
        </cdr:txBody>
      </cdr:sp>
      <cdr:sp macro="" textlink="">
        <cdr:nvSpPr>
          <cdr:cNvPr id="14" name="aar90">
            <a:extLst xmlns:a="http://schemas.openxmlformats.org/drawingml/2006/main">
              <a:ext uri="{FF2B5EF4-FFF2-40B4-BE49-F238E27FC236}">
                <a16:creationId xmlns:a16="http://schemas.microsoft.com/office/drawing/2014/main" id="{A0FDE396-76E7-4A48-B6EF-B2C9C71A6E28}"/>
              </a:ext>
            </a:extLst>
          </cdr:cNvPr>
          <cdr:cNvSpPr txBox="1"/>
        </cdr:nvSpPr>
        <cdr:spPr>
          <a:xfrm xmlns:a="http://schemas.openxmlformats.org/drawingml/2006/main">
            <a:off x="1435100" y="3606800"/>
            <a:ext cx="53675" cy="139700"/>
          </a:xfrm>
          <a:prstGeom xmlns:a="http://schemas.openxmlformats.org/drawingml/2006/main" prst="rect">
            <a:avLst/>
          </a:prstGeom>
        </cdr:spPr>
        <cdr:txBody>
          <a:bodyPr xmlns:a="http://schemas.openxmlformats.org/drawingml/2006/main" vertOverflow="overflow" horzOverflow="overflow" vert="horz" wrap="none" lIns="0" tIns="0" rIns="0" bIns="0" rtlCol="0"/>
          <a:lstStyle xmlns:a="http://schemas.openxmlformats.org/drawingml/2006/main"/>
          <a:p xmlns:a="http://schemas.openxmlformats.org/drawingml/2006/main">
            <a:pPr algn="ctr"/>
            <a:r>
              <a:rPr lang="da-DK" sz="1100" b="0" i="0">
                <a:solidFill>
                  <a:srgbClr val="000000"/>
                </a:solidFill>
                <a:latin typeface="Nationalbank" panose="020B0503040000020004" pitchFamily="34" charset="0"/>
              </a:rPr>
              <a:t>90</a:t>
            </a:r>
          </a:p>
        </cdr:txBody>
      </cdr:sp>
      <cdr:sp macro="" textlink="">
        <cdr:nvSpPr>
          <cdr:cNvPr id="15" name="aar00">
            <a:extLst xmlns:a="http://schemas.openxmlformats.org/drawingml/2006/main">
              <a:ext uri="{FF2B5EF4-FFF2-40B4-BE49-F238E27FC236}">
                <a16:creationId xmlns:a16="http://schemas.microsoft.com/office/drawing/2014/main" id="{E8AD184D-9E61-4CF6-B14B-980EB4F3489F}"/>
              </a:ext>
            </a:extLst>
          </cdr:cNvPr>
          <cdr:cNvSpPr txBox="1"/>
        </cdr:nvSpPr>
        <cdr:spPr>
          <a:xfrm xmlns:a="http://schemas.openxmlformats.org/drawingml/2006/main">
            <a:off x="1968500" y="3606800"/>
            <a:ext cx="53675" cy="139700"/>
          </a:xfrm>
          <a:prstGeom xmlns:a="http://schemas.openxmlformats.org/drawingml/2006/main" prst="rect">
            <a:avLst/>
          </a:prstGeom>
        </cdr:spPr>
        <cdr:txBody>
          <a:bodyPr xmlns:a="http://schemas.openxmlformats.org/drawingml/2006/main" vertOverflow="overflow" horzOverflow="overflow" vert="horz" wrap="none" lIns="0" tIns="0" rIns="0" bIns="0" rtlCol="0"/>
          <a:lstStyle xmlns:a="http://schemas.openxmlformats.org/drawingml/2006/main"/>
          <a:p xmlns:a="http://schemas.openxmlformats.org/drawingml/2006/main">
            <a:pPr algn="ctr"/>
            <a:r>
              <a:rPr lang="da-DK" sz="1100" b="0" i="0">
                <a:solidFill>
                  <a:srgbClr val="000000"/>
                </a:solidFill>
                <a:latin typeface="Nationalbank" panose="020B0503040000020004" pitchFamily="34" charset="0"/>
              </a:rPr>
              <a:t>00</a:t>
            </a:r>
          </a:p>
        </cdr:txBody>
      </cdr:sp>
      <cdr:sp macro="" textlink="">
        <cdr:nvSpPr>
          <cdr:cNvPr id="16" name="aar10">
            <a:extLst xmlns:a="http://schemas.openxmlformats.org/drawingml/2006/main">
              <a:ext uri="{FF2B5EF4-FFF2-40B4-BE49-F238E27FC236}">
                <a16:creationId xmlns:a16="http://schemas.microsoft.com/office/drawing/2014/main" id="{2961EE79-1605-42C0-9FED-C52811501D90}"/>
              </a:ext>
            </a:extLst>
          </cdr:cNvPr>
          <cdr:cNvSpPr txBox="1"/>
        </cdr:nvSpPr>
        <cdr:spPr>
          <a:xfrm xmlns:a="http://schemas.openxmlformats.org/drawingml/2006/main">
            <a:off x="2501900" y="3606800"/>
            <a:ext cx="53675" cy="139700"/>
          </a:xfrm>
          <a:prstGeom xmlns:a="http://schemas.openxmlformats.org/drawingml/2006/main" prst="rect">
            <a:avLst/>
          </a:prstGeom>
        </cdr:spPr>
        <cdr:txBody>
          <a:bodyPr xmlns:a="http://schemas.openxmlformats.org/drawingml/2006/main" vertOverflow="overflow" horzOverflow="overflow" vert="horz" wrap="none" lIns="0" tIns="0" rIns="0" bIns="0" rtlCol="0"/>
          <a:lstStyle xmlns:a="http://schemas.openxmlformats.org/drawingml/2006/main"/>
          <a:p xmlns:a="http://schemas.openxmlformats.org/drawingml/2006/main">
            <a:pPr algn="ctr"/>
            <a:r>
              <a:rPr lang="da-DK" sz="1100" b="0" i="0">
                <a:solidFill>
                  <a:srgbClr val="000000"/>
                </a:solidFill>
                <a:latin typeface="Nationalbank" panose="020B0503040000020004" pitchFamily="34" charset="0"/>
              </a:rPr>
              <a:t>10</a:t>
            </a:r>
          </a:p>
        </cdr:txBody>
      </cdr:sp>
      <cdr:sp macro="" textlink="">
        <cdr:nvSpPr>
          <cdr:cNvPr id="17" name="aar20">
            <a:extLst xmlns:a="http://schemas.openxmlformats.org/drawingml/2006/main">
              <a:ext uri="{FF2B5EF4-FFF2-40B4-BE49-F238E27FC236}">
                <a16:creationId xmlns:a16="http://schemas.microsoft.com/office/drawing/2014/main" id="{7DD6A96D-010A-40A7-AF34-732A70E0BE89}"/>
              </a:ext>
            </a:extLst>
          </cdr:cNvPr>
          <cdr:cNvSpPr txBox="1"/>
        </cdr:nvSpPr>
        <cdr:spPr>
          <a:xfrm xmlns:a="http://schemas.openxmlformats.org/drawingml/2006/main">
            <a:off x="3035300" y="3606800"/>
            <a:ext cx="53675" cy="139700"/>
          </a:xfrm>
          <a:prstGeom xmlns:a="http://schemas.openxmlformats.org/drawingml/2006/main" prst="rect">
            <a:avLst/>
          </a:prstGeom>
        </cdr:spPr>
        <cdr:txBody>
          <a:bodyPr xmlns:a="http://schemas.openxmlformats.org/drawingml/2006/main" vertOverflow="overflow" horzOverflow="overflow" vert="horz" wrap="none" lIns="0" tIns="0" rIns="0" bIns="0" rtlCol="0"/>
          <a:lstStyle xmlns:a="http://schemas.openxmlformats.org/drawingml/2006/main"/>
          <a:p xmlns:a="http://schemas.openxmlformats.org/drawingml/2006/main">
            <a:pPr algn="ctr"/>
            <a:r>
              <a:rPr lang="da-DK" sz="1100" b="0" i="0">
                <a:solidFill>
                  <a:srgbClr val="000000"/>
                </a:solidFill>
                <a:latin typeface="Nationalbank" panose="020B0503040000020004" pitchFamily="34" charset="0"/>
              </a:rPr>
              <a:t>20</a:t>
            </a:r>
          </a:p>
        </cdr:txBody>
      </cdr:sp>
    </cdr:grpSp>
  </cdr:relSizeAnchor>
</c:userShapes>
</file>

<file path=ppt/drawings/drawing5.xml><?xml version="1.0" encoding="utf-8"?>
<c:userShapes xmlns:c="http://schemas.openxmlformats.org/drawingml/2006/chart">
  <cdr:relSizeAnchor xmlns:cdr="http://schemas.openxmlformats.org/drawingml/2006/chartDrawing">
    <cdr:from>
      <cdr:x>0.0091</cdr:x>
      <cdr:y>0.01283</cdr:y>
    </cdr:from>
    <cdr:to>
      <cdr:x>0.39807</cdr:x>
      <cdr:y>0.05559</cdr:y>
    </cdr:to>
    <cdr:sp macro="" textlink="">
      <cdr:nvSpPr>
        <cdr:cNvPr id="2" name="AxisTitleValuePrimary">
          <a:extLst xmlns:a="http://schemas.openxmlformats.org/drawingml/2006/main">
            <a:ext uri="{FF2B5EF4-FFF2-40B4-BE49-F238E27FC236}">
              <a16:creationId xmlns:a16="http://schemas.microsoft.com/office/drawing/2014/main" id="{E8FBDF32-CDF1-4D42-8BE6-F6A5F4F8CE53}"/>
            </a:ext>
          </a:extLst>
        </cdr:cNvPr>
        <cdr:cNvSpPr txBox="1"/>
      </cdr:nvSpPr>
      <cdr:spPr>
        <a:xfrm xmlns:a="http://schemas.openxmlformats.org/drawingml/2006/main">
          <a:off x="29933" y="50807"/>
          <a:ext cx="1279453" cy="169342"/>
        </a:xfrm>
        <a:prstGeom xmlns:a="http://schemas.openxmlformats.org/drawingml/2006/main" prst="rect">
          <a:avLst/>
        </a:prstGeom>
      </cdr:spPr>
      <cdr:txBody>
        <a:bodyPr xmlns:a="http://schemas.openxmlformats.org/drawingml/2006/main" vertOverflow="overflow" horzOverflow="overflow" vert="horz" wrap="none" lIns="0" tIns="0" rIns="0" bIns="0" rtlCol="0">
          <a:spAutoFit/>
        </a:bodyPr>
        <a:lstStyle xmlns:a="http://schemas.openxmlformats.org/drawingml/2006/main"/>
        <a:p xmlns:a="http://schemas.openxmlformats.org/drawingml/2006/main">
          <a:r>
            <a:rPr lang="da-DK" sz="1100">
              <a:solidFill>
                <a:srgbClr val="000000"/>
              </a:solidFill>
              <a:latin typeface="Nationalbank" panose="020B0503040000020004" pitchFamily="34" charset="0"/>
            </a:rPr>
            <a:t>Per cent, year-year</a:t>
          </a:r>
        </a:p>
      </cdr:txBody>
    </cdr:sp>
  </cdr:relSizeAnchor>
  <cdr:relSizeAnchor xmlns:cdr="http://schemas.openxmlformats.org/drawingml/2006/chartDrawing">
    <cdr:from>
      <cdr:x>0.41633</cdr:x>
      <cdr:y>0.81271</cdr:y>
    </cdr:from>
    <cdr:to>
      <cdr:x>0.63701</cdr:x>
      <cdr:y>0.87301</cdr:y>
    </cdr:to>
    <cdr:sp macro="" textlink="">
      <cdr:nvSpPr>
        <cdr:cNvPr id="11" name="Label1">
          <a:extLst xmlns:a="http://schemas.openxmlformats.org/drawingml/2006/main">
            <a:ext uri="{FF2B5EF4-FFF2-40B4-BE49-F238E27FC236}">
              <a16:creationId xmlns:a16="http://schemas.microsoft.com/office/drawing/2014/main" id="{04FD93B6-6865-444D-8404-CE1773D7F448}"/>
            </a:ext>
          </a:extLst>
        </cdr:cNvPr>
        <cdr:cNvSpPr txBox="1"/>
      </cdr:nvSpPr>
      <cdr:spPr>
        <a:xfrm xmlns:a="http://schemas.openxmlformats.org/drawingml/2006/main">
          <a:off x="1369440" y="3218339"/>
          <a:ext cx="725884" cy="238788"/>
        </a:xfrm>
        <a:prstGeom xmlns:a="http://schemas.openxmlformats.org/drawingml/2006/main" prst="rect">
          <a:avLst/>
        </a:prstGeom>
      </cdr:spPr>
      <cdr:txBody>
        <a:bodyPr xmlns:a="http://schemas.openxmlformats.org/drawingml/2006/main" vertOverflow="overflow" horzOverflow="overflow" vert="horz" wrap="none" lIns="0" tIns="0" rIns="0" bIns="0" rtlCol="0" anchor="ctr">
          <a:noAutofit/>
        </a:bodyPr>
        <a:lstStyle xmlns:a="http://schemas.openxmlformats.org/drawingml/2006/main"/>
        <a:p xmlns:a="http://schemas.openxmlformats.org/drawingml/2006/main">
          <a:r>
            <a:rPr lang="da-DK" sz="1100" b="1">
              <a:solidFill>
                <a:schemeClr val="accent1"/>
              </a:solidFill>
              <a:latin typeface="Nationalbank" panose="020B0503040000020004" pitchFamily="34" charset="0"/>
            </a:rPr>
            <a:t>Germany</a:t>
          </a:r>
        </a:p>
      </cdr:txBody>
    </cdr:sp>
  </cdr:relSizeAnchor>
  <cdr:relSizeAnchor xmlns:cdr="http://schemas.openxmlformats.org/drawingml/2006/chartDrawing">
    <cdr:from>
      <cdr:x>0.31579</cdr:x>
      <cdr:y>0.24124</cdr:y>
    </cdr:from>
    <cdr:to>
      <cdr:x>0.49103</cdr:x>
      <cdr:y>0.30154</cdr:y>
    </cdr:to>
    <cdr:sp macro="" textlink="">
      <cdr:nvSpPr>
        <cdr:cNvPr id="12" name="Label2">
          <a:extLst xmlns:a="http://schemas.openxmlformats.org/drawingml/2006/main">
            <a:ext uri="{FF2B5EF4-FFF2-40B4-BE49-F238E27FC236}">
              <a16:creationId xmlns:a16="http://schemas.microsoft.com/office/drawing/2014/main" id="{A7E89890-33C5-429B-B045-F30699F41225}"/>
            </a:ext>
          </a:extLst>
        </cdr:cNvPr>
        <cdr:cNvSpPr txBox="1"/>
      </cdr:nvSpPr>
      <cdr:spPr>
        <a:xfrm xmlns:a="http://schemas.openxmlformats.org/drawingml/2006/main">
          <a:off x="1038715" y="955301"/>
          <a:ext cx="576417" cy="238788"/>
        </a:xfrm>
        <a:prstGeom xmlns:a="http://schemas.openxmlformats.org/drawingml/2006/main" prst="rect">
          <a:avLst/>
        </a:prstGeom>
      </cdr:spPr>
      <cdr:txBody>
        <a:bodyPr xmlns:a="http://schemas.openxmlformats.org/drawingml/2006/main" vertOverflow="overflow" horzOverflow="overflow" vert="horz" wrap="none" lIns="0" tIns="0" rIns="0" bIns="0" rtlCol="0" anchor="ctr">
          <a:noAutofit/>
        </a:bodyPr>
        <a:lstStyle xmlns:a="http://schemas.openxmlformats.org/drawingml/2006/main"/>
        <a:p xmlns:a="http://schemas.openxmlformats.org/drawingml/2006/main">
          <a:r>
            <a:rPr lang="da-DK" sz="1100" b="1">
              <a:solidFill>
                <a:schemeClr val="accent2"/>
              </a:solidFill>
              <a:latin typeface="Nationalbank" panose="020B0503040000020004" pitchFamily="34" charset="0"/>
            </a:rPr>
            <a:t>Italy</a:t>
          </a:r>
        </a:p>
      </cdr:txBody>
    </cdr:sp>
  </cdr:relSizeAnchor>
  <cdr:relSizeAnchor xmlns:cdr="http://schemas.openxmlformats.org/drawingml/2006/chartDrawing">
    <cdr:from>
      <cdr:x>0.48768</cdr:x>
      <cdr:y>0.38671</cdr:y>
    </cdr:from>
    <cdr:to>
      <cdr:x>0.91941</cdr:x>
      <cdr:y>0.48479</cdr:y>
    </cdr:to>
    <cdr:sp macro="" textlink="">
      <cdr:nvSpPr>
        <cdr:cNvPr id="14" name="Label2">
          <a:extLst xmlns:a="http://schemas.openxmlformats.org/drawingml/2006/main">
            <a:ext uri="{FF2B5EF4-FFF2-40B4-BE49-F238E27FC236}">
              <a16:creationId xmlns:a16="http://schemas.microsoft.com/office/drawing/2014/main" id="{B1079C65-D249-46C6-8978-E2727D32E19F}"/>
            </a:ext>
          </a:extLst>
        </cdr:cNvPr>
        <cdr:cNvSpPr txBox="1"/>
      </cdr:nvSpPr>
      <cdr:spPr>
        <a:xfrm xmlns:a="http://schemas.openxmlformats.org/drawingml/2006/main">
          <a:off x="1604132" y="1531369"/>
          <a:ext cx="1420091" cy="388397"/>
        </a:xfrm>
        <a:prstGeom xmlns:a="http://schemas.openxmlformats.org/drawingml/2006/main" prst="rect">
          <a:avLst/>
        </a:prstGeom>
      </cdr:spPr>
      <cdr:txBody>
        <a:bodyPr xmlns:a="http://schemas.openxmlformats.org/drawingml/2006/main" vert="horz" wrap="none" lIns="0" tIns="0" rIns="0" bIns="0" rtlCol="0" anchor="ctr">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da-DK" sz="1100" b="1">
              <a:solidFill>
                <a:schemeClr val="accent3"/>
              </a:solidFill>
              <a:latin typeface="Nationalbank" panose="020B0503040000020004" pitchFamily="34" charset="0"/>
            </a:rPr>
            <a:t>Italy,</a:t>
          </a:r>
        </a:p>
        <a:p xmlns:a="http://schemas.openxmlformats.org/drawingml/2006/main">
          <a:r>
            <a:rPr lang="da-DK" sz="1100" b="1">
              <a:solidFill>
                <a:schemeClr val="accent3"/>
              </a:solidFill>
              <a:latin typeface="Nationalbank" panose="020B0503040000020004" pitchFamily="34" charset="0"/>
            </a:rPr>
            <a:t>mean of 1970s</a:t>
          </a:r>
        </a:p>
      </cdr:txBody>
    </cdr:sp>
  </cdr:relSizeAnchor>
  <cdr:relSizeAnchor xmlns:cdr="http://schemas.openxmlformats.org/drawingml/2006/chartDrawing">
    <cdr:from>
      <cdr:x>0.5566</cdr:x>
      <cdr:y>0.51936</cdr:y>
    </cdr:from>
    <cdr:to>
      <cdr:x>0.87028</cdr:x>
      <cdr:y>0.70668</cdr:y>
    </cdr:to>
    <cdr:sp macro="" textlink="">
      <cdr:nvSpPr>
        <cdr:cNvPr id="15" name="Label1">
          <a:extLst xmlns:a="http://schemas.openxmlformats.org/drawingml/2006/main">
            <a:ext uri="{FF2B5EF4-FFF2-40B4-BE49-F238E27FC236}">
              <a16:creationId xmlns:a16="http://schemas.microsoft.com/office/drawing/2014/main" id="{B8548A79-622A-4FB6-A04F-1F1A85581973}"/>
            </a:ext>
          </a:extLst>
        </cdr:cNvPr>
        <cdr:cNvSpPr txBox="1"/>
      </cdr:nvSpPr>
      <cdr:spPr>
        <a:xfrm xmlns:a="http://schemas.openxmlformats.org/drawingml/2006/main">
          <a:off x="1817398" y="2051050"/>
          <a:ext cx="1024228" cy="739775"/>
        </a:xfrm>
        <a:prstGeom xmlns:a="http://schemas.openxmlformats.org/drawingml/2006/main" prst="rect">
          <a:avLst/>
        </a:prstGeom>
      </cdr:spPr>
      <cdr:txBody>
        <a:bodyPr xmlns:a="http://schemas.openxmlformats.org/drawingml/2006/main" vert="horz" wrap="none" lIns="0" tIns="0" rIns="0" bIns="0" rtlCol="0" anchor="ctr">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da-DK" sz="1100" b="1">
              <a:solidFill>
                <a:schemeClr val="accent4"/>
              </a:solidFill>
              <a:latin typeface="Nationalbank" panose="020B0503040000020004" pitchFamily="34" charset="0"/>
              <a:ea typeface="+mn-ea"/>
              <a:cs typeface="+mn-cs"/>
            </a:rPr>
            <a:t>Germany, </a:t>
          </a:r>
        </a:p>
        <a:p xmlns:a="http://schemas.openxmlformats.org/drawingml/2006/main">
          <a:r>
            <a:rPr lang="da-DK" sz="1100" b="1">
              <a:solidFill>
                <a:schemeClr val="accent4"/>
              </a:solidFill>
              <a:latin typeface="Nationalbank" panose="020B0503040000020004" pitchFamily="34" charset="0"/>
              <a:ea typeface="+mn-ea"/>
              <a:cs typeface="+mn-cs"/>
            </a:rPr>
            <a:t>mean of 1970s</a:t>
          </a:r>
        </a:p>
      </cdr:txBody>
    </cdr:sp>
  </cdr:relSizeAnchor>
  <cdr:relSizeAnchor xmlns:cdr="http://schemas.openxmlformats.org/drawingml/2006/chartDrawing">
    <cdr:from>
      <cdr:x>0.10811</cdr:x>
      <cdr:y>0.9076</cdr:y>
    </cdr:from>
    <cdr:to>
      <cdr:x>0.94697</cdr:x>
      <cdr:y>0.94288</cdr:y>
    </cdr:to>
    <cdr:grpSp>
      <cdr:nvGrpSpPr>
        <cdr:cNvPr id="20" name="X_akse_kategorier">
          <a:extLst xmlns:a="http://schemas.openxmlformats.org/drawingml/2006/main">
            <a:ext uri="{FF2B5EF4-FFF2-40B4-BE49-F238E27FC236}">
              <a16:creationId xmlns:a16="http://schemas.microsoft.com/office/drawing/2014/main" id="{DA334E32-5F08-4118-ABC0-92AAE216AE5E}"/>
            </a:ext>
          </a:extLst>
        </cdr:cNvPr>
        <cdr:cNvGrpSpPr/>
      </cdr:nvGrpSpPr>
      <cdr:grpSpPr>
        <a:xfrm xmlns:a="http://schemas.openxmlformats.org/drawingml/2006/main">
          <a:off x="355607" y="3594096"/>
          <a:ext cx="2759264" cy="139709"/>
          <a:chOff x="355600" y="3594100"/>
          <a:chExt cx="2759255" cy="139700"/>
        </a:xfrm>
      </cdr:grpSpPr>
      <cdr:sp macro="" textlink="">
        <cdr:nvSpPr>
          <cdr:cNvPr id="10" name="aar70">
            <a:extLst xmlns:a="http://schemas.openxmlformats.org/drawingml/2006/main">
              <a:ext uri="{FF2B5EF4-FFF2-40B4-BE49-F238E27FC236}">
                <a16:creationId xmlns:a16="http://schemas.microsoft.com/office/drawing/2014/main" id="{5E84949E-E311-4CEC-93DA-EDABC394F310}"/>
              </a:ext>
            </a:extLst>
          </cdr:cNvPr>
          <cdr:cNvSpPr txBox="1"/>
        </cdr:nvSpPr>
        <cdr:spPr>
          <a:xfrm xmlns:a="http://schemas.openxmlformats.org/drawingml/2006/main">
            <a:off x="355600" y="3594100"/>
            <a:ext cx="54155" cy="139700"/>
          </a:xfrm>
          <a:prstGeom xmlns:a="http://schemas.openxmlformats.org/drawingml/2006/main" prst="rect">
            <a:avLst/>
          </a:prstGeom>
        </cdr:spPr>
        <cdr:txBody>
          <a:bodyPr xmlns:a="http://schemas.openxmlformats.org/drawingml/2006/main" vertOverflow="overflow" horzOverflow="overflow" vert="horz" wrap="none" lIns="0" tIns="0" rIns="0" bIns="0" rtlCol="0"/>
          <a:lstStyle xmlns:a="http://schemas.openxmlformats.org/drawingml/2006/main"/>
          <a:p xmlns:a="http://schemas.openxmlformats.org/drawingml/2006/main">
            <a:pPr algn="ctr"/>
            <a:r>
              <a:rPr lang="da-DK" sz="1100" b="0" i="0">
                <a:solidFill>
                  <a:srgbClr val="000000"/>
                </a:solidFill>
                <a:latin typeface="Nationalbank" panose="020B0503040000020004" pitchFamily="34" charset="0"/>
              </a:rPr>
              <a:t>70</a:t>
            </a:r>
          </a:p>
        </cdr:txBody>
      </cdr:sp>
      <cdr:sp macro="" textlink="">
        <cdr:nvSpPr>
          <cdr:cNvPr id="13" name="aar80">
            <a:extLst xmlns:a="http://schemas.openxmlformats.org/drawingml/2006/main">
              <a:ext uri="{FF2B5EF4-FFF2-40B4-BE49-F238E27FC236}">
                <a16:creationId xmlns:a16="http://schemas.microsoft.com/office/drawing/2014/main" id="{8F8960B3-336C-4798-929D-097792EB641A}"/>
              </a:ext>
            </a:extLst>
          </cdr:cNvPr>
          <cdr:cNvSpPr txBox="1"/>
        </cdr:nvSpPr>
        <cdr:spPr>
          <a:xfrm xmlns:a="http://schemas.openxmlformats.org/drawingml/2006/main">
            <a:off x="901700" y="3594100"/>
            <a:ext cx="54155" cy="139700"/>
          </a:xfrm>
          <a:prstGeom xmlns:a="http://schemas.openxmlformats.org/drawingml/2006/main" prst="rect">
            <a:avLst/>
          </a:prstGeom>
        </cdr:spPr>
        <cdr:txBody>
          <a:bodyPr xmlns:a="http://schemas.openxmlformats.org/drawingml/2006/main" vertOverflow="overflow" horzOverflow="overflow" vert="horz" wrap="none" lIns="0" tIns="0" rIns="0" bIns="0" rtlCol="0"/>
          <a:lstStyle xmlns:a="http://schemas.openxmlformats.org/drawingml/2006/main"/>
          <a:p xmlns:a="http://schemas.openxmlformats.org/drawingml/2006/main">
            <a:pPr algn="ctr"/>
            <a:r>
              <a:rPr lang="da-DK" sz="1100" b="0" i="0">
                <a:solidFill>
                  <a:srgbClr val="000000"/>
                </a:solidFill>
                <a:latin typeface="Nationalbank" panose="020B0503040000020004" pitchFamily="34" charset="0"/>
              </a:rPr>
              <a:t>80</a:t>
            </a:r>
          </a:p>
        </cdr:txBody>
      </cdr:sp>
      <cdr:sp macro="" textlink="">
        <cdr:nvSpPr>
          <cdr:cNvPr id="16" name="aar90">
            <a:extLst xmlns:a="http://schemas.openxmlformats.org/drawingml/2006/main">
              <a:ext uri="{FF2B5EF4-FFF2-40B4-BE49-F238E27FC236}">
                <a16:creationId xmlns:a16="http://schemas.microsoft.com/office/drawing/2014/main" id="{83EC06E2-6036-440F-942B-87836564C3EE}"/>
              </a:ext>
            </a:extLst>
          </cdr:cNvPr>
          <cdr:cNvSpPr txBox="1"/>
        </cdr:nvSpPr>
        <cdr:spPr>
          <a:xfrm xmlns:a="http://schemas.openxmlformats.org/drawingml/2006/main">
            <a:off x="1435100" y="3594100"/>
            <a:ext cx="54155" cy="139700"/>
          </a:xfrm>
          <a:prstGeom xmlns:a="http://schemas.openxmlformats.org/drawingml/2006/main" prst="rect">
            <a:avLst/>
          </a:prstGeom>
        </cdr:spPr>
        <cdr:txBody>
          <a:bodyPr xmlns:a="http://schemas.openxmlformats.org/drawingml/2006/main" vertOverflow="overflow" horzOverflow="overflow" vert="horz" wrap="none" lIns="0" tIns="0" rIns="0" bIns="0" rtlCol="0"/>
          <a:lstStyle xmlns:a="http://schemas.openxmlformats.org/drawingml/2006/main"/>
          <a:p xmlns:a="http://schemas.openxmlformats.org/drawingml/2006/main">
            <a:pPr algn="ctr"/>
            <a:r>
              <a:rPr lang="da-DK" sz="1100" b="0" i="0">
                <a:solidFill>
                  <a:srgbClr val="000000"/>
                </a:solidFill>
                <a:latin typeface="Nationalbank" panose="020B0503040000020004" pitchFamily="34" charset="0"/>
              </a:rPr>
              <a:t>90</a:t>
            </a:r>
          </a:p>
        </cdr:txBody>
      </cdr:sp>
      <cdr:sp macro="" textlink="">
        <cdr:nvSpPr>
          <cdr:cNvPr id="17" name="aar00">
            <a:extLst xmlns:a="http://schemas.openxmlformats.org/drawingml/2006/main">
              <a:ext uri="{FF2B5EF4-FFF2-40B4-BE49-F238E27FC236}">
                <a16:creationId xmlns:a16="http://schemas.microsoft.com/office/drawing/2014/main" id="{26A7421C-6DCE-4CD5-B3AB-5E976CA51547}"/>
              </a:ext>
            </a:extLst>
          </cdr:cNvPr>
          <cdr:cNvSpPr txBox="1"/>
        </cdr:nvSpPr>
        <cdr:spPr>
          <a:xfrm xmlns:a="http://schemas.openxmlformats.org/drawingml/2006/main">
            <a:off x="1981200" y="3594100"/>
            <a:ext cx="54155" cy="139700"/>
          </a:xfrm>
          <a:prstGeom xmlns:a="http://schemas.openxmlformats.org/drawingml/2006/main" prst="rect">
            <a:avLst/>
          </a:prstGeom>
        </cdr:spPr>
        <cdr:txBody>
          <a:bodyPr xmlns:a="http://schemas.openxmlformats.org/drawingml/2006/main" vertOverflow="overflow" horzOverflow="overflow" vert="horz" wrap="none" lIns="0" tIns="0" rIns="0" bIns="0" rtlCol="0"/>
          <a:lstStyle xmlns:a="http://schemas.openxmlformats.org/drawingml/2006/main"/>
          <a:p xmlns:a="http://schemas.openxmlformats.org/drawingml/2006/main">
            <a:pPr algn="ctr"/>
            <a:r>
              <a:rPr lang="da-DK" sz="1100" b="0" i="0">
                <a:solidFill>
                  <a:srgbClr val="000000"/>
                </a:solidFill>
                <a:latin typeface="Nationalbank" panose="020B0503040000020004" pitchFamily="34" charset="0"/>
              </a:rPr>
              <a:t>00</a:t>
            </a:r>
          </a:p>
        </cdr:txBody>
      </cdr:sp>
      <cdr:sp macro="" textlink="">
        <cdr:nvSpPr>
          <cdr:cNvPr id="18" name="aar10">
            <a:extLst xmlns:a="http://schemas.openxmlformats.org/drawingml/2006/main">
              <a:ext uri="{FF2B5EF4-FFF2-40B4-BE49-F238E27FC236}">
                <a16:creationId xmlns:a16="http://schemas.microsoft.com/office/drawing/2014/main" id="{4291BEBD-F5C2-4E9A-A463-332CA8445F2E}"/>
              </a:ext>
            </a:extLst>
          </cdr:cNvPr>
          <cdr:cNvSpPr txBox="1"/>
        </cdr:nvSpPr>
        <cdr:spPr>
          <a:xfrm xmlns:a="http://schemas.openxmlformats.org/drawingml/2006/main">
            <a:off x="2527300" y="3594100"/>
            <a:ext cx="54155" cy="139700"/>
          </a:xfrm>
          <a:prstGeom xmlns:a="http://schemas.openxmlformats.org/drawingml/2006/main" prst="rect">
            <a:avLst/>
          </a:prstGeom>
        </cdr:spPr>
        <cdr:txBody>
          <a:bodyPr xmlns:a="http://schemas.openxmlformats.org/drawingml/2006/main" vertOverflow="overflow" horzOverflow="overflow" vert="horz" wrap="none" lIns="0" tIns="0" rIns="0" bIns="0" rtlCol="0"/>
          <a:lstStyle xmlns:a="http://schemas.openxmlformats.org/drawingml/2006/main"/>
          <a:p xmlns:a="http://schemas.openxmlformats.org/drawingml/2006/main">
            <a:pPr algn="ctr"/>
            <a:r>
              <a:rPr lang="da-DK" sz="1100" b="0" i="0">
                <a:solidFill>
                  <a:srgbClr val="000000"/>
                </a:solidFill>
                <a:latin typeface="Nationalbank" panose="020B0503040000020004" pitchFamily="34" charset="0"/>
              </a:rPr>
              <a:t>10</a:t>
            </a:r>
          </a:p>
        </cdr:txBody>
      </cdr:sp>
      <cdr:sp macro="" textlink="">
        <cdr:nvSpPr>
          <cdr:cNvPr id="19" name="aar20">
            <a:extLst xmlns:a="http://schemas.openxmlformats.org/drawingml/2006/main">
              <a:ext uri="{FF2B5EF4-FFF2-40B4-BE49-F238E27FC236}">
                <a16:creationId xmlns:a16="http://schemas.microsoft.com/office/drawing/2014/main" id="{BF8566B1-4AEE-4B1E-BCB1-0D1847B6DF90}"/>
              </a:ext>
            </a:extLst>
          </cdr:cNvPr>
          <cdr:cNvSpPr txBox="1"/>
        </cdr:nvSpPr>
        <cdr:spPr>
          <a:xfrm xmlns:a="http://schemas.openxmlformats.org/drawingml/2006/main">
            <a:off x="3060700" y="3594100"/>
            <a:ext cx="54155" cy="139700"/>
          </a:xfrm>
          <a:prstGeom xmlns:a="http://schemas.openxmlformats.org/drawingml/2006/main" prst="rect">
            <a:avLst/>
          </a:prstGeom>
        </cdr:spPr>
        <cdr:txBody>
          <a:bodyPr xmlns:a="http://schemas.openxmlformats.org/drawingml/2006/main" vertOverflow="overflow" horzOverflow="overflow" vert="horz" wrap="none" lIns="0" tIns="0" rIns="0" bIns="0" rtlCol="0"/>
          <a:lstStyle xmlns:a="http://schemas.openxmlformats.org/drawingml/2006/main"/>
          <a:p xmlns:a="http://schemas.openxmlformats.org/drawingml/2006/main">
            <a:pPr algn="ctr"/>
            <a:r>
              <a:rPr lang="da-DK" sz="1100" b="0" i="0">
                <a:solidFill>
                  <a:srgbClr val="000000"/>
                </a:solidFill>
                <a:latin typeface="Nationalbank" panose="020B0503040000020004" pitchFamily="34" charset="0"/>
              </a:rPr>
              <a:t>20</a:t>
            </a:r>
          </a:p>
        </cdr:txBody>
      </cdr:sp>
    </cdr:grpSp>
  </cdr:relSizeAnchor>
</c:userShapes>
</file>

<file path=ppt/drawings/drawing6.xml><?xml version="1.0" encoding="utf-8"?>
<c:userShapes xmlns:c="http://schemas.openxmlformats.org/drawingml/2006/chart">
  <cdr:relSizeAnchor xmlns:cdr="http://schemas.openxmlformats.org/drawingml/2006/chartDrawing">
    <cdr:from>
      <cdr:x>0.0091</cdr:x>
      <cdr:y>0.01283</cdr:y>
    </cdr:from>
    <cdr:to>
      <cdr:x>0.40095</cdr:x>
      <cdr:y>0.05571</cdr:y>
    </cdr:to>
    <cdr:sp macro="" textlink="">
      <cdr:nvSpPr>
        <cdr:cNvPr id="2" name="AxisTitleValuePrimary">
          <a:extLst xmlns:a="http://schemas.openxmlformats.org/drawingml/2006/main">
            <a:ext uri="{FF2B5EF4-FFF2-40B4-BE49-F238E27FC236}">
              <a16:creationId xmlns:a16="http://schemas.microsoft.com/office/drawing/2014/main" id="{473A6E18-0BB1-4FE7-9D64-F85B61C9831A}"/>
            </a:ext>
          </a:extLst>
        </cdr:cNvPr>
        <cdr:cNvSpPr txBox="1"/>
      </cdr:nvSpPr>
      <cdr:spPr>
        <a:xfrm xmlns:a="http://schemas.openxmlformats.org/drawingml/2006/main">
          <a:off x="29713" y="50668"/>
          <a:ext cx="1279453" cy="169342"/>
        </a:xfrm>
        <a:prstGeom xmlns:a="http://schemas.openxmlformats.org/drawingml/2006/main" prst="rect">
          <a:avLst/>
        </a:prstGeom>
      </cdr:spPr>
      <cdr:txBody>
        <a:bodyPr xmlns:a="http://schemas.openxmlformats.org/drawingml/2006/main" vertOverflow="overflow" horzOverflow="overflow" vert="horz" wrap="none" lIns="0" tIns="0" rIns="0" bIns="0" rtlCol="0">
          <a:spAutoFit/>
        </a:bodyPr>
        <a:lstStyle xmlns:a="http://schemas.openxmlformats.org/drawingml/2006/main"/>
        <a:p xmlns:a="http://schemas.openxmlformats.org/drawingml/2006/main">
          <a:r>
            <a:rPr lang="da-DK" sz="1100">
              <a:solidFill>
                <a:srgbClr val="000000"/>
              </a:solidFill>
              <a:latin typeface="Nationalbank" panose="020B0503040000020004" pitchFamily="34" charset="0"/>
            </a:rPr>
            <a:t>Per cent, year-year</a:t>
          </a:r>
        </a:p>
      </cdr:txBody>
    </cdr:sp>
  </cdr:relSizeAnchor>
  <cdr:relSizeAnchor xmlns:cdr="http://schemas.openxmlformats.org/drawingml/2006/chartDrawing">
    <cdr:from>
      <cdr:x>0.63282</cdr:x>
      <cdr:y>0.45857</cdr:y>
    </cdr:from>
    <cdr:to>
      <cdr:x>0.93747</cdr:x>
      <cdr:y>0.54303</cdr:y>
    </cdr:to>
    <cdr:sp macro="" textlink="">
      <cdr:nvSpPr>
        <cdr:cNvPr id="3" name="Tekstfelt 2">
          <a:extLst xmlns:a="http://schemas.openxmlformats.org/drawingml/2006/main">
            <a:ext uri="{FF2B5EF4-FFF2-40B4-BE49-F238E27FC236}">
              <a16:creationId xmlns:a16="http://schemas.microsoft.com/office/drawing/2014/main" id="{320BE5E5-2A0B-4832-9B9D-4BE442E8F2F8}"/>
            </a:ext>
          </a:extLst>
        </cdr:cNvPr>
        <cdr:cNvSpPr txBox="1"/>
      </cdr:nvSpPr>
      <cdr:spPr>
        <a:xfrm xmlns:a="http://schemas.openxmlformats.org/drawingml/2006/main">
          <a:off x="2066283" y="1810976"/>
          <a:ext cx="994744" cy="333549"/>
        </a:xfrm>
        <a:prstGeom xmlns:a="http://schemas.openxmlformats.org/drawingml/2006/main" prst="rect">
          <a:avLst/>
        </a:prstGeom>
      </cdr:spPr>
      <cdr:txBody>
        <a:bodyPr xmlns:a="http://schemas.openxmlformats.org/drawingml/2006/main" vertOverflow="overflow" horzOverflow="overflow" vert="horz" wrap="none" lIns="0" tIns="0" rIns="0" bIns="0" rtlCol="0">
          <a:spAutoFit/>
        </a:bodyPr>
        <a:lstStyle xmlns:a="http://schemas.openxmlformats.org/drawingml/2006/main"/>
        <a:p xmlns:a="http://schemas.openxmlformats.org/drawingml/2006/main">
          <a:r>
            <a:rPr lang="da-DK" sz="1100" b="1">
              <a:solidFill>
                <a:schemeClr val="accent2"/>
              </a:solidFill>
              <a:latin typeface="Nationalbank" panose="020B0503040000020004" pitchFamily="34" charset="0"/>
            </a:rPr>
            <a:t>Denmark,</a:t>
          </a:r>
          <a:r>
            <a:rPr lang="da-DK" sz="1100" b="1" baseline="0">
              <a:solidFill>
                <a:schemeClr val="accent2"/>
              </a:solidFill>
              <a:latin typeface="Nationalbank" panose="020B0503040000020004" pitchFamily="34" charset="0"/>
            </a:rPr>
            <a:t> </a:t>
          </a:r>
        </a:p>
        <a:p xmlns:a="http://schemas.openxmlformats.org/drawingml/2006/main">
          <a:r>
            <a:rPr lang="da-DK" sz="1100" b="1" baseline="0">
              <a:solidFill>
                <a:schemeClr val="accent2"/>
              </a:solidFill>
              <a:latin typeface="Nationalbank" panose="020B0503040000020004" pitchFamily="34" charset="0"/>
            </a:rPr>
            <a:t>mean of 1970s</a:t>
          </a:r>
          <a:endParaRPr lang="da-DK" sz="1100" b="1">
            <a:solidFill>
              <a:schemeClr val="accent2"/>
            </a:solidFill>
            <a:latin typeface="Nationalbank" panose="020B0503040000020004" pitchFamily="34" charset="0"/>
          </a:endParaRPr>
        </a:p>
      </cdr:txBody>
    </cdr:sp>
  </cdr:relSizeAnchor>
  <cdr:relSizeAnchor xmlns:cdr="http://schemas.openxmlformats.org/drawingml/2006/chartDrawing">
    <cdr:from>
      <cdr:x>0.21403</cdr:x>
      <cdr:y>0.37656</cdr:y>
    </cdr:from>
    <cdr:to>
      <cdr:x>0.40485</cdr:x>
      <cdr:y>0.41879</cdr:y>
    </cdr:to>
    <cdr:sp macro="" textlink="">
      <cdr:nvSpPr>
        <cdr:cNvPr id="11" name="Tekstfelt 10">
          <a:extLst xmlns:a="http://schemas.openxmlformats.org/drawingml/2006/main">
            <a:ext uri="{FF2B5EF4-FFF2-40B4-BE49-F238E27FC236}">
              <a16:creationId xmlns:a16="http://schemas.microsoft.com/office/drawing/2014/main" id="{1B6CA999-B5E6-461D-A1F2-ECF12BE22726}"/>
            </a:ext>
          </a:extLst>
        </cdr:cNvPr>
        <cdr:cNvSpPr txBox="1"/>
      </cdr:nvSpPr>
      <cdr:spPr>
        <a:xfrm xmlns:a="http://schemas.openxmlformats.org/drawingml/2006/main">
          <a:off x="698840" y="1487096"/>
          <a:ext cx="623065" cy="166775"/>
        </a:xfrm>
        <a:prstGeom xmlns:a="http://schemas.openxmlformats.org/drawingml/2006/main" prst="rect">
          <a:avLst/>
        </a:prstGeom>
      </cdr:spPr>
      <cdr:txBody>
        <a:bodyPr xmlns:a="http://schemas.openxmlformats.org/drawingml/2006/main" vertOverflow="overflow" horzOverflow="overflow" vert="horz" wrap="none" lIns="0" tIns="0" rIns="0" bIns="0" rtlCol="0">
          <a:spAutoFit/>
        </a:bodyPr>
        <a:lstStyle xmlns:a="http://schemas.openxmlformats.org/drawingml/2006/main"/>
        <a:p xmlns:a="http://schemas.openxmlformats.org/drawingml/2006/main">
          <a:r>
            <a:rPr lang="da-DK" sz="1100" b="1">
              <a:solidFill>
                <a:srgbClr val="007BD1"/>
              </a:solidFill>
              <a:latin typeface="Nationalbank" panose="020B0503040000020004" pitchFamily="34" charset="0"/>
            </a:rPr>
            <a:t>Denmark</a:t>
          </a:r>
        </a:p>
      </cdr:txBody>
    </cdr:sp>
  </cdr:relSizeAnchor>
  <cdr:relSizeAnchor xmlns:cdr="http://schemas.openxmlformats.org/drawingml/2006/chartDrawing">
    <cdr:from>
      <cdr:x>0.10891</cdr:x>
      <cdr:y>0.90044</cdr:y>
    </cdr:from>
    <cdr:to>
      <cdr:x>0.94603</cdr:x>
      <cdr:y>0.93581</cdr:y>
    </cdr:to>
    <cdr:grpSp>
      <cdr:nvGrpSpPr>
        <cdr:cNvPr id="37" name="X_akse_kategorier">
          <a:extLst xmlns:a="http://schemas.openxmlformats.org/drawingml/2006/main">
            <a:ext uri="{FF2B5EF4-FFF2-40B4-BE49-F238E27FC236}">
              <a16:creationId xmlns:a16="http://schemas.microsoft.com/office/drawing/2014/main" id="{36173D0A-3DC8-49AF-9592-C52478BAE54E}"/>
            </a:ext>
          </a:extLst>
        </cdr:cNvPr>
        <cdr:cNvGrpSpPr/>
      </cdr:nvGrpSpPr>
      <cdr:grpSpPr>
        <a:xfrm xmlns:a="http://schemas.openxmlformats.org/drawingml/2006/main">
          <a:off x="355613" y="3556018"/>
          <a:ext cx="2733364" cy="139683"/>
          <a:chOff x="355600" y="3556000"/>
          <a:chExt cx="2733375" cy="139700"/>
        </a:xfrm>
      </cdr:grpSpPr>
      <cdr:sp macro="" textlink="">
        <cdr:nvSpPr>
          <cdr:cNvPr id="31" name="aar70">
            <a:extLst xmlns:a="http://schemas.openxmlformats.org/drawingml/2006/main">
              <a:ext uri="{FF2B5EF4-FFF2-40B4-BE49-F238E27FC236}">
                <a16:creationId xmlns:a16="http://schemas.microsoft.com/office/drawing/2014/main" id="{395AC336-D48E-4525-AF8C-FD5BFB0135EA}"/>
              </a:ext>
            </a:extLst>
          </cdr:cNvPr>
          <cdr:cNvSpPr txBox="1"/>
        </cdr:nvSpPr>
        <cdr:spPr>
          <a:xfrm xmlns:a="http://schemas.openxmlformats.org/drawingml/2006/main">
            <a:off x="355600" y="3556000"/>
            <a:ext cx="53675" cy="139700"/>
          </a:xfrm>
          <a:prstGeom xmlns:a="http://schemas.openxmlformats.org/drawingml/2006/main" prst="rect">
            <a:avLst/>
          </a:prstGeom>
        </cdr:spPr>
        <cdr:txBody>
          <a:bodyPr xmlns:a="http://schemas.openxmlformats.org/drawingml/2006/main" vertOverflow="overflow" horzOverflow="overflow" vert="horz" wrap="none" lIns="0" tIns="0" rIns="0" bIns="0" rtlCol="0"/>
          <a:lstStyle xmlns:a="http://schemas.openxmlformats.org/drawingml/2006/main"/>
          <a:p xmlns:a="http://schemas.openxmlformats.org/drawingml/2006/main">
            <a:pPr algn="ctr"/>
            <a:r>
              <a:rPr lang="da-DK" sz="1100" b="0" i="0">
                <a:solidFill>
                  <a:srgbClr val="000000"/>
                </a:solidFill>
                <a:latin typeface="Nationalbank" panose="020B0503040000020004" pitchFamily="34" charset="0"/>
              </a:rPr>
              <a:t>70</a:t>
            </a:r>
          </a:p>
        </cdr:txBody>
      </cdr:sp>
      <cdr:sp macro="" textlink="">
        <cdr:nvSpPr>
          <cdr:cNvPr id="32" name="aar80">
            <a:extLst xmlns:a="http://schemas.openxmlformats.org/drawingml/2006/main">
              <a:ext uri="{FF2B5EF4-FFF2-40B4-BE49-F238E27FC236}">
                <a16:creationId xmlns:a16="http://schemas.microsoft.com/office/drawing/2014/main" id="{452210D0-447A-43F6-89B2-F41B8C81F463}"/>
              </a:ext>
            </a:extLst>
          </cdr:cNvPr>
          <cdr:cNvSpPr txBox="1"/>
        </cdr:nvSpPr>
        <cdr:spPr>
          <a:xfrm xmlns:a="http://schemas.openxmlformats.org/drawingml/2006/main">
            <a:off x="889000" y="3556000"/>
            <a:ext cx="53675" cy="139700"/>
          </a:xfrm>
          <a:prstGeom xmlns:a="http://schemas.openxmlformats.org/drawingml/2006/main" prst="rect">
            <a:avLst/>
          </a:prstGeom>
        </cdr:spPr>
        <cdr:txBody>
          <a:bodyPr xmlns:a="http://schemas.openxmlformats.org/drawingml/2006/main" vertOverflow="overflow" horzOverflow="overflow" vert="horz" wrap="none" lIns="0" tIns="0" rIns="0" bIns="0" rtlCol="0"/>
          <a:lstStyle xmlns:a="http://schemas.openxmlformats.org/drawingml/2006/main"/>
          <a:p xmlns:a="http://schemas.openxmlformats.org/drawingml/2006/main">
            <a:pPr algn="ctr"/>
            <a:r>
              <a:rPr lang="da-DK" sz="1100" b="0" i="0">
                <a:solidFill>
                  <a:srgbClr val="000000"/>
                </a:solidFill>
                <a:latin typeface="Nationalbank" panose="020B0503040000020004" pitchFamily="34" charset="0"/>
              </a:rPr>
              <a:t>80</a:t>
            </a:r>
          </a:p>
        </cdr:txBody>
      </cdr:sp>
      <cdr:sp macro="" textlink="">
        <cdr:nvSpPr>
          <cdr:cNvPr id="33" name="aar90">
            <a:extLst xmlns:a="http://schemas.openxmlformats.org/drawingml/2006/main">
              <a:ext uri="{FF2B5EF4-FFF2-40B4-BE49-F238E27FC236}">
                <a16:creationId xmlns:a16="http://schemas.microsoft.com/office/drawing/2014/main" id="{1EC17CC4-389B-4F5A-B229-21B8482E7C27}"/>
              </a:ext>
            </a:extLst>
          </cdr:cNvPr>
          <cdr:cNvSpPr txBox="1"/>
        </cdr:nvSpPr>
        <cdr:spPr>
          <a:xfrm xmlns:a="http://schemas.openxmlformats.org/drawingml/2006/main">
            <a:off x="1435100" y="3556000"/>
            <a:ext cx="53675" cy="139700"/>
          </a:xfrm>
          <a:prstGeom xmlns:a="http://schemas.openxmlformats.org/drawingml/2006/main" prst="rect">
            <a:avLst/>
          </a:prstGeom>
        </cdr:spPr>
        <cdr:txBody>
          <a:bodyPr xmlns:a="http://schemas.openxmlformats.org/drawingml/2006/main" vertOverflow="overflow" horzOverflow="overflow" vert="horz" wrap="none" lIns="0" tIns="0" rIns="0" bIns="0" rtlCol="0"/>
          <a:lstStyle xmlns:a="http://schemas.openxmlformats.org/drawingml/2006/main"/>
          <a:p xmlns:a="http://schemas.openxmlformats.org/drawingml/2006/main">
            <a:pPr algn="ctr"/>
            <a:r>
              <a:rPr lang="da-DK" sz="1100" b="0" i="0">
                <a:solidFill>
                  <a:srgbClr val="000000"/>
                </a:solidFill>
                <a:latin typeface="Nationalbank" panose="020B0503040000020004" pitchFamily="34" charset="0"/>
              </a:rPr>
              <a:t>90</a:t>
            </a:r>
          </a:p>
        </cdr:txBody>
      </cdr:sp>
      <cdr:sp macro="" textlink="">
        <cdr:nvSpPr>
          <cdr:cNvPr id="34" name="aar00">
            <a:extLst xmlns:a="http://schemas.openxmlformats.org/drawingml/2006/main">
              <a:ext uri="{FF2B5EF4-FFF2-40B4-BE49-F238E27FC236}">
                <a16:creationId xmlns:a16="http://schemas.microsoft.com/office/drawing/2014/main" id="{E5691115-69E3-4D2D-8197-E96A36280B0E}"/>
              </a:ext>
            </a:extLst>
          </cdr:cNvPr>
          <cdr:cNvSpPr txBox="1"/>
        </cdr:nvSpPr>
        <cdr:spPr>
          <a:xfrm xmlns:a="http://schemas.openxmlformats.org/drawingml/2006/main">
            <a:off x="1968500" y="3556000"/>
            <a:ext cx="53675" cy="139700"/>
          </a:xfrm>
          <a:prstGeom xmlns:a="http://schemas.openxmlformats.org/drawingml/2006/main" prst="rect">
            <a:avLst/>
          </a:prstGeom>
        </cdr:spPr>
        <cdr:txBody>
          <a:bodyPr xmlns:a="http://schemas.openxmlformats.org/drawingml/2006/main" vertOverflow="overflow" horzOverflow="overflow" vert="horz" wrap="none" lIns="0" tIns="0" rIns="0" bIns="0" rtlCol="0"/>
          <a:lstStyle xmlns:a="http://schemas.openxmlformats.org/drawingml/2006/main"/>
          <a:p xmlns:a="http://schemas.openxmlformats.org/drawingml/2006/main">
            <a:pPr algn="ctr"/>
            <a:r>
              <a:rPr lang="da-DK" sz="1100" b="0" i="0">
                <a:solidFill>
                  <a:srgbClr val="000000"/>
                </a:solidFill>
                <a:latin typeface="Nationalbank" panose="020B0503040000020004" pitchFamily="34" charset="0"/>
              </a:rPr>
              <a:t>00</a:t>
            </a:r>
          </a:p>
        </cdr:txBody>
      </cdr:sp>
      <cdr:sp macro="" textlink="">
        <cdr:nvSpPr>
          <cdr:cNvPr id="35" name="aar10">
            <a:extLst xmlns:a="http://schemas.openxmlformats.org/drawingml/2006/main">
              <a:ext uri="{FF2B5EF4-FFF2-40B4-BE49-F238E27FC236}">
                <a16:creationId xmlns:a16="http://schemas.microsoft.com/office/drawing/2014/main" id="{03AC4C7E-ABEF-4495-A8D4-038B148BA7BD}"/>
              </a:ext>
            </a:extLst>
          </cdr:cNvPr>
          <cdr:cNvSpPr txBox="1"/>
        </cdr:nvSpPr>
        <cdr:spPr>
          <a:xfrm xmlns:a="http://schemas.openxmlformats.org/drawingml/2006/main">
            <a:off x="2501900" y="3556000"/>
            <a:ext cx="53675" cy="139700"/>
          </a:xfrm>
          <a:prstGeom xmlns:a="http://schemas.openxmlformats.org/drawingml/2006/main" prst="rect">
            <a:avLst/>
          </a:prstGeom>
        </cdr:spPr>
        <cdr:txBody>
          <a:bodyPr xmlns:a="http://schemas.openxmlformats.org/drawingml/2006/main" vertOverflow="overflow" horzOverflow="overflow" vert="horz" wrap="none" lIns="0" tIns="0" rIns="0" bIns="0" rtlCol="0"/>
          <a:lstStyle xmlns:a="http://schemas.openxmlformats.org/drawingml/2006/main"/>
          <a:p xmlns:a="http://schemas.openxmlformats.org/drawingml/2006/main">
            <a:pPr algn="ctr"/>
            <a:r>
              <a:rPr lang="da-DK" sz="1100" b="0" i="0">
                <a:solidFill>
                  <a:srgbClr val="000000"/>
                </a:solidFill>
                <a:latin typeface="Nationalbank" panose="020B0503040000020004" pitchFamily="34" charset="0"/>
              </a:rPr>
              <a:t>10</a:t>
            </a:r>
          </a:p>
        </cdr:txBody>
      </cdr:sp>
      <cdr:sp macro="" textlink="">
        <cdr:nvSpPr>
          <cdr:cNvPr id="36" name="aar20">
            <a:extLst xmlns:a="http://schemas.openxmlformats.org/drawingml/2006/main">
              <a:ext uri="{FF2B5EF4-FFF2-40B4-BE49-F238E27FC236}">
                <a16:creationId xmlns:a16="http://schemas.microsoft.com/office/drawing/2014/main" id="{36F61024-D0CF-4FB0-A9A7-FAC3ECB81F44}"/>
              </a:ext>
            </a:extLst>
          </cdr:cNvPr>
          <cdr:cNvSpPr txBox="1"/>
        </cdr:nvSpPr>
        <cdr:spPr>
          <a:xfrm xmlns:a="http://schemas.openxmlformats.org/drawingml/2006/main">
            <a:off x="3035300" y="3556000"/>
            <a:ext cx="53675" cy="139700"/>
          </a:xfrm>
          <a:prstGeom xmlns:a="http://schemas.openxmlformats.org/drawingml/2006/main" prst="rect">
            <a:avLst/>
          </a:prstGeom>
        </cdr:spPr>
        <cdr:txBody>
          <a:bodyPr xmlns:a="http://schemas.openxmlformats.org/drawingml/2006/main" vertOverflow="overflow" horzOverflow="overflow" vert="horz" wrap="none" lIns="0" tIns="0" rIns="0" bIns="0" rtlCol="0"/>
          <a:lstStyle xmlns:a="http://schemas.openxmlformats.org/drawingml/2006/main"/>
          <a:p xmlns:a="http://schemas.openxmlformats.org/drawingml/2006/main">
            <a:pPr algn="ctr"/>
            <a:r>
              <a:rPr lang="da-DK" sz="1100" b="0" i="0">
                <a:solidFill>
                  <a:srgbClr val="000000"/>
                </a:solidFill>
                <a:latin typeface="Nationalbank" panose="020B0503040000020004" pitchFamily="34" charset="0"/>
              </a:rPr>
              <a:t>20</a:t>
            </a:r>
          </a:p>
        </cdr:txBody>
      </cdr:sp>
    </cdr:grp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EFA12416-664F-4877-A19F-110BAF9A84AF}" type="datetimeFigureOut">
              <a:rPr lang="da-DK" smtClean="0"/>
              <a:t>01-11-2022</a:t>
            </a:fld>
            <a:endParaRPr lang="da-DK"/>
          </a:p>
        </p:txBody>
      </p:sp>
      <p:sp>
        <p:nvSpPr>
          <p:cNvPr id="4" name="Pladsholder til sidefod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da-DK"/>
          </a:p>
        </p:txBody>
      </p:sp>
      <p:sp>
        <p:nvSpPr>
          <p:cNvPr id="5" name="Pladsholder til diasnumm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F1A1BDD2-0064-433F-AB75-80B757477A23}" type="slidenum">
              <a:rPr lang="da-DK" smtClean="0"/>
              <a:t>‹nr.›</a:t>
            </a:fld>
            <a:endParaRPr lang="da-DK"/>
          </a:p>
        </p:txBody>
      </p:sp>
    </p:spTree>
    <p:extLst>
      <p:ext uri="{BB962C8B-B14F-4D97-AF65-F5344CB8AC3E}">
        <p14:creationId xmlns:p14="http://schemas.microsoft.com/office/powerpoint/2010/main" val="21884381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atin typeface="Nationalbank" panose="020B0503040000020004" pitchFamily="34" charset="0"/>
              </a:defRPr>
            </a:lvl1pPr>
          </a:lstStyle>
          <a:p>
            <a:endParaRPr lang="da-DK" dirty="0"/>
          </a:p>
        </p:txBody>
      </p:sp>
      <p:sp>
        <p:nvSpPr>
          <p:cNvPr id="3" name="Pladsholder til dato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atin typeface="Nationalbank" panose="020B0503040000020004" pitchFamily="34" charset="0"/>
              </a:defRPr>
            </a:lvl1pPr>
          </a:lstStyle>
          <a:p>
            <a:fld id="{4B1A0FD2-8FB0-4CFA-BDDE-512EAD5FF794}" type="datetimeFigureOut">
              <a:rPr lang="da-DK" smtClean="0"/>
              <a:pPr/>
              <a:t>01-11-2022</a:t>
            </a:fld>
            <a:endParaRPr lang="da-DK" dirty="0"/>
          </a:p>
        </p:txBody>
      </p:sp>
      <p:sp>
        <p:nvSpPr>
          <p:cNvPr id="4" name="Pladsholder til diasbillede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da-DK" dirty="0"/>
          </a:p>
        </p:txBody>
      </p:sp>
      <p:sp>
        <p:nvSpPr>
          <p:cNvPr id="5" name="Pladsholder til not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6" name="Pladsholder til sidefod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atin typeface="Nationalbank" panose="020B0503040000020004" pitchFamily="34" charset="0"/>
              </a:defRPr>
            </a:lvl1pPr>
          </a:lstStyle>
          <a:p>
            <a:endParaRPr lang="da-DK" dirty="0"/>
          </a:p>
        </p:txBody>
      </p:sp>
      <p:sp>
        <p:nvSpPr>
          <p:cNvPr id="7" name="Pladsholder til diasnumm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atin typeface="Nationalbank" panose="020B0503040000020004" pitchFamily="34" charset="0"/>
              </a:defRPr>
            </a:lvl1pPr>
          </a:lstStyle>
          <a:p>
            <a:fld id="{DCDDD98C-28D9-4335-8B56-BF781F27919D}" type="slidenum">
              <a:rPr lang="da-DK" smtClean="0"/>
              <a:pPr/>
              <a:t>‹nr.›</a:t>
            </a:fld>
            <a:endParaRPr lang="da-DK" dirty="0"/>
          </a:p>
        </p:txBody>
      </p:sp>
    </p:spTree>
    <p:extLst>
      <p:ext uri="{BB962C8B-B14F-4D97-AF65-F5344CB8AC3E}">
        <p14:creationId xmlns:p14="http://schemas.microsoft.com/office/powerpoint/2010/main" val="20297290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Nationalbank" panose="020B0503040000020004" pitchFamily="34" charset="0"/>
        <a:ea typeface="+mn-ea"/>
        <a:cs typeface="+mn-cs"/>
      </a:defRPr>
    </a:lvl1pPr>
    <a:lvl2pPr marL="457200" algn="l" defTabSz="914400" rtl="0" eaLnBrk="1" latinLnBrk="0" hangingPunct="1">
      <a:defRPr sz="1200" kern="1200">
        <a:solidFill>
          <a:schemeClr val="tx1"/>
        </a:solidFill>
        <a:latin typeface="Nationalbank" panose="020B0503040000020004" pitchFamily="34" charset="0"/>
        <a:ea typeface="+mn-ea"/>
        <a:cs typeface="+mn-cs"/>
      </a:defRPr>
    </a:lvl2pPr>
    <a:lvl3pPr marL="914400" algn="l" defTabSz="914400" rtl="0" eaLnBrk="1" latinLnBrk="0" hangingPunct="1">
      <a:defRPr sz="1200" kern="1200">
        <a:solidFill>
          <a:schemeClr val="tx1"/>
        </a:solidFill>
        <a:latin typeface="Nationalbank" panose="020B0503040000020004" pitchFamily="34" charset="0"/>
        <a:ea typeface="+mn-ea"/>
        <a:cs typeface="+mn-cs"/>
      </a:defRPr>
    </a:lvl3pPr>
    <a:lvl4pPr marL="1371600" algn="l" defTabSz="914400" rtl="0" eaLnBrk="1" latinLnBrk="0" hangingPunct="1">
      <a:defRPr sz="1200" kern="1200">
        <a:solidFill>
          <a:schemeClr val="tx1"/>
        </a:solidFill>
        <a:latin typeface="Nationalbank" panose="020B0503040000020004" pitchFamily="34" charset="0"/>
        <a:ea typeface="+mn-ea"/>
        <a:cs typeface="+mn-cs"/>
      </a:defRPr>
    </a:lvl4pPr>
    <a:lvl5pPr marL="1828800" algn="l" defTabSz="914400" rtl="0" eaLnBrk="1" latinLnBrk="0" hangingPunct="1">
      <a:defRPr sz="1200" kern="1200">
        <a:solidFill>
          <a:schemeClr val="tx1"/>
        </a:solidFill>
        <a:latin typeface="Nationalbank" panose="020B05030400000200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DCDDD98C-28D9-4335-8B56-BF781F27919D}" type="slidenum">
              <a:rPr lang="da-DK" smtClean="0"/>
              <a:pPr/>
              <a:t>3</a:t>
            </a:fld>
            <a:endParaRPr lang="da-DK" dirty="0"/>
          </a:p>
        </p:txBody>
      </p:sp>
    </p:spTree>
    <p:extLst>
      <p:ext uri="{BB962C8B-B14F-4D97-AF65-F5344CB8AC3E}">
        <p14:creationId xmlns:p14="http://schemas.microsoft.com/office/powerpoint/2010/main" val="12580232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lvl="0" indent="0">
              <a:buFont typeface="Arial" panose="020B0604020202020204" pitchFamily="34" charset="0"/>
              <a:buNone/>
            </a:pPr>
            <a:endParaRPr lang="da-DK" dirty="0"/>
          </a:p>
        </p:txBody>
      </p:sp>
      <p:sp>
        <p:nvSpPr>
          <p:cNvPr id="4" name="Pladsholder til slidenummer 3"/>
          <p:cNvSpPr>
            <a:spLocks noGrp="1"/>
          </p:cNvSpPr>
          <p:nvPr>
            <p:ph type="sldNum" sz="quarter" idx="5"/>
          </p:nvPr>
        </p:nvSpPr>
        <p:spPr/>
        <p:txBody>
          <a:bodyPr/>
          <a:lstStyle/>
          <a:p>
            <a:fld id="{DCDDD98C-28D9-4335-8B56-BF781F27919D}" type="slidenum">
              <a:rPr lang="da-DK" smtClean="0"/>
              <a:pPr/>
              <a:t>13</a:t>
            </a:fld>
            <a:endParaRPr lang="da-DK"/>
          </a:p>
        </p:txBody>
      </p:sp>
    </p:spTree>
    <p:extLst>
      <p:ext uri="{BB962C8B-B14F-4D97-AF65-F5344CB8AC3E}">
        <p14:creationId xmlns:p14="http://schemas.microsoft.com/office/powerpoint/2010/main" val="17125394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lvl="0" indent="0">
              <a:buFont typeface="Arial" panose="020B0604020202020204" pitchFamily="34" charset="0"/>
              <a:buNone/>
            </a:pPr>
            <a:endParaRPr lang="da-DK" dirty="0"/>
          </a:p>
        </p:txBody>
      </p:sp>
      <p:sp>
        <p:nvSpPr>
          <p:cNvPr id="4" name="Pladsholder til slidenummer 3"/>
          <p:cNvSpPr>
            <a:spLocks noGrp="1"/>
          </p:cNvSpPr>
          <p:nvPr>
            <p:ph type="sldNum" sz="quarter" idx="5"/>
          </p:nvPr>
        </p:nvSpPr>
        <p:spPr/>
        <p:txBody>
          <a:bodyPr/>
          <a:lstStyle/>
          <a:p>
            <a:fld id="{DCDDD98C-28D9-4335-8B56-BF781F27919D}" type="slidenum">
              <a:rPr lang="da-DK" smtClean="0"/>
              <a:pPr/>
              <a:t>14</a:t>
            </a:fld>
            <a:endParaRPr lang="da-DK"/>
          </a:p>
        </p:txBody>
      </p:sp>
    </p:spTree>
    <p:extLst>
      <p:ext uri="{BB962C8B-B14F-4D97-AF65-F5344CB8AC3E}">
        <p14:creationId xmlns:p14="http://schemas.microsoft.com/office/powerpoint/2010/main" val="27821452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DCDDD98C-28D9-4335-8B56-BF781F27919D}" type="slidenum">
              <a:rPr lang="da-DK" smtClean="0"/>
              <a:pPr/>
              <a:t>15</a:t>
            </a:fld>
            <a:endParaRPr lang="da-DK" dirty="0"/>
          </a:p>
        </p:txBody>
      </p:sp>
    </p:spTree>
    <p:extLst>
      <p:ext uri="{BB962C8B-B14F-4D97-AF65-F5344CB8AC3E}">
        <p14:creationId xmlns:p14="http://schemas.microsoft.com/office/powerpoint/2010/main" val="36472115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DCDDD98C-28D9-4335-8B56-BF781F27919D}" type="slidenum">
              <a:rPr lang="da-DK" smtClean="0"/>
              <a:pPr/>
              <a:t>16</a:t>
            </a:fld>
            <a:endParaRPr lang="da-DK" dirty="0"/>
          </a:p>
        </p:txBody>
      </p:sp>
    </p:spTree>
    <p:extLst>
      <p:ext uri="{BB962C8B-B14F-4D97-AF65-F5344CB8AC3E}">
        <p14:creationId xmlns:p14="http://schemas.microsoft.com/office/powerpoint/2010/main" val="22870939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p:txBody>
      </p:sp>
      <p:sp>
        <p:nvSpPr>
          <p:cNvPr id="4" name="Pladsholder til slidenummer 3"/>
          <p:cNvSpPr>
            <a:spLocks noGrp="1"/>
          </p:cNvSpPr>
          <p:nvPr>
            <p:ph type="sldNum" sz="quarter" idx="5"/>
          </p:nvPr>
        </p:nvSpPr>
        <p:spPr/>
        <p:txBody>
          <a:bodyPr/>
          <a:lstStyle/>
          <a:p>
            <a:fld id="{DCDDD98C-28D9-4335-8B56-BF781F27919D}" type="slidenum">
              <a:rPr lang="da-DK" smtClean="0"/>
              <a:pPr/>
              <a:t>17</a:t>
            </a:fld>
            <a:endParaRPr lang="da-DK" dirty="0"/>
          </a:p>
        </p:txBody>
      </p:sp>
    </p:spTree>
    <p:extLst>
      <p:ext uri="{BB962C8B-B14F-4D97-AF65-F5344CB8AC3E}">
        <p14:creationId xmlns:p14="http://schemas.microsoft.com/office/powerpoint/2010/main" val="19553229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DCDDD98C-28D9-4335-8B56-BF781F27919D}" type="slidenum">
              <a:rPr lang="da-DK" smtClean="0"/>
              <a:pPr/>
              <a:t>18</a:t>
            </a:fld>
            <a:endParaRPr lang="da-DK" dirty="0"/>
          </a:p>
        </p:txBody>
      </p:sp>
    </p:spTree>
    <p:extLst>
      <p:ext uri="{BB962C8B-B14F-4D97-AF65-F5344CB8AC3E}">
        <p14:creationId xmlns:p14="http://schemas.microsoft.com/office/powerpoint/2010/main" val="16835880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DCDDD98C-28D9-4335-8B56-BF781F27919D}" type="slidenum">
              <a:rPr lang="da-DK" smtClean="0"/>
              <a:pPr/>
              <a:t>19</a:t>
            </a:fld>
            <a:endParaRPr lang="da-DK" dirty="0"/>
          </a:p>
        </p:txBody>
      </p:sp>
    </p:spTree>
    <p:extLst>
      <p:ext uri="{BB962C8B-B14F-4D97-AF65-F5344CB8AC3E}">
        <p14:creationId xmlns:p14="http://schemas.microsoft.com/office/powerpoint/2010/main" val="42643755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 name="Pladsholder til slidenummer 3"/>
          <p:cNvSpPr>
            <a:spLocks noGrp="1"/>
          </p:cNvSpPr>
          <p:nvPr>
            <p:ph type="sldNum" sz="quarter" idx="5"/>
          </p:nvPr>
        </p:nvSpPr>
        <p:spPr/>
        <p:txBody>
          <a:bodyPr/>
          <a:lstStyle/>
          <a:p>
            <a:fld id="{DCDDD98C-28D9-4335-8B56-BF781F27919D}" type="slidenum">
              <a:rPr lang="da-DK" smtClean="0"/>
              <a:pPr/>
              <a:t>20</a:t>
            </a:fld>
            <a:endParaRPr lang="da-DK" dirty="0"/>
          </a:p>
        </p:txBody>
      </p:sp>
    </p:spTree>
    <p:extLst>
      <p:ext uri="{BB962C8B-B14F-4D97-AF65-F5344CB8AC3E}">
        <p14:creationId xmlns:p14="http://schemas.microsoft.com/office/powerpoint/2010/main" val="34137813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Font typeface="Arial" panose="020B0604020202020204" pitchFamily="34" charset="0"/>
              <a:buNone/>
            </a:pPr>
            <a:endParaRPr lang="da-DK" b="0" dirty="0"/>
          </a:p>
        </p:txBody>
      </p:sp>
      <p:sp>
        <p:nvSpPr>
          <p:cNvPr id="4" name="Pladsholder til slidenummer 3"/>
          <p:cNvSpPr>
            <a:spLocks noGrp="1"/>
          </p:cNvSpPr>
          <p:nvPr>
            <p:ph type="sldNum" sz="quarter" idx="5"/>
          </p:nvPr>
        </p:nvSpPr>
        <p:spPr/>
        <p:txBody>
          <a:bodyPr/>
          <a:lstStyle/>
          <a:p>
            <a:fld id="{DCDDD98C-28D9-4335-8B56-BF781F27919D}" type="slidenum">
              <a:rPr lang="da-DK" smtClean="0"/>
              <a:pPr/>
              <a:t>21</a:t>
            </a:fld>
            <a:endParaRPr lang="da-DK"/>
          </a:p>
        </p:txBody>
      </p:sp>
    </p:spTree>
    <p:extLst>
      <p:ext uri="{BB962C8B-B14F-4D97-AF65-F5344CB8AC3E}">
        <p14:creationId xmlns:p14="http://schemas.microsoft.com/office/powerpoint/2010/main" val="17576968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DCDDD98C-28D9-4335-8B56-BF781F27919D}" type="slidenum">
              <a:rPr lang="da-DK" smtClean="0"/>
              <a:pPr/>
              <a:t>22</a:t>
            </a:fld>
            <a:endParaRPr lang="da-DK" dirty="0"/>
          </a:p>
        </p:txBody>
      </p:sp>
    </p:spTree>
    <p:extLst>
      <p:ext uri="{BB962C8B-B14F-4D97-AF65-F5344CB8AC3E}">
        <p14:creationId xmlns:p14="http://schemas.microsoft.com/office/powerpoint/2010/main" val="42718136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DCDDD98C-28D9-4335-8B56-BF781F27919D}" type="slidenum">
              <a:rPr lang="da-DK" smtClean="0"/>
              <a:pPr/>
              <a:t>4</a:t>
            </a:fld>
            <a:endParaRPr lang="da-DK" dirty="0"/>
          </a:p>
        </p:txBody>
      </p:sp>
    </p:spTree>
    <p:extLst>
      <p:ext uri="{BB962C8B-B14F-4D97-AF65-F5344CB8AC3E}">
        <p14:creationId xmlns:p14="http://schemas.microsoft.com/office/powerpoint/2010/main" val="31483180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DCDDD98C-28D9-4335-8B56-BF781F27919D}" type="slidenum">
              <a:rPr lang="da-DK" smtClean="0"/>
              <a:pPr/>
              <a:t>25</a:t>
            </a:fld>
            <a:endParaRPr lang="da-DK" dirty="0"/>
          </a:p>
        </p:txBody>
      </p:sp>
    </p:spTree>
    <p:extLst>
      <p:ext uri="{BB962C8B-B14F-4D97-AF65-F5344CB8AC3E}">
        <p14:creationId xmlns:p14="http://schemas.microsoft.com/office/powerpoint/2010/main" val="35297209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Font typeface="Arial" panose="020B0604020202020204" pitchFamily="34" charset="0"/>
              <a:buNone/>
            </a:pPr>
            <a:endParaRPr lang="da-DK" b="0" dirty="0"/>
          </a:p>
        </p:txBody>
      </p:sp>
      <p:sp>
        <p:nvSpPr>
          <p:cNvPr id="4" name="Pladsholder til slidenummer 3"/>
          <p:cNvSpPr>
            <a:spLocks noGrp="1"/>
          </p:cNvSpPr>
          <p:nvPr>
            <p:ph type="sldNum" sz="quarter" idx="5"/>
          </p:nvPr>
        </p:nvSpPr>
        <p:spPr/>
        <p:txBody>
          <a:bodyPr/>
          <a:lstStyle/>
          <a:p>
            <a:fld id="{DCDDD98C-28D9-4335-8B56-BF781F27919D}" type="slidenum">
              <a:rPr lang="da-DK" smtClean="0"/>
              <a:pPr/>
              <a:t>26</a:t>
            </a:fld>
            <a:endParaRPr lang="da-DK"/>
          </a:p>
        </p:txBody>
      </p:sp>
    </p:spTree>
    <p:extLst>
      <p:ext uri="{BB962C8B-B14F-4D97-AF65-F5344CB8AC3E}">
        <p14:creationId xmlns:p14="http://schemas.microsoft.com/office/powerpoint/2010/main" val="32077643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DCDDD98C-28D9-4335-8B56-BF781F27919D}" type="slidenum">
              <a:rPr lang="da-DK" smtClean="0"/>
              <a:pPr/>
              <a:t>30</a:t>
            </a:fld>
            <a:endParaRPr lang="da-DK" dirty="0"/>
          </a:p>
        </p:txBody>
      </p:sp>
    </p:spTree>
    <p:extLst>
      <p:ext uri="{BB962C8B-B14F-4D97-AF65-F5344CB8AC3E}">
        <p14:creationId xmlns:p14="http://schemas.microsoft.com/office/powerpoint/2010/main" val="41796295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err="1"/>
              <a:t>Kraftigt</a:t>
            </a:r>
            <a:r>
              <a:rPr lang="en-GB" sz="1200" b="1" dirty="0"/>
              <a:t> </a:t>
            </a:r>
            <a:r>
              <a:rPr lang="en-GB" sz="1200" b="1" dirty="0" err="1"/>
              <a:t>fald</a:t>
            </a:r>
            <a:r>
              <a:rPr lang="en-GB" sz="1200" b="1" dirty="0"/>
              <a:t> </a:t>
            </a:r>
            <a:r>
              <a:rPr lang="en-GB" sz="1200" b="1" dirty="0" err="1"/>
              <a:t>i</a:t>
            </a:r>
            <a:r>
              <a:rPr lang="en-GB" sz="1200" b="1" dirty="0"/>
              <a:t> de </a:t>
            </a:r>
            <a:r>
              <a:rPr lang="en-GB" sz="1200" b="1" dirty="0" err="1"/>
              <a:t>pengepolitiske</a:t>
            </a:r>
            <a:r>
              <a:rPr lang="en-GB" sz="1200" b="1" dirty="0"/>
              <a:t> renter </a:t>
            </a:r>
            <a:r>
              <a:rPr lang="en-GB" sz="1200" b="1" dirty="0" err="1"/>
              <a:t>i</a:t>
            </a:r>
            <a:r>
              <a:rPr lang="en-GB" sz="1200" b="1" dirty="0"/>
              <a:t> USA </a:t>
            </a:r>
            <a:r>
              <a:rPr lang="en-GB" sz="1200" b="1" dirty="0" err="1"/>
              <a:t>i</a:t>
            </a:r>
            <a:r>
              <a:rPr lang="en-GB" sz="1200" b="1" dirty="0"/>
              <a:t> </a:t>
            </a:r>
            <a:r>
              <a:rPr lang="en-GB" sz="1200" b="1" dirty="0" err="1"/>
              <a:t>begyndelsen</a:t>
            </a:r>
            <a:r>
              <a:rPr lang="en-GB" sz="1200" b="1" dirty="0"/>
              <a:t> </a:t>
            </a:r>
            <a:r>
              <a:rPr lang="en-GB" sz="1200" b="1" dirty="0" err="1"/>
              <a:t>af</a:t>
            </a:r>
            <a:r>
              <a:rPr lang="en-GB" sz="1200" b="1" dirty="0"/>
              <a:t> </a:t>
            </a:r>
            <a:r>
              <a:rPr lang="en-GB" sz="1200" b="1" dirty="0" err="1"/>
              <a:t>pandemien</a:t>
            </a:r>
            <a:endParaRPr lang="en-GB"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err="1"/>
              <a:t>Kraftig</a:t>
            </a:r>
            <a:r>
              <a:rPr lang="en-GB" sz="1200" b="1" dirty="0"/>
              <a:t> </a:t>
            </a:r>
            <a:r>
              <a:rPr lang="en-GB" sz="1200" b="1" dirty="0" err="1"/>
              <a:t>finanspolitisk</a:t>
            </a:r>
            <a:r>
              <a:rPr lang="en-GB" sz="1200" b="1" dirty="0"/>
              <a:t> </a:t>
            </a:r>
            <a:r>
              <a:rPr lang="en-GB" sz="1200" b="1" dirty="0" err="1"/>
              <a:t>stimulans</a:t>
            </a:r>
            <a:r>
              <a:rPr lang="en-GB" sz="1200" b="1" dirty="0"/>
              <a:t>, </a:t>
            </a:r>
            <a:r>
              <a:rPr lang="en-GB" sz="1200" b="1" dirty="0" err="1"/>
              <a:t>især</a:t>
            </a:r>
            <a:r>
              <a:rPr lang="en-GB" sz="1200" b="1" dirty="0"/>
              <a:t> </a:t>
            </a:r>
            <a:r>
              <a:rPr lang="en-GB" sz="1200" b="1" dirty="0" err="1"/>
              <a:t>i</a:t>
            </a:r>
            <a:r>
              <a:rPr lang="en-GB" sz="1200" b="1" dirty="0"/>
              <a:t> USA (</a:t>
            </a:r>
            <a:r>
              <a:rPr lang="en-GB" sz="1200" b="1" dirty="0" err="1"/>
              <a:t>strukturel</a:t>
            </a:r>
            <a:r>
              <a:rPr lang="en-GB" sz="1200" b="1" dirty="0"/>
              <a:t> </a:t>
            </a:r>
            <a:r>
              <a:rPr lang="en-GB" sz="1200" b="1" dirty="0" err="1"/>
              <a:t>saldo</a:t>
            </a:r>
            <a:r>
              <a:rPr lang="en-GB" sz="1200" b="1" dirty="0"/>
              <a:t> </a:t>
            </a:r>
            <a:r>
              <a:rPr lang="en-GB" sz="1200" b="1" dirty="0" err="1"/>
              <a:t>i</a:t>
            </a:r>
            <a:r>
              <a:rPr lang="en-GB" sz="1200" b="1" dirty="0"/>
              <a:t> % </a:t>
            </a:r>
            <a:r>
              <a:rPr lang="en-GB" sz="1200" b="1" dirty="0" err="1"/>
              <a:t>af</a:t>
            </a:r>
            <a:r>
              <a:rPr lang="en-GB" sz="1200" b="1" dirty="0"/>
              <a:t> BNP)</a:t>
            </a:r>
          </a:p>
          <a:p>
            <a:endParaRPr lang="da-DK" dirty="0"/>
          </a:p>
        </p:txBody>
      </p:sp>
      <p:sp>
        <p:nvSpPr>
          <p:cNvPr id="4" name="Pladsholder til slidenummer 3"/>
          <p:cNvSpPr>
            <a:spLocks noGrp="1"/>
          </p:cNvSpPr>
          <p:nvPr>
            <p:ph type="sldNum" sz="quarter" idx="5"/>
          </p:nvPr>
        </p:nvSpPr>
        <p:spPr/>
        <p:txBody>
          <a:bodyPr/>
          <a:lstStyle/>
          <a:p>
            <a:fld id="{DCDDD98C-28D9-4335-8B56-BF781F27919D}" type="slidenum">
              <a:rPr lang="da-DK" smtClean="0"/>
              <a:pPr/>
              <a:t>5</a:t>
            </a:fld>
            <a:endParaRPr lang="da-DK" dirty="0"/>
          </a:p>
        </p:txBody>
      </p:sp>
    </p:spTree>
    <p:extLst>
      <p:ext uri="{BB962C8B-B14F-4D97-AF65-F5344CB8AC3E}">
        <p14:creationId xmlns:p14="http://schemas.microsoft.com/office/powerpoint/2010/main" val="25627500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DCDDD98C-28D9-4335-8B56-BF781F27919D}" type="slidenum">
              <a:rPr lang="da-DK" smtClean="0"/>
              <a:pPr/>
              <a:t>6</a:t>
            </a:fld>
            <a:endParaRPr lang="da-DK" dirty="0"/>
          </a:p>
        </p:txBody>
      </p:sp>
    </p:spTree>
    <p:extLst>
      <p:ext uri="{BB962C8B-B14F-4D97-AF65-F5344CB8AC3E}">
        <p14:creationId xmlns:p14="http://schemas.microsoft.com/office/powerpoint/2010/main" val="32467716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000" b="1" dirty="0"/>
              <a:t>Kraftigt stigende priser på energi globalt er en central drivkraft bag den høje inflation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000" dirty="0"/>
              <a:t>Under pandemien første fase medførte usikkerhed og nedlukning af produktion betydelige fald i priserne på energi og råvarer.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000" dirty="0"/>
              <a:t>Genåbningerne af økonomierne og den markante stigning i global efterspørgsel førte højere priser på energi og råvarer.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000" dirty="0"/>
              <a:t>Kombineret med en træg udvikling i udbuddet af energi førte det til væsentlige stigninger i energipriserne igennem 2021.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000" dirty="0"/>
              <a:t>Ruslands invasion af Ukraine har løftet priserne på energi og andre råvarer yderligere. Det afspejler bl.a. Ruslands position som en væsentlig producent og eksportør af energiråvarer til især Europa. Siden foråret har lavere leverancer og usikkerhed om fremtidig forsyning af energi fra Rusland derfor ramt de europæiske energimarkeder særligt hårdt.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000" dirty="0"/>
              <a:t>Dertil har høje temperaturer, begrænset nedbør og vind også påvirket energiproduktionen i Europa henover sommeren.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000" dirty="0"/>
              <a:t>Bl.a. har lave vandstande og vedligehold af vandkræftværkerne reduceret produktionen af el fra Norge.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000" dirty="0"/>
              <a:t>Mindre blæst end normalt har reduceret elproduktionen fra danske vindmøller.</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000" dirty="0"/>
              <a:t>Lave vandstande i tyske floder har vanskeliggjort transporten af bl.a. kul og reduceret produktionen af el fra tyske kulkraftværker</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000" dirty="0"/>
              <a:t>Høje vandtemperature i Frankrig har perioder gjort det nødvendigt at reducere produktion af energi fra atomkraft.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000" dirty="0"/>
              <a:t>Samlet har det betydet, at elproduktion med gas i større grad end normalt har været nødvendig for at dækker el-efterspørgslen, og derfor har været bestemmende for elpriserne.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a-DK" sz="1000" b="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sz="1000" b="1" dirty="0"/>
              <a:t>Priserne på energi råvarer bestemmes generelt på globale markeder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000" b="0" dirty="0"/>
              <a:t>Individuelt kan de enkelte lande ikke reducere global efterspørgsel. Nødvendigt med koordinering.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a-DK" sz="1000" b="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sz="1000" b="1" dirty="0"/>
              <a:t>Høje priser på energi og råvarer smitter af på priserne på øvrige varer og tjenester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000" dirty="0"/>
              <a:t>Energi anvendes i produktionen af mange andre varer og tjenester. De høje energipriser har derfor en afsmittende effekt på priserne på disse varer og tjenester.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000" dirty="0"/>
              <a:t>Gennemslaget kommer dog typisk med en vis forsinkelse og afhænger af virksomhedernes mulighed for og villighed til at lade de stigende produktionsomkostninger gå videre til forbrugerne eller at reducere deres profitmargener.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000" dirty="0"/>
              <a:t>Amerikanske virksomheders enhedsprofitter er øget mærkbart siden 2021, hvilket peger på, at den stigende inflation på verdensplan bl.a. er et resultat af, virksomhederne under ét har været i stand til at hæve deres profitmargener.</a:t>
            </a:r>
          </a:p>
        </p:txBody>
      </p:sp>
      <p:sp>
        <p:nvSpPr>
          <p:cNvPr id="4" name="Pladsholder til slidenummer 3"/>
          <p:cNvSpPr>
            <a:spLocks noGrp="1"/>
          </p:cNvSpPr>
          <p:nvPr>
            <p:ph type="sldNum" sz="quarter" idx="5"/>
          </p:nvPr>
        </p:nvSpPr>
        <p:spPr/>
        <p:txBody>
          <a:bodyPr/>
          <a:lstStyle/>
          <a:p>
            <a:fld id="{DCDDD98C-28D9-4335-8B56-BF781F27919D}" type="slidenum">
              <a:rPr lang="da-DK" smtClean="0"/>
              <a:pPr/>
              <a:t>8</a:t>
            </a:fld>
            <a:endParaRPr lang="da-DK"/>
          </a:p>
        </p:txBody>
      </p:sp>
    </p:spTree>
    <p:extLst>
      <p:ext uri="{BB962C8B-B14F-4D97-AF65-F5344CB8AC3E}">
        <p14:creationId xmlns:p14="http://schemas.microsoft.com/office/powerpoint/2010/main" val="22042282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err="1"/>
              <a:t>Inflationen</a:t>
            </a:r>
            <a:r>
              <a:rPr lang="en-GB" sz="1200" b="1" dirty="0"/>
              <a:t> </a:t>
            </a:r>
            <a:r>
              <a:rPr lang="en-GB" sz="1200" b="1" dirty="0" err="1"/>
              <a:t>i</a:t>
            </a:r>
            <a:r>
              <a:rPr lang="en-GB" sz="1200" b="1" dirty="0"/>
              <a:t> </a:t>
            </a:r>
            <a:r>
              <a:rPr lang="en-GB" sz="1200" b="1" dirty="0" err="1"/>
              <a:t>varige</a:t>
            </a:r>
            <a:r>
              <a:rPr lang="en-GB" sz="1200" b="1" dirty="0"/>
              <a:t> </a:t>
            </a:r>
            <a:r>
              <a:rPr lang="en-GB" sz="1200" b="1" dirty="0" err="1"/>
              <a:t>forbrugsgoder</a:t>
            </a:r>
            <a:r>
              <a:rPr lang="en-GB" sz="1200" b="1" dirty="0"/>
              <a:t> </a:t>
            </a:r>
            <a:r>
              <a:rPr lang="en-GB" sz="1200" b="1" dirty="0" err="1"/>
              <a:t>er</a:t>
            </a:r>
            <a:r>
              <a:rPr lang="en-GB" sz="1200" b="1" dirty="0"/>
              <a:t> </a:t>
            </a:r>
            <a:r>
              <a:rPr lang="en-GB" sz="1200" b="1" dirty="0" err="1"/>
              <a:t>højere</a:t>
            </a:r>
            <a:r>
              <a:rPr lang="en-GB" sz="1200" b="1" dirty="0"/>
              <a:t> </a:t>
            </a:r>
            <a:r>
              <a:rPr lang="en-GB" sz="1200" b="1" dirty="0" err="1"/>
              <a:t>i</a:t>
            </a:r>
            <a:r>
              <a:rPr lang="en-GB" sz="1200" b="1" dirty="0"/>
              <a:t> USA, men den </a:t>
            </a:r>
            <a:r>
              <a:rPr lang="en-GB" sz="1200" b="1" dirty="0" err="1"/>
              <a:t>er</a:t>
            </a:r>
            <a:r>
              <a:rPr lang="en-GB" sz="1200" b="1" dirty="0"/>
              <a:t> </a:t>
            </a:r>
            <a:r>
              <a:rPr lang="en-GB" sz="1200" b="1" dirty="0" err="1"/>
              <a:t>stigende</a:t>
            </a:r>
            <a:r>
              <a:rPr lang="en-GB" sz="1200" b="1" dirty="0"/>
              <a:t> </a:t>
            </a:r>
            <a:r>
              <a:rPr lang="en-GB" sz="1200" b="1" dirty="0" err="1"/>
              <a:t>i</a:t>
            </a:r>
            <a:r>
              <a:rPr lang="en-GB" sz="1200" b="1" dirty="0"/>
              <a:t> </a:t>
            </a:r>
            <a:r>
              <a:rPr lang="en-GB" sz="1200" b="1" dirty="0" err="1"/>
              <a:t>euroområdet</a:t>
            </a:r>
            <a:r>
              <a:rPr lang="en-GB" sz="1200" b="1" dirty="0"/>
              <a:t> </a:t>
            </a:r>
            <a:r>
              <a:rPr lang="en-GB" sz="1200" b="1" dirty="0" err="1"/>
              <a:t>og</a:t>
            </a:r>
            <a:r>
              <a:rPr lang="en-GB" sz="1200" b="1" dirty="0"/>
              <a:t> </a:t>
            </a:r>
            <a:r>
              <a:rPr lang="en-GB" sz="1200" b="1" dirty="0" err="1"/>
              <a:t>Danmark</a:t>
            </a:r>
            <a:r>
              <a:rPr lang="en-GB" sz="1200" b="1"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err="1"/>
              <a:t>Inflationen</a:t>
            </a:r>
            <a:r>
              <a:rPr lang="en-GB" sz="1200" b="1" dirty="0"/>
              <a:t> </a:t>
            </a:r>
            <a:r>
              <a:rPr lang="en-GB" sz="1200" b="1" dirty="0" err="1"/>
              <a:t>i</a:t>
            </a:r>
            <a:r>
              <a:rPr lang="en-GB" sz="1200" b="1" dirty="0"/>
              <a:t> </a:t>
            </a:r>
            <a:r>
              <a:rPr lang="en-GB" sz="1200" b="1" dirty="0" err="1"/>
              <a:t>tjenesteydelser</a:t>
            </a:r>
            <a:r>
              <a:rPr lang="en-GB" sz="1200" b="1" dirty="0"/>
              <a:t> </a:t>
            </a:r>
            <a:r>
              <a:rPr lang="en-GB" sz="1200" b="1" dirty="0" err="1"/>
              <a:t>er</a:t>
            </a:r>
            <a:r>
              <a:rPr lang="en-GB" sz="1200" b="1" dirty="0"/>
              <a:t> </a:t>
            </a:r>
            <a:r>
              <a:rPr lang="en-GB" sz="1200" b="1" dirty="0" err="1"/>
              <a:t>stigende</a:t>
            </a:r>
            <a:r>
              <a:rPr lang="en-GB" sz="1200" b="1" dirty="0"/>
              <a:t> </a:t>
            </a:r>
            <a:r>
              <a:rPr lang="en-GB" sz="1200" b="1" dirty="0" err="1"/>
              <a:t>i</a:t>
            </a:r>
            <a:r>
              <a:rPr lang="en-GB" sz="1200" b="1" dirty="0"/>
              <a:t> </a:t>
            </a:r>
            <a:r>
              <a:rPr lang="en-GB" sz="1200" b="1" dirty="0" err="1"/>
              <a:t>alle</a:t>
            </a:r>
            <a:r>
              <a:rPr lang="en-GB" sz="1200" b="1" dirty="0"/>
              <a:t> </a:t>
            </a:r>
            <a:r>
              <a:rPr lang="en-GB" sz="1200" b="1" dirty="0" err="1"/>
              <a:t>tre</a:t>
            </a:r>
            <a:r>
              <a:rPr lang="en-GB" sz="1200" b="1" dirty="0"/>
              <a:t> </a:t>
            </a:r>
            <a:r>
              <a:rPr lang="en-GB" sz="1200" b="1" dirty="0" err="1"/>
              <a:t>økonomier</a:t>
            </a:r>
            <a:r>
              <a:rPr lang="en-GB" sz="1200" b="1"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p>
          <a:p>
            <a:endParaRPr lang="da-DK" dirty="0"/>
          </a:p>
        </p:txBody>
      </p:sp>
      <p:sp>
        <p:nvSpPr>
          <p:cNvPr id="4" name="Pladsholder til slidenummer 3"/>
          <p:cNvSpPr>
            <a:spLocks noGrp="1"/>
          </p:cNvSpPr>
          <p:nvPr>
            <p:ph type="sldNum" sz="quarter" idx="5"/>
          </p:nvPr>
        </p:nvSpPr>
        <p:spPr/>
        <p:txBody>
          <a:bodyPr/>
          <a:lstStyle/>
          <a:p>
            <a:fld id="{DCDDD98C-28D9-4335-8B56-BF781F27919D}" type="slidenum">
              <a:rPr lang="da-DK" smtClean="0"/>
              <a:pPr/>
              <a:t>9</a:t>
            </a:fld>
            <a:endParaRPr lang="da-DK" dirty="0"/>
          </a:p>
        </p:txBody>
      </p:sp>
    </p:spTree>
    <p:extLst>
      <p:ext uri="{BB962C8B-B14F-4D97-AF65-F5344CB8AC3E}">
        <p14:creationId xmlns:p14="http://schemas.microsoft.com/office/powerpoint/2010/main" val="21906060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p:txBody>
      </p:sp>
      <p:sp>
        <p:nvSpPr>
          <p:cNvPr id="4" name="Pladsholder til slidenummer 3"/>
          <p:cNvSpPr>
            <a:spLocks noGrp="1"/>
          </p:cNvSpPr>
          <p:nvPr>
            <p:ph type="sldNum" sz="quarter" idx="5"/>
          </p:nvPr>
        </p:nvSpPr>
        <p:spPr/>
        <p:txBody>
          <a:bodyPr/>
          <a:lstStyle/>
          <a:p>
            <a:fld id="{DCDDD98C-28D9-4335-8B56-BF781F27919D}" type="slidenum">
              <a:rPr lang="da-DK" smtClean="0"/>
              <a:pPr/>
              <a:t>10</a:t>
            </a:fld>
            <a:endParaRPr lang="da-DK" dirty="0"/>
          </a:p>
        </p:txBody>
      </p:sp>
    </p:spTree>
    <p:extLst>
      <p:ext uri="{BB962C8B-B14F-4D97-AF65-F5344CB8AC3E}">
        <p14:creationId xmlns:p14="http://schemas.microsoft.com/office/powerpoint/2010/main" val="19553229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DCDDD98C-28D9-4335-8B56-BF781F27919D}" type="slidenum">
              <a:rPr lang="da-DK" smtClean="0"/>
              <a:pPr/>
              <a:t>11</a:t>
            </a:fld>
            <a:endParaRPr lang="da-DK" dirty="0"/>
          </a:p>
        </p:txBody>
      </p:sp>
    </p:spTree>
    <p:extLst>
      <p:ext uri="{BB962C8B-B14F-4D97-AF65-F5344CB8AC3E}">
        <p14:creationId xmlns:p14="http://schemas.microsoft.com/office/powerpoint/2010/main" val="20357536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DCDDD98C-28D9-4335-8B56-BF781F27919D}" type="slidenum">
              <a:rPr lang="da-DK" smtClean="0"/>
              <a:pPr/>
              <a:t>12</a:t>
            </a:fld>
            <a:endParaRPr lang="da-DK" dirty="0"/>
          </a:p>
        </p:txBody>
      </p:sp>
    </p:spTree>
    <p:extLst>
      <p:ext uri="{BB962C8B-B14F-4D97-AF65-F5344CB8AC3E}">
        <p14:creationId xmlns:p14="http://schemas.microsoft.com/office/powerpoint/2010/main" val="25366879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hyperlink" Target="file:///\\DNFIL\ALL\Alle\Ikonbank" TargetMode="External"/><Relationship Id="rId2" Type="http://schemas.openxmlformats.org/officeDocument/2006/relationships/hyperlink" Target="file:///\\DNFIL\ALL\Alle\Billedbank" TargetMode="Externa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hyperlink" Target="file:///\\DNFIL\ALL\Alle\Ikonbank" TargetMode="External"/><Relationship Id="rId2" Type="http://schemas.openxmlformats.org/officeDocument/2006/relationships/hyperlink" Target="file:///\\DNFIL\ALL\Alle\Billedbank" TargetMode="Externa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file:///\\DNFIL\ALL\Alle\Ikonbank" TargetMode="External"/><Relationship Id="rId2" Type="http://schemas.openxmlformats.org/officeDocument/2006/relationships/hyperlink" Target="file:///\\DNFIL\ALL\Alle\Billedbank" TargetMode="Externa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hyperlink" Target="file:///\\DNFIL\ALL\Alle\Ikonbank" TargetMode="External"/><Relationship Id="rId2" Type="http://schemas.openxmlformats.org/officeDocument/2006/relationships/hyperlink" Target="file:///\\DNFIL\ALL\Alle\Billedbank"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hyperlink" Target="file:///\\DNFIL\ALL\Alle\Billedbank" TargetMode="External"/><Relationship Id="rId2" Type="http://schemas.openxmlformats.org/officeDocument/2006/relationships/image" Target="../media/image4.emf"/><Relationship Id="rId1" Type="http://schemas.openxmlformats.org/officeDocument/2006/relationships/slideMaster" Target="../slideMasters/slideMaster1.xml"/><Relationship Id="rId4" Type="http://schemas.openxmlformats.org/officeDocument/2006/relationships/hyperlink" Target="file:///\\DNFIL\ALL\Alle\Ikonbank" TargetMode="External"/></Relationships>
</file>

<file path=ppt/slideLayouts/_rels/slideLayout15.xml.rels><?xml version="1.0" encoding="UTF-8" standalone="yes"?>
<Relationships xmlns="http://schemas.openxmlformats.org/package/2006/relationships"><Relationship Id="rId3" Type="http://schemas.openxmlformats.org/officeDocument/2006/relationships/hyperlink" Target="file:///\\DNFIL\ALL\Alle\Billedbank" TargetMode="External"/><Relationship Id="rId2" Type="http://schemas.openxmlformats.org/officeDocument/2006/relationships/image" Target="../media/image5.emf"/><Relationship Id="rId1" Type="http://schemas.openxmlformats.org/officeDocument/2006/relationships/slideMaster" Target="../slideMasters/slideMaster1.xml"/><Relationship Id="rId4" Type="http://schemas.openxmlformats.org/officeDocument/2006/relationships/hyperlink" Target="file:///\\DNFIL\ALL\Alle\Ikonbank" TargetMode="External"/></Relationships>
</file>

<file path=ppt/slideLayouts/_rels/slideLayout16.xml.rels><?xml version="1.0" encoding="UTF-8" standalone="yes"?>
<Relationships xmlns="http://schemas.openxmlformats.org/package/2006/relationships"><Relationship Id="rId3" Type="http://schemas.openxmlformats.org/officeDocument/2006/relationships/hyperlink" Target="file:///\\DNFIL\ALL\Alle\Ikonbank" TargetMode="External"/><Relationship Id="rId2" Type="http://schemas.openxmlformats.org/officeDocument/2006/relationships/hyperlink" Target="file:///\\DNFIL\ALL\Alle\Billedbank" TargetMode="External"/><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7.xml.rels><?xml version="1.0" encoding="UTF-8" standalone="yes"?>
<Relationships xmlns="http://schemas.openxmlformats.org/package/2006/relationships"><Relationship Id="rId3" Type="http://schemas.openxmlformats.org/officeDocument/2006/relationships/hyperlink" Target="file:///\\DNFIL\ALL\Alle\Ikonbank" TargetMode="External"/><Relationship Id="rId2" Type="http://schemas.openxmlformats.org/officeDocument/2006/relationships/hyperlink" Target="file:///\\DNFIL\ALL\Alle\Billedbank" TargetMode="External"/><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file:///\\DNFIL\ALL\Alle\Ikonbank" TargetMode="External"/><Relationship Id="rId2" Type="http://schemas.openxmlformats.org/officeDocument/2006/relationships/hyperlink" Target="file:///\\DNFIL\ALL\Alle\Billedbank" TargetMode="Externa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hyperlink" Target="file:///\\DNFIL\ALL\Alle\Ikonbank" TargetMode="External"/><Relationship Id="rId2" Type="http://schemas.openxmlformats.org/officeDocument/2006/relationships/hyperlink" Target="file:///\\DNFIL\ALL\Alle\Billedbank" TargetMode="External"/><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hyperlink" Target="file:///\\DNFIL\ALL\Alle\Ikonbank" TargetMode="External"/><Relationship Id="rId2" Type="http://schemas.openxmlformats.org/officeDocument/2006/relationships/hyperlink" Target="file:///\\DNFIL\ALL\Alle\Billedbank"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hyperlink" Target="file:///\\DNFIL\ALL\Alle\Ikonbank" TargetMode="External"/><Relationship Id="rId2" Type="http://schemas.openxmlformats.org/officeDocument/2006/relationships/hyperlink" Target="file:///\\DNFIL\ALL\Alle\Billedbank"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hyperlink" Target="file:///\\DNFIL\ALL\Alle\Ikonbank" TargetMode="External"/><Relationship Id="rId2" Type="http://schemas.openxmlformats.org/officeDocument/2006/relationships/hyperlink" Target="file:///\\DNFIL\ALL\Alle\Billedbank"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hyperlink" Target="file:///\\DNFIL\ALL\Alle\Ikonbank" TargetMode="External"/><Relationship Id="rId2" Type="http://schemas.openxmlformats.org/officeDocument/2006/relationships/hyperlink" Target="file:///\\DNFIL\ALL\Alle\Billedbank"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p:spTree>
      <p:nvGrpSpPr>
        <p:cNvPr id="1" name=""/>
        <p:cNvGrpSpPr/>
        <p:nvPr/>
      </p:nvGrpSpPr>
      <p:grpSpPr>
        <a:xfrm>
          <a:off x="0" y="0"/>
          <a:ext cx="0" cy="0"/>
          <a:chOff x="0" y="0"/>
          <a:chExt cx="0" cy="0"/>
        </a:xfrm>
      </p:grpSpPr>
      <p:sp>
        <p:nvSpPr>
          <p:cNvPr id="5" name="Rektangel 4"/>
          <p:cNvSpPr/>
          <p:nvPr userDrawn="1"/>
        </p:nvSpPr>
        <p:spPr>
          <a:xfrm>
            <a:off x="0" y="0"/>
            <a:ext cx="12190413" cy="6858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a-DK" sz="1000" dirty="0" err="1"/>
          </a:p>
        </p:txBody>
      </p:sp>
      <p:sp>
        <p:nvSpPr>
          <p:cNvPr id="10" name="Titel 1"/>
          <p:cNvSpPr>
            <a:spLocks noGrp="1"/>
          </p:cNvSpPr>
          <p:nvPr>
            <p:ph type="title" hasCustomPrompt="1"/>
          </p:nvPr>
        </p:nvSpPr>
        <p:spPr>
          <a:xfrm>
            <a:off x="424800" y="2492896"/>
            <a:ext cx="11340000" cy="707248"/>
          </a:xfrm>
        </p:spPr>
        <p:txBody>
          <a:bodyPr rIns="2160000" anchor="t" anchorCtr="0"/>
          <a:lstStyle>
            <a:lvl1pPr>
              <a:defRPr sz="3200" cap="none" baseline="0"/>
            </a:lvl1pPr>
          </a:lstStyle>
          <a:p>
            <a:r>
              <a:rPr lang="da-DK" dirty="0"/>
              <a:t>Klik for at indsætte </a:t>
            </a:r>
            <a:br>
              <a:rPr lang="da-DK" dirty="0"/>
            </a:br>
            <a:r>
              <a:rPr lang="da-DK" dirty="0"/>
              <a:t>overskrift i en eller to linjer</a:t>
            </a:r>
          </a:p>
        </p:txBody>
      </p:sp>
      <p:sp>
        <p:nvSpPr>
          <p:cNvPr id="14" name="Text Box 8"/>
          <p:cNvSpPr txBox="1">
            <a:spLocks noChangeArrowheads="1"/>
          </p:cNvSpPr>
          <p:nvPr userDrawn="1"/>
        </p:nvSpPr>
        <p:spPr bwMode="auto">
          <a:xfrm>
            <a:off x="424799" y="1268760"/>
            <a:ext cx="113400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lstStyle/>
          <a:p>
            <a:pPr algn="l">
              <a:lnSpc>
                <a:spcPts val="3000"/>
              </a:lnSpc>
            </a:pPr>
            <a:r>
              <a:rPr lang="da-DK" sz="3400" dirty="0">
                <a:latin typeface="Nationalbank" panose="020B0503040000020004" pitchFamily="2" charset="0"/>
              </a:rPr>
              <a:t>DANMARKS</a:t>
            </a:r>
            <a:br>
              <a:rPr lang="da-DK" sz="3400" dirty="0">
                <a:latin typeface="Nationalbank" panose="020B0503040000020004" pitchFamily="2" charset="0"/>
              </a:rPr>
            </a:br>
            <a:r>
              <a:rPr lang="da-DK" sz="3400" dirty="0">
                <a:latin typeface="Nationalbank" panose="020B0503040000020004" pitchFamily="2" charset="0"/>
              </a:rPr>
              <a:t>NATIONALBANK</a:t>
            </a:r>
          </a:p>
        </p:txBody>
      </p:sp>
      <p:sp>
        <p:nvSpPr>
          <p:cNvPr id="22" name="Pladsholder til dato 2" hidden="1"/>
          <p:cNvSpPr>
            <a:spLocks noGrp="1"/>
          </p:cNvSpPr>
          <p:nvPr>
            <p:ph type="dt" sz="half" idx="10"/>
          </p:nvPr>
        </p:nvSpPr>
        <p:spPr>
          <a:xfrm>
            <a:off x="8941236" y="7850328"/>
            <a:ext cx="2682851" cy="158400"/>
          </a:xfrm>
        </p:spPr>
        <p:txBody>
          <a:bodyPr/>
          <a:lstStyle>
            <a:lvl1pPr>
              <a:defRPr sz="100">
                <a:solidFill>
                  <a:schemeClr val="bg1">
                    <a:lumMod val="75000"/>
                  </a:schemeClr>
                </a:solidFill>
              </a:defRPr>
            </a:lvl1pPr>
          </a:lstStyle>
          <a:p>
            <a:fld id="{1FE839C1-677A-48B1-B30B-C86CA0B3D8C8}" type="datetime2">
              <a:rPr lang="da-DK" smtClean="0"/>
              <a:t>1. november 2022</a:t>
            </a:fld>
            <a:endParaRPr lang="da-DK" dirty="0"/>
          </a:p>
        </p:txBody>
      </p:sp>
      <p:sp>
        <p:nvSpPr>
          <p:cNvPr id="23" name="Pladsholder til sidefod 3" hidden="1"/>
          <p:cNvSpPr>
            <a:spLocks noGrp="1"/>
          </p:cNvSpPr>
          <p:nvPr>
            <p:ph type="ftr" sz="quarter" idx="11"/>
          </p:nvPr>
        </p:nvSpPr>
        <p:spPr>
          <a:xfrm>
            <a:off x="10167110" y="7434064"/>
            <a:ext cx="1460343" cy="315416"/>
          </a:xfrm>
        </p:spPr>
        <p:txBody>
          <a:bodyPr/>
          <a:lstStyle/>
          <a:p>
            <a:endParaRPr lang="da-DK" dirty="0"/>
          </a:p>
        </p:txBody>
      </p:sp>
      <p:sp>
        <p:nvSpPr>
          <p:cNvPr id="24" name="Pladsholder til diasnummer 4" hidden="1"/>
          <p:cNvSpPr>
            <a:spLocks noGrp="1"/>
          </p:cNvSpPr>
          <p:nvPr>
            <p:ph type="sldNum" sz="quarter" idx="12"/>
          </p:nvPr>
        </p:nvSpPr>
        <p:spPr>
          <a:xfrm>
            <a:off x="8941236" y="8001528"/>
            <a:ext cx="2682851" cy="180000"/>
          </a:xfrm>
        </p:spPr>
        <p:txBody>
          <a:bodyPr/>
          <a:lstStyle>
            <a:lvl1pPr>
              <a:defRPr sz="100">
                <a:solidFill>
                  <a:schemeClr val="bg1">
                    <a:lumMod val="75000"/>
                  </a:schemeClr>
                </a:solidFill>
              </a:defRPr>
            </a:lvl1pPr>
          </a:lstStyle>
          <a:p>
            <a:fld id="{667EC89C-17A0-4E64-A6D2-B825673CEEDF}" type="slidenum">
              <a:rPr lang="da-DK" smtClean="0"/>
              <a:pPr/>
              <a:t>‹nr.›</a:t>
            </a:fld>
            <a:endParaRPr lang="da-DK" dirty="0"/>
          </a:p>
        </p:txBody>
      </p:sp>
      <p:sp>
        <p:nvSpPr>
          <p:cNvPr id="16" name="Tekstboks 15"/>
          <p:cNvSpPr txBox="1"/>
          <p:nvPr userDrawn="1"/>
        </p:nvSpPr>
        <p:spPr>
          <a:xfrm>
            <a:off x="-2689770" y="6575"/>
            <a:ext cx="2520000" cy="2558330"/>
          </a:xfrm>
          <a:prstGeom prst="rect">
            <a:avLst/>
          </a:prstGeom>
          <a:solidFill>
            <a:schemeClr val="bg1"/>
          </a:solidFill>
        </p:spPr>
        <p:txBody>
          <a:bodyPr wrap="square" lIns="108000" tIns="108000" rIns="108000" bIns="108000" rtlCol="0">
            <a:noAutofit/>
          </a:bodyPr>
          <a:lstStyle/>
          <a:p>
            <a:pPr marL="0" algn="l" defTabSz="914400" rtl="0" eaLnBrk="1" latinLnBrk="0" hangingPunct="1"/>
            <a:r>
              <a:rPr lang="da-DK" sz="900" b="1" i="0" u="none" strike="noStrike" kern="1200" baseline="0" dirty="0">
                <a:solidFill>
                  <a:schemeClr val="tx1"/>
                </a:solidFill>
                <a:latin typeface="+mn-lt"/>
                <a:ea typeface="+mn-ea"/>
                <a:cs typeface="+mn-cs"/>
              </a:rPr>
              <a:t>Forsiden</a:t>
            </a:r>
          </a:p>
          <a:p>
            <a:pPr marL="0" algn="l" defTabSz="914400" rtl="0" eaLnBrk="1" latinLnBrk="0" hangingPunct="1"/>
            <a:r>
              <a:rPr lang="da-DK" sz="900" b="0" i="0" u="none" strike="noStrike" kern="1200" baseline="0" dirty="0">
                <a:solidFill>
                  <a:schemeClr val="tx1"/>
                </a:solidFill>
                <a:latin typeface="+mn-lt"/>
                <a:ea typeface="+mn-ea"/>
                <a:cs typeface="+mn-cs"/>
              </a:rPr>
              <a:t>Indsæt præsentationens titel i øverste klikbare felt.</a:t>
            </a:r>
          </a:p>
          <a:p>
            <a:pPr marL="0" algn="l" defTabSz="914400" rtl="0" eaLnBrk="1" latinLnBrk="0" hangingPunct="1"/>
            <a:endParaRPr lang="da-DK" sz="900" b="0" i="0" u="none" strike="noStrike" kern="1200" baseline="0" dirty="0">
              <a:solidFill>
                <a:schemeClr val="tx1"/>
              </a:solidFill>
              <a:latin typeface="+mn-lt"/>
              <a:ea typeface="+mn-ea"/>
              <a:cs typeface="+mn-cs"/>
            </a:endParaRPr>
          </a:p>
          <a:p>
            <a:pPr marL="0" algn="l" defTabSz="914400" rtl="0" eaLnBrk="1" latinLnBrk="0" hangingPunct="1"/>
            <a:r>
              <a:rPr lang="da-DK" sz="900" b="0" i="0" u="none" strike="noStrike" kern="1200" baseline="0" dirty="0">
                <a:solidFill>
                  <a:schemeClr val="tx1"/>
                </a:solidFill>
                <a:latin typeface="+mn-lt"/>
                <a:ea typeface="+mn-ea"/>
                <a:cs typeface="+mn-cs"/>
              </a:rPr>
              <a:t>Indsæt evt. dato og/eller oplægsholders navn i det nederste klikbare felt.</a:t>
            </a:r>
          </a:p>
          <a:p>
            <a:pPr marL="0" algn="l" defTabSz="914400" rtl="0" eaLnBrk="1" latinLnBrk="0" hangingPunct="1"/>
            <a:r>
              <a:rPr lang="da-DK" sz="900" b="0" i="0" u="none" strike="noStrike" kern="1200" baseline="0" dirty="0">
                <a:solidFill>
                  <a:schemeClr val="tx1"/>
                </a:solidFill>
                <a:latin typeface="+mn-lt"/>
                <a:ea typeface="+mn-ea"/>
                <a:cs typeface="+mn-cs"/>
              </a:rPr>
              <a:t> </a:t>
            </a:r>
          </a:p>
          <a:p>
            <a:pPr marL="0" algn="l" defTabSz="914400" rtl="0" eaLnBrk="1" latinLnBrk="0" hangingPunct="1"/>
            <a:r>
              <a:rPr lang="da-DK" sz="900" b="0" i="0" u="none" strike="noStrike" kern="1200" baseline="0" dirty="0">
                <a:solidFill>
                  <a:schemeClr val="tx1"/>
                </a:solidFill>
                <a:latin typeface="+mn-lt"/>
                <a:ea typeface="+mn-ea"/>
                <a:cs typeface="+mn-cs"/>
              </a:rPr>
              <a:t>Der er ikke længere mulighed for at have et billede på forsiden. Derimod opfordres der til at bruge et billede allerede på side 2. Benyt fx ”skilleblad med billede” til formålet og find et egnet helsidesbillede i billedbanken. Der er både mulighed for tekst eller ingen tekst på billedet. Inspiration kan findes i filen </a:t>
            </a:r>
            <a:br>
              <a:rPr lang="da-DK" sz="900" b="0" i="0" u="none" strike="noStrike" kern="1200" baseline="0" dirty="0">
                <a:solidFill>
                  <a:schemeClr val="tx1"/>
                </a:solidFill>
                <a:latin typeface="+mn-lt"/>
                <a:ea typeface="+mn-ea"/>
                <a:cs typeface="+mn-cs"/>
              </a:rPr>
            </a:br>
            <a:r>
              <a:rPr lang="da-DK" sz="900" b="0" i="0" u="none" strike="noStrike" kern="1200" baseline="0" dirty="0">
                <a:solidFill>
                  <a:schemeClr val="tx1"/>
                </a:solidFill>
                <a:latin typeface="+mn-lt"/>
                <a:ea typeface="+mn-ea"/>
                <a:cs typeface="+mn-cs"/>
              </a:rPr>
              <a:t>”_PowerPoint Gode eksempler </a:t>
            </a:r>
            <a:br>
              <a:rPr lang="da-DK" sz="900" b="0" i="0" u="none" strike="noStrike" kern="1200" baseline="0" dirty="0">
                <a:solidFill>
                  <a:schemeClr val="tx1"/>
                </a:solidFill>
                <a:latin typeface="+mn-lt"/>
                <a:ea typeface="+mn-ea"/>
                <a:cs typeface="+mn-cs"/>
              </a:rPr>
            </a:br>
            <a:r>
              <a:rPr lang="da-DK" sz="900" b="0" i="0" u="none" strike="noStrike" kern="1200" baseline="0" dirty="0">
                <a:solidFill>
                  <a:schemeClr val="tx1"/>
                </a:solidFill>
                <a:latin typeface="+mn-lt"/>
                <a:ea typeface="+mn-ea"/>
                <a:cs typeface="+mn-cs"/>
              </a:rPr>
              <a:t>og inspiration.pptx”.   </a:t>
            </a:r>
          </a:p>
        </p:txBody>
      </p:sp>
      <p:sp>
        <p:nvSpPr>
          <p:cNvPr id="2" name="Tekstboks 1"/>
          <p:cNvSpPr txBox="1"/>
          <p:nvPr userDrawn="1"/>
        </p:nvSpPr>
        <p:spPr>
          <a:xfrm>
            <a:off x="12335089" y="0"/>
            <a:ext cx="2520000" cy="1196752"/>
          </a:xfrm>
          <a:prstGeom prst="rect">
            <a:avLst/>
          </a:prstGeom>
          <a:solidFill>
            <a:schemeClr val="bg1"/>
          </a:solidFill>
        </p:spPr>
        <p:txBody>
          <a:bodyPr wrap="square" lIns="108000" tIns="108000" rIns="108000" bIns="108000" rtlCol="0">
            <a:noAutofit/>
          </a:bodyPr>
          <a:lstStyle/>
          <a:p>
            <a:pPr algn="l"/>
            <a:r>
              <a:rPr lang="da-DK" sz="900" b="1" dirty="0">
                <a:solidFill>
                  <a:schemeClr val="tx1"/>
                </a:solidFill>
              </a:rPr>
              <a:t>Gitter- og hjælpelinjer</a:t>
            </a:r>
          </a:p>
          <a:p>
            <a:pPr algn="l"/>
            <a:r>
              <a:rPr lang="da-DK" sz="900" dirty="0">
                <a:solidFill>
                  <a:schemeClr val="tx1"/>
                </a:solidFill>
              </a:rPr>
              <a:t>For at se gitter- og hjælpelinjer</a:t>
            </a:r>
          </a:p>
          <a:p>
            <a:pPr algn="l"/>
            <a:r>
              <a:rPr lang="da-DK" sz="900" b="1" dirty="0">
                <a:solidFill>
                  <a:schemeClr val="tx1"/>
                </a:solidFill>
              </a:rPr>
              <a:t>1. </a:t>
            </a:r>
            <a:r>
              <a:rPr lang="da-DK" sz="900" dirty="0">
                <a:solidFill>
                  <a:schemeClr val="tx1"/>
                </a:solidFill>
              </a:rPr>
              <a:t>Klik på </a:t>
            </a:r>
            <a:r>
              <a:rPr lang="da-DK" sz="900" b="1" dirty="0">
                <a:solidFill>
                  <a:schemeClr val="tx1"/>
                </a:solidFill>
              </a:rPr>
              <a:t>Vis</a:t>
            </a:r>
          </a:p>
          <a:p>
            <a:pPr algn="l"/>
            <a:r>
              <a:rPr lang="da-DK" sz="900" b="1" dirty="0">
                <a:solidFill>
                  <a:schemeClr val="tx1"/>
                </a:solidFill>
              </a:rPr>
              <a:t>2. </a:t>
            </a:r>
            <a:r>
              <a:rPr lang="da-DK" sz="900" dirty="0">
                <a:solidFill>
                  <a:schemeClr val="tx1"/>
                </a:solidFill>
              </a:rPr>
              <a:t>Vælg </a:t>
            </a:r>
            <a:r>
              <a:rPr lang="da-DK" sz="900" b="1" dirty="0">
                <a:solidFill>
                  <a:schemeClr val="tx1"/>
                </a:solidFill>
              </a:rPr>
              <a:t>Gitterlinjer </a:t>
            </a:r>
            <a:r>
              <a:rPr lang="da-DK" sz="900" dirty="0">
                <a:solidFill>
                  <a:schemeClr val="tx1"/>
                </a:solidFill>
              </a:rPr>
              <a:t>og/eller </a:t>
            </a:r>
            <a:r>
              <a:rPr lang="da-DK" sz="900" b="1" dirty="0">
                <a:solidFill>
                  <a:schemeClr val="tx1"/>
                </a:solidFill>
              </a:rPr>
              <a:t>Hjælpelinjer</a:t>
            </a:r>
          </a:p>
          <a:p>
            <a:pPr algn="l"/>
            <a:endParaRPr lang="da-DK" sz="900" dirty="0">
              <a:solidFill>
                <a:schemeClr val="tx1"/>
              </a:solidFill>
            </a:endParaRPr>
          </a:p>
          <a:p>
            <a:pPr algn="l"/>
            <a:r>
              <a:rPr lang="da-DK" sz="900" b="1" dirty="0">
                <a:solidFill>
                  <a:schemeClr val="tx1"/>
                </a:solidFill>
              </a:rPr>
              <a:t>Tip</a:t>
            </a:r>
            <a:r>
              <a:rPr lang="da-DK" sz="900" dirty="0">
                <a:solidFill>
                  <a:schemeClr val="tx1"/>
                </a:solidFill>
              </a:rPr>
              <a:t>: Alt + F9 for hurtig visning af hjælpelinjer</a:t>
            </a:r>
            <a:r>
              <a:rPr lang="da-DK" sz="900" dirty="0">
                <a:solidFill>
                  <a:schemeClr val="bg1">
                    <a:lumMod val="50000"/>
                  </a:schemeClr>
                </a:solidFill>
              </a:rPr>
              <a:t>.</a:t>
            </a:r>
            <a:endParaRPr lang="da-DK" sz="900" dirty="0">
              <a:solidFill>
                <a:schemeClr val="tx1"/>
              </a:solidFill>
            </a:endParaRPr>
          </a:p>
        </p:txBody>
      </p:sp>
      <p:sp>
        <p:nvSpPr>
          <p:cNvPr id="20" name="Pladsholder til tekst 2"/>
          <p:cNvSpPr>
            <a:spLocks noGrp="1"/>
          </p:cNvSpPr>
          <p:nvPr>
            <p:ph type="body" sz="quarter" idx="17" hasCustomPrompt="1"/>
          </p:nvPr>
        </p:nvSpPr>
        <p:spPr>
          <a:xfrm>
            <a:off x="424800" y="3822296"/>
            <a:ext cx="11340000" cy="470800"/>
          </a:xfrm>
        </p:spPr>
        <p:txBody>
          <a:bodyPr tIns="0" rIns="2160000" anchor="b"/>
          <a:lstStyle>
            <a:lvl1pPr>
              <a:spcBef>
                <a:spcPts val="0"/>
              </a:spcBef>
              <a:defRPr sz="1400" b="0"/>
            </a:lvl1pPr>
          </a:lstStyle>
          <a:p>
            <a:pPr lvl="0"/>
            <a:r>
              <a:rPr lang="da-DK" dirty="0"/>
              <a:t>Klik her for at indsætte dato og evt. navn</a:t>
            </a:r>
          </a:p>
        </p:txBody>
      </p:sp>
      <p:cxnSp>
        <p:nvCxnSpPr>
          <p:cNvPr id="18" name="Lige forbindelse 17"/>
          <p:cNvCxnSpPr/>
          <p:nvPr userDrawn="1"/>
        </p:nvCxnSpPr>
        <p:spPr>
          <a:xfrm>
            <a:off x="424799" y="2256400"/>
            <a:ext cx="11772000"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pic>
        <p:nvPicPr>
          <p:cNvPr id="21" name="Billed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3365" y="6109154"/>
            <a:ext cx="1520955" cy="560833"/>
          </a:xfrm>
          <a:prstGeom prst="rect">
            <a:avLst/>
          </a:prstGeom>
        </p:spPr>
      </p:pic>
      <p:sp>
        <p:nvSpPr>
          <p:cNvPr id="15" name="Tekstboks 1">
            <a:extLst>
              <a:ext uri="{FF2B5EF4-FFF2-40B4-BE49-F238E27FC236}">
                <a16:creationId xmlns:a16="http://schemas.microsoft.com/office/drawing/2014/main" id="{8A95E6C6-9E33-44DF-A188-D4A42E1BD7F9}"/>
              </a:ext>
            </a:extLst>
          </p:cNvPr>
          <p:cNvSpPr txBox="1"/>
          <p:nvPr userDrawn="1"/>
        </p:nvSpPr>
        <p:spPr>
          <a:xfrm>
            <a:off x="12335087" y="1357746"/>
            <a:ext cx="2520000" cy="801354"/>
          </a:xfrm>
          <a:prstGeom prst="rect">
            <a:avLst/>
          </a:prstGeom>
          <a:solidFill>
            <a:schemeClr val="accent2"/>
          </a:solidFill>
        </p:spPr>
        <p:txBody>
          <a:bodyPr wrap="square" lIns="108000" tIns="108000" rIns="108000" bIns="108000" rtlCol="0">
            <a:noAutofit/>
          </a:bodyPr>
          <a:lstStyle/>
          <a:p>
            <a:pPr algn="l"/>
            <a:r>
              <a:rPr lang="da-DK" sz="900" b="1" dirty="0">
                <a:solidFill>
                  <a:schemeClr val="bg1"/>
                </a:solidFill>
              </a:rPr>
              <a:t>Tip!</a:t>
            </a:r>
          </a:p>
          <a:p>
            <a:pPr algn="l"/>
            <a:r>
              <a:rPr lang="da-DK" sz="900" dirty="0">
                <a:solidFill>
                  <a:schemeClr val="bg1"/>
                </a:solidFill>
              </a:rPr>
              <a:t>Hvis du vil se alle layoutmuligheder, kan du højreklikke på et slide i venstre side og vælge ”layout”.</a:t>
            </a:r>
          </a:p>
        </p:txBody>
      </p:sp>
    </p:spTree>
    <p:extLst>
      <p:ext uri="{BB962C8B-B14F-4D97-AF65-F5344CB8AC3E}">
        <p14:creationId xmlns:p14="http://schemas.microsoft.com/office/powerpoint/2010/main" val="26643996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o billeder">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a-DK" dirty="0"/>
              <a:t>Klik for at indsætte overskrift i en eller to linjer</a:t>
            </a:r>
          </a:p>
        </p:txBody>
      </p:sp>
      <p:sp>
        <p:nvSpPr>
          <p:cNvPr id="9" name="Pladsholder til billede 2"/>
          <p:cNvSpPr>
            <a:spLocks noGrp="1"/>
          </p:cNvSpPr>
          <p:nvPr>
            <p:ph type="pic" sz="quarter" idx="13" hasCustomPrompt="1"/>
          </p:nvPr>
        </p:nvSpPr>
        <p:spPr>
          <a:xfrm>
            <a:off x="424799" y="1352550"/>
            <a:ext cx="5580000" cy="4644000"/>
          </a:xfrm>
        </p:spPr>
        <p:txBody>
          <a:bodyPr tIns="432000" rIns="0" anchor="ctr" anchorCtr="0"/>
          <a:lstStyle>
            <a:lvl1pPr algn="ctr">
              <a:defRPr sz="1400">
                <a:solidFill>
                  <a:schemeClr val="accent2"/>
                </a:solidFill>
              </a:defRPr>
            </a:lvl1pPr>
          </a:lstStyle>
          <a:p>
            <a:r>
              <a:rPr lang="da-DK" dirty="0"/>
              <a:t>Klik på ikon for at indsætte billede</a:t>
            </a:r>
          </a:p>
        </p:txBody>
      </p:sp>
      <p:sp>
        <p:nvSpPr>
          <p:cNvPr id="8" name="Pladsholder til billede 3"/>
          <p:cNvSpPr>
            <a:spLocks noGrp="1"/>
          </p:cNvSpPr>
          <p:nvPr>
            <p:ph type="pic" sz="quarter" idx="14" hasCustomPrompt="1"/>
          </p:nvPr>
        </p:nvSpPr>
        <p:spPr>
          <a:xfrm>
            <a:off x="6177600" y="1352550"/>
            <a:ext cx="5580000" cy="4644000"/>
          </a:xfrm>
        </p:spPr>
        <p:txBody>
          <a:bodyPr tIns="432000" rIns="0" anchor="ctr" anchorCtr="0"/>
          <a:lstStyle>
            <a:lvl1pPr algn="ctr">
              <a:defRPr sz="1400">
                <a:solidFill>
                  <a:schemeClr val="accent2"/>
                </a:solidFill>
              </a:defRPr>
            </a:lvl1pPr>
          </a:lstStyle>
          <a:p>
            <a:r>
              <a:rPr lang="da-DK" dirty="0"/>
              <a:t>Klik på ikon for at indsætte billede</a:t>
            </a:r>
          </a:p>
        </p:txBody>
      </p:sp>
      <p:sp>
        <p:nvSpPr>
          <p:cNvPr id="3" name="Pladsholder til dato 2"/>
          <p:cNvSpPr>
            <a:spLocks noGrp="1"/>
          </p:cNvSpPr>
          <p:nvPr>
            <p:ph type="dt" sz="half" idx="10"/>
          </p:nvPr>
        </p:nvSpPr>
        <p:spPr/>
        <p:txBody>
          <a:bodyPr/>
          <a:lstStyle/>
          <a:p>
            <a:fld id="{20617F02-325E-4F58-84D2-2FF568AF2298}" type="datetime2">
              <a:rPr lang="da-DK" smtClean="0"/>
              <a:t>1. november 2022</a:t>
            </a:fld>
            <a:endParaRPr lang="da-DK" dirty="0"/>
          </a:p>
        </p:txBody>
      </p:sp>
      <p:sp>
        <p:nvSpPr>
          <p:cNvPr id="4" name="Pladsholder til sidefod 3" hidden="1"/>
          <p:cNvSpPr>
            <a:spLocks noGrp="1"/>
          </p:cNvSpPr>
          <p:nvPr>
            <p:ph type="ftr" sz="quarter" idx="11"/>
          </p:nvPr>
        </p:nvSpPr>
        <p:spPr/>
        <p:txBody>
          <a:bodyPr/>
          <a:lstStyle/>
          <a:p>
            <a:endParaRPr lang="da-DK" dirty="0"/>
          </a:p>
        </p:txBody>
      </p:sp>
      <p:sp>
        <p:nvSpPr>
          <p:cNvPr id="5" name="Pladsholder til diasnummer 4"/>
          <p:cNvSpPr>
            <a:spLocks noGrp="1"/>
          </p:cNvSpPr>
          <p:nvPr>
            <p:ph type="sldNum" sz="quarter" idx="12"/>
          </p:nvPr>
        </p:nvSpPr>
        <p:spPr/>
        <p:txBody>
          <a:bodyPr/>
          <a:lstStyle/>
          <a:p>
            <a:fld id="{667EC89C-17A0-4E64-A6D2-B825673CEEDF}" type="slidenum">
              <a:rPr lang="da-DK" smtClean="0"/>
              <a:pPr/>
              <a:t>‹nr.›</a:t>
            </a:fld>
            <a:endParaRPr lang="da-DK" dirty="0"/>
          </a:p>
        </p:txBody>
      </p:sp>
      <p:sp>
        <p:nvSpPr>
          <p:cNvPr id="17" name="Tekstboks 1">
            <a:extLst>
              <a:ext uri="{FF2B5EF4-FFF2-40B4-BE49-F238E27FC236}">
                <a16:creationId xmlns:a16="http://schemas.microsoft.com/office/drawing/2014/main" id="{B61C433B-B026-4B02-B00D-600DB1EA2471}"/>
              </a:ext>
            </a:extLst>
          </p:cNvPr>
          <p:cNvSpPr txBox="1"/>
          <p:nvPr userDrawn="1"/>
        </p:nvSpPr>
        <p:spPr>
          <a:xfrm>
            <a:off x="12335087" y="6056"/>
            <a:ext cx="2520000" cy="864096"/>
          </a:xfrm>
          <a:prstGeom prst="rect">
            <a:avLst/>
          </a:prstGeom>
          <a:solidFill>
            <a:schemeClr val="bg1"/>
          </a:solidFill>
        </p:spPr>
        <p:txBody>
          <a:bodyPr wrap="square" lIns="108000" tIns="108000" rIns="108000" bIns="108000" rtlCol="0">
            <a:noAutofit/>
          </a:bodyPr>
          <a:lstStyle/>
          <a:p>
            <a:pPr algn="l"/>
            <a:r>
              <a:rPr lang="da-DK" sz="900" b="1" i="0" u="none" strike="noStrike" kern="1200" baseline="0" noProof="1">
                <a:solidFill>
                  <a:schemeClr val="tx1"/>
                </a:solidFill>
                <a:latin typeface="+mn-lt"/>
                <a:ea typeface="+mn-ea"/>
                <a:cs typeface="+mn-cs"/>
              </a:rPr>
              <a:t>Indsæt billede</a:t>
            </a:r>
          </a:p>
          <a:p>
            <a:pPr algn="l"/>
            <a:r>
              <a:rPr lang="da-DK" sz="900" b="1" i="0" u="none" strike="noStrike" kern="1200" baseline="0" noProof="1">
                <a:solidFill>
                  <a:schemeClr val="tx1"/>
                </a:solidFill>
                <a:latin typeface="+mn-lt"/>
                <a:ea typeface="+mn-ea"/>
                <a:cs typeface="+mn-cs"/>
              </a:rPr>
              <a:t>1. </a:t>
            </a:r>
            <a:r>
              <a:rPr lang="da-DK" sz="900" b="0" i="0" u="none" strike="noStrike" kern="1200" baseline="0" noProof="1">
                <a:solidFill>
                  <a:schemeClr val="tx1"/>
                </a:solidFill>
                <a:latin typeface="+mn-lt"/>
                <a:ea typeface="+mn-ea"/>
                <a:cs typeface="+mn-cs"/>
              </a:rPr>
              <a:t>Klik på det lille billedeindsættelsesikon i midten af pladsholderen</a:t>
            </a:r>
          </a:p>
          <a:p>
            <a:pPr algn="l"/>
            <a:r>
              <a:rPr lang="da-DK" sz="900" b="1" i="0" u="none" strike="noStrike" kern="1200" baseline="0" noProof="1">
                <a:solidFill>
                  <a:schemeClr val="tx1"/>
                </a:solidFill>
                <a:latin typeface="+mn-lt"/>
                <a:ea typeface="+mn-ea"/>
                <a:cs typeface="+mn-cs"/>
              </a:rPr>
              <a:t>2. </a:t>
            </a:r>
            <a:r>
              <a:rPr lang="da-DK" sz="900" b="0" i="0" u="none" strike="noStrike" kern="1200" baseline="0" noProof="1">
                <a:solidFill>
                  <a:schemeClr val="tx1"/>
                </a:solidFill>
                <a:latin typeface="+mn-lt"/>
                <a:ea typeface="+mn-ea"/>
                <a:cs typeface="+mn-cs"/>
              </a:rPr>
              <a:t>Indsæt det ønskede billede</a:t>
            </a:r>
          </a:p>
          <a:p>
            <a:pPr algn="l"/>
            <a:r>
              <a:rPr lang="da-DK" sz="900" b="1" i="0" u="none" strike="noStrike" kern="1200" baseline="0" noProof="1">
                <a:solidFill>
                  <a:schemeClr val="tx1"/>
                </a:solidFill>
                <a:latin typeface="+mn-lt"/>
                <a:ea typeface="+mn-ea"/>
                <a:cs typeface="+mn-cs"/>
              </a:rPr>
              <a:t>3. </a:t>
            </a:r>
            <a:r>
              <a:rPr lang="da-DK" sz="900" b="0" i="0" u="none" strike="noStrike" kern="1200" baseline="0" noProof="1">
                <a:solidFill>
                  <a:schemeClr val="tx1"/>
                </a:solidFill>
                <a:latin typeface="+mn-lt"/>
                <a:ea typeface="+mn-ea"/>
                <a:cs typeface="+mn-cs"/>
              </a:rPr>
              <a:t>Billedet skal fylde hele rammen ud</a:t>
            </a:r>
          </a:p>
        </p:txBody>
      </p:sp>
      <p:sp>
        <p:nvSpPr>
          <p:cNvPr id="18" name="Tekstboks 1">
            <a:extLst>
              <a:ext uri="{FF2B5EF4-FFF2-40B4-BE49-F238E27FC236}">
                <a16:creationId xmlns:a16="http://schemas.microsoft.com/office/drawing/2014/main" id="{1BB2566F-4729-46F4-98C4-0C1F8DB562A8}"/>
              </a:ext>
            </a:extLst>
          </p:cNvPr>
          <p:cNvSpPr txBox="1"/>
          <p:nvPr userDrawn="1"/>
        </p:nvSpPr>
        <p:spPr>
          <a:xfrm>
            <a:off x="12335087" y="4270785"/>
            <a:ext cx="2520000" cy="1628800"/>
          </a:xfrm>
          <a:prstGeom prst="rect">
            <a:avLst/>
          </a:prstGeom>
          <a:solidFill>
            <a:schemeClr val="accent2"/>
          </a:solidFill>
        </p:spPr>
        <p:txBody>
          <a:bodyPr wrap="square" lIns="108000" tIns="108000" rIns="108000" bIns="108000" rtlCol="0">
            <a:noAutofit/>
          </a:bodyPr>
          <a:lstStyle/>
          <a:p>
            <a:pPr algn="l"/>
            <a:r>
              <a:rPr lang="da-DK" sz="900" b="1" dirty="0">
                <a:solidFill>
                  <a:schemeClr val="bg1"/>
                </a:solidFill>
              </a:rPr>
              <a:t>Billedbank</a:t>
            </a:r>
          </a:p>
          <a:p>
            <a:pPr algn="l"/>
            <a:r>
              <a:rPr lang="da-DK" sz="900" b="0" dirty="0">
                <a:solidFill>
                  <a:schemeClr val="bg1"/>
                </a:solidFill>
              </a:rPr>
              <a:t>Bankens billedbank finder</a:t>
            </a:r>
            <a:r>
              <a:rPr lang="da-DK" sz="900" b="0" baseline="0" dirty="0">
                <a:solidFill>
                  <a:schemeClr val="bg1"/>
                </a:solidFill>
              </a:rPr>
              <a:t> du</a:t>
            </a:r>
            <a:r>
              <a:rPr lang="da-DK" sz="900" b="0" dirty="0">
                <a:solidFill>
                  <a:schemeClr val="bg1"/>
                </a:solidFill>
              </a:rPr>
              <a:t> her: </a:t>
            </a:r>
          </a:p>
          <a:p>
            <a:pPr algn="l"/>
            <a:r>
              <a:rPr lang="da-DK" sz="900" b="0" dirty="0">
                <a:solidFill>
                  <a:schemeClr val="bg1"/>
                </a:solidFill>
                <a:hlinkClick r:id="rId2" action="ppaction://hlinkfile">
                  <a:extLst>
                    <a:ext uri="{A12FA001-AC4F-418D-AE19-62706E023703}">
                      <ahyp:hlinkClr xmlns:ahyp="http://schemas.microsoft.com/office/drawing/2018/hyperlinkcolor" val="tx"/>
                    </a:ext>
                  </a:extLst>
                </a:hlinkClick>
              </a:rPr>
              <a:t>H:\Alle\Billedbank</a:t>
            </a:r>
            <a:br>
              <a:rPr lang="da-DK" sz="900" b="0" dirty="0">
                <a:solidFill>
                  <a:schemeClr val="bg1"/>
                </a:solidFill>
              </a:rPr>
            </a:br>
            <a:endParaRPr lang="da-DK" sz="900" b="0" dirty="0">
              <a:solidFill>
                <a:schemeClr val="bg1"/>
              </a:solidFill>
            </a:endParaRPr>
          </a:p>
          <a:p>
            <a:pPr algn="l"/>
            <a:r>
              <a:rPr lang="da-DK" sz="900" b="0" dirty="0">
                <a:solidFill>
                  <a:schemeClr val="bg1"/>
                </a:solidFill>
              </a:rPr>
              <a:t>I denne slide skal du bruge størrelsen</a:t>
            </a:r>
            <a:r>
              <a:rPr lang="da-DK" sz="900" b="0" baseline="0" dirty="0">
                <a:solidFill>
                  <a:schemeClr val="bg1"/>
                </a:solidFill>
              </a:rPr>
              <a:t> lille.</a:t>
            </a:r>
          </a:p>
          <a:p>
            <a:pPr algn="l"/>
            <a:endParaRPr lang="da-DK" sz="900" b="0" baseline="0" dirty="0">
              <a:solidFill>
                <a:schemeClr val="bg1"/>
              </a:solidFill>
            </a:endParaRPr>
          </a:p>
          <a:p>
            <a:pPr algn="l"/>
            <a:r>
              <a:rPr lang="da-DK" sz="900" b="1" baseline="0" dirty="0" err="1">
                <a:solidFill>
                  <a:schemeClr val="bg1"/>
                </a:solidFill>
              </a:rPr>
              <a:t>Ikonbank</a:t>
            </a:r>
            <a:endParaRPr lang="da-DK" sz="900" b="1" baseline="0" dirty="0">
              <a:solidFill>
                <a:schemeClr val="bg1"/>
              </a:solidFill>
            </a:endParaRPr>
          </a:p>
          <a:p>
            <a:pPr algn="l"/>
            <a:r>
              <a:rPr lang="da-DK" sz="900" b="0" baseline="0" dirty="0">
                <a:solidFill>
                  <a:schemeClr val="bg1"/>
                </a:solidFill>
              </a:rPr>
              <a:t>Bankens ikoner finder du her:</a:t>
            </a:r>
          </a:p>
          <a:p>
            <a:pPr algn="l"/>
            <a:r>
              <a:rPr lang="da-DK" sz="900" b="0" dirty="0">
                <a:solidFill>
                  <a:schemeClr val="bg1"/>
                </a:solidFill>
                <a:hlinkClick r:id="rId3" action="ppaction://hlinkfile">
                  <a:extLst>
                    <a:ext uri="{A12FA001-AC4F-418D-AE19-62706E023703}">
                      <ahyp:hlinkClr xmlns:ahyp="http://schemas.microsoft.com/office/drawing/2018/hyperlinkcolor" val="tx"/>
                    </a:ext>
                  </a:extLst>
                </a:hlinkClick>
              </a:rPr>
              <a:t>H:\Alle\Ikonbank</a:t>
            </a:r>
            <a:endParaRPr lang="da-DK" sz="900" b="0" dirty="0">
              <a:solidFill>
                <a:schemeClr val="bg1"/>
              </a:solidFill>
            </a:endParaRPr>
          </a:p>
        </p:txBody>
      </p:sp>
      <p:sp>
        <p:nvSpPr>
          <p:cNvPr id="19" name="Tekstboks 1">
            <a:extLst>
              <a:ext uri="{FF2B5EF4-FFF2-40B4-BE49-F238E27FC236}">
                <a16:creationId xmlns:a16="http://schemas.microsoft.com/office/drawing/2014/main" id="{74045DDC-3207-4B20-AEB4-022AD9AEFF0F}"/>
              </a:ext>
            </a:extLst>
          </p:cNvPr>
          <p:cNvSpPr txBox="1"/>
          <p:nvPr userDrawn="1"/>
        </p:nvSpPr>
        <p:spPr>
          <a:xfrm>
            <a:off x="12335087" y="6056646"/>
            <a:ext cx="2520000" cy="801354"/>
          </a:xfrm>
          <a:prstGeom prst="rect">
            <a:avLst/>
          </a:prstGeom>
          <a:solidFill>
            <a:schemeClr val="accent2"/>
          </a:solidFill>
        </p:spPr>
        <p:txBody>
          <a:bodyPr wrap="square" lIns="108000" tIns="108000" rIns="108000" bIns="108000" rtlCol="0">
            <a:noAutofit/>
          </a:bodyPr>
          <a:lstStyle/>
          <a:p>
            <a:pPr algn="l"/>
            <a:r>
              <a:rPr lang="da-DK" sz="900" b="1" dirty="0">
                <a:solidFill>
                  <a:schemeClr val="bg1"/>
                </a:solidFill>
              </a:rPr>
              <a:t>Tip!</a:t>
            </a:r>
          </a:p>
          <a:p>
            <a:pPr algn="l"/>
            <a:r>
              <a:rPr lang="da-DK" sz="900" dirty="0">
                <a:solidFill>
                  <a:schemeClr val="bg1"/>
                </a:solidFill>
              </a:rPr>
              <a:t>Hvis du vil se alle layoutmuligheder, kan du højreklikke på et slide i venstre side og vælge ”layout”.</a:t>
            </a:r>
          </a:p>
        </p:txBody>
      </p:sp>
      <p:sp>
        <p:nvSpPr>
          <p:cNvPr id="11" name="Tekstboks 1">
            <a:extLst>
              <a:ext uri="{FF2B5EF4-FFF2-40B4-BE49-F238E27FC236}">
                <a16:creationId xmlns:a16="http://schemas.microsoft.com/office/drawing/2014/main" id="{CF2F40EC-89D3-491D-970C-DF91AD2A44A5}"/>
              </a:ext>
            </a:extLst>
          </p:cNvPr>
          <p:cNvSpPr txBox="1"/>
          <p:nvPr userDrawn="1"/>
        </p:nvSpPr>
        <p:spPr>
          <a:xfrm>
            <a:off x="12335087" y="995382"/>
            <a:ext cx="2520000" cy="1209482"/>
          </a:xfrm>
          <a:prstGeom prst="rect">
            <a:avLst/>
          </a:prstGeom>
          <a:solidFill>
            <a:schemeClr val="bg1"/>
          </a:solidFill>
        </p:spPr>
        <p:txBody>
          <a:bodyPr wrap="square" lIns="108000" tIns="108000" rIns="108000" bIns="108000" rtlCol="0">
            <a:noAutofit/>
          </a:bodyPr>
          <a:lstStyle/>
          <a:p>
            <a:pPr algn="l"/>
            <a:r>
              <a:rPr lang="en-US" sz="900" b="1" baseline="0" dirty="0">
                <a:solidFill>
                  <a:schemeClr val="tx1"/>
                </a:solidFill>
              </a:rPr>
              <a:t>U</a:t>
            </a:r>
            <a:r>
              <a:rPr lang="da-DK" sz="900" b="1" baseline="0" dirty="0" err="1">
                <a:solidFill>
                  <a:schemeClr val="tx1"/>
                </a:solidFill>
              </a:rPr>
              <a:t>dskiftning</a:t>
            </a:r>
            <a:r>
              <a:rPr lang="da-DK" sz="900" b="1" baseline="0" dirty="0">
                <a:solidFill>
                  <a:schemeClr val="tx1"/>
                </a:solidFill>
              </a:rPr>
              <a:t> af billede </a:t>
            </a:r>
          </a:p>
          <a:p>
            <a:pPr algn="l"/>
            <a:r>
              <a:rPr lang="da-DK" sz="900" b="1" baseline="0" dirty="0">
                <a:solidFill>
                  <a:schemeClr val="tx1"/>
                </a:solidFill>
              </a:rPr>
              <a:t>1.</a:t>
            </a:r>
            <a:r>
              <a:rPr lang="da-DK" sz="900" b="0" baseline="0" dirty="0">
                <a:solidFill>
                  <a:schemeClr val="tx1"/>
                </a:solidFill>
              </a:rPr>
              <a:t> Højreklikke på billedet. </a:t>
            </a:r>
          </a:p>
          <a:p>
            <a:pPr algn="l"/>
            <a:r>
              <a:rPr lang="da-DK" sz="900" b="1" baseline="0" dirty="0">
                <a:solidFill>
                  <a:schemeClr val="tx1"/>
                </a:solidFill>
              </a:rPr>
              <a:t>2.</a:t>
            </a:r>
            <a:r>
              <a:rPr lang="da-DK" sz="900" b="0" baseline="0" dirty="0">
                <a:solidFill>
                  <a:schemeClr val="tx1"/>
                </a:solidFill>
              </a:rPr>
              <a:t> Vælg ”Skift billede”</a:t>
            </a:r>
          </a:p>
          <a:p>
            <a:pPr algn="l"/>
            <a:r>
              <a:rPr lang="da-DK" sz="900" b="1" baseline="0" dirty="0">
                <a:solidFill>
                  <a:schemeClr val="tx1"/>
                </a:solidFill>
              </a:rPr>
              <a:t>3.</a:t>
            </a:r>
            <a:r>
              <a:rPr lang="da-DK" sz="900" b="0" baseline="0" dirty="0">
                <a:solidFill>
                  <a:schemeClr val="tx1"/>
                </a:solidFill>
              </a:rPr>
              <a:t> Vælg ”Fra en fil”. </a:t>
            </a:r>
          </a:p>
          <a:p>
            <a:pPr algn="l"/>
            <a:r>
              <a:rPr lang="da-DK" sz="900" b="1" baseline="0" dirty="0">
                <a:solidFill>
                  <a:schemeClr val="tx1"/>
                </a:solidFill>
              </a:rPr>
              <a:t>4.</a:t>
            </a:r>
            <a:r>
              <a:rPr lang="da-DK" sz="900" b="0" baseline="0" dirty="0">
                <a:solidFill>
                  <a:schemeClr val="tx1"/>
                </a:solidFill>
              </a:rPr>
              <a:t> Vælg ”Indsæt billede”.</a:t>
            </a:r>
          </a:p>
          <a:p>
            <a:pPr algn="l"/>
            <a:r>
              <a:rPr lang="da-DK" sz="900" b="1" baseline="0" dirty="0">
                <a:solidFill>
                  <a:schemeClr val="tx1"/>
                </a:solidFill>
              </a:rPr>
              <a:t>5.</a:t>
            </a:r>
            <a:r>
              <a:rPr lang="da-DK" sz="900" b="0" baseline="0" dirty="0">
                <a:solidFill>
                  <a:schemeClr val="tx1"/>
                </a:solidFill>
              </a:rPr>
              <a:t> Højreklik på billedet vælg ”Placer bagerst”.</a:t>
            </a:r>
            <a:endParaRPr lang="da-DK" sz="900" b="0" dirty="0">
              <a:solidFill>
                <a:schemeClr val="tx1"/>
              </a:solidFill>
            </a:endParaRPr>
          </a:p>
          <a:p>
            <a:pPr algn="l"/>
            <a:endParaRPr lang="da-DK" sz="900" b="0" dirty="0">
              <a:solidFill>
                <a:schemeClr val="tx1"/>
              </a:solidFill>
            </a:endParaRPr>
          </a:p>
        </p:txBody>
      </p:sp>
    </p:spTree>
    <p:extLst>
      <p:ext uri="{BB962C8B-B14F-4D97-AF65-F5344CB8AC3E}">
        <p14:creationId xmlns:p14="http://schemas.microsoft.com/office/powerpoint/2010/main" val="2848727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o billeder m. overskrif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a-DK" dirty="0"/>
              <a:t>Klik for at indsætte overskrift i en eller to linjer</a:t>
            </a:r>
          </a:p>
        </p:txBody>
      </p:sp>
      <p:sp>
        <p:nvSpPr>
          <p:cNvPr id="9" name="Pladsholder til billede 2"/>
          <p:cNvSpPr>
            <a:spLocks noGrp="1"/>
          </p:cNvSpPr>
          <p:nvPr>
            <p:ph type="pic" sz="quarter" idx="13" hasCustomPrompt="1"/>
          </p:nvPr>
        </p:nvSpPr>
        <p:spPr>
          <a:xfrm>
            <a:off x="424799" y="1712550"/>
            <a:ext cx="5580000" cy="4284000"/>
          </a:xfrm>
        </p:spPr>
        <p:txBody>
          <a:bodyPr tIns="432000" rIns="0" anchor="ctr" anchorCtr="0"/>
          <a:lstStyle>
            <a:lvl1pPr algn="ctr">
              <a:defRPr sz="1400">
                <a:solidFill>
                  <a:schemeClr val="accent2"/>
                </a:solidFill>
              </a:defRPr>
            </a:lvl1pPr>
          </a:lstStyle>
          <a:p>
            <a:r>
              <a:rPr lang="da-DK" dirty="0"/>
              <a:t>Klik på ikon for at indsætte billede</a:t>
            </a:r>
          </a:p>
        </p:txBody>
      </p:sp>
      <p:sp>
        <p:nvSpPr>
          <p:cNvPr id="8" name="Pladsholder til billede 3"/>
          <p:cNvSpPr>
            <a:spLocks noGrp="1"/>
          </p:cNvSpPr>
          <p:nvPr>
            <p:ph type="pic" sz="quarter" idx="14" hasCustomPrompt="1"/>
          </p:nvPr>
        </p:nvSpPr>
        <p:spPr>
          <a:xfrm>
            <a:off x="6177600" y="1712550"/>
            <a:ext cx="5580000" cy="4284000"/>
          </a:xfrm>
        </p:spPr>
        <p:txBody>
          <a:bodyPr tIns="432000" rIns="0" anchor="ctr" anchorCtr="0"/>
          <a:lstStyle>
            <a:lvl1pPr algn="ctr">
              <a:defRPr sz="1400">
                <a:solidFill>
                  <a:schemeClr val="accent2"/>
                </a:solidFill>
              </a:defRPr>
            </a:lvl1pPr>
          </a:lstStyle>
          <a:p>
            <a:r>
              <a:rPr lang="da-DK" dirty="0"/>
              <a:t>Klik på ikon for at indsætte billede</a:t>
            </a:r>
          </a:p>
        </p:txBody>
      </p:sp>
      <p:sp>
        <p:nvSpPr>
          <p:cNvPr id="3" name="Pladsholder til dato 2"/>
          <p:cNvSpPr>
            <a:spLocks noGrp="1"/>
          </p:cNvSpPr>
          <p:nvPr>
            <p:ph type="dt" sz="half" idx="10"/>
          </p:nvPr>
        </p:nvSpPr>
        <p:spPr/>
        <p:txBody>
          <a:bodyPr/>
          <a:lstStyle/>
          <a:p>
            <a:fld id="{20617F02-325E-4F58-84D2-2FF568AF2298}" type="datetime2">
              <a:rPr lang="da-DK" smtClean="0"/>
              <a:t>1. november 2022</a:t>
            </a:fld>
            <a:endParaRPr lang="da-DK" dirty="0"/>
          </a:p>
        </p:txBody>
      </p:sp>
      <p:sp>
        <p:nvSpPr>
          <p:cNvPr id="4" name="Pladsholder til sidefod 3" hidden="1"/>
          <p:cNvSpPr>
            <a:spLocks noGrp="1"/>
          </p:cNvSpPr>
          <p:nvPr>
            <p:ph type="ftr" sz="quarter" idx="11"/>
          </p:nvPr>
        </p:nvSpPr>
        <p:spPr/>
        <p:txBody>
          <a:bodyPr/>
          <a:lstStyle/>
          <a:p>
            <a:endParaRPr lang="da-DK" dirty="0"/>
          </a:p>
        </p:txBody>
      </p:sp>
      <p:sp>
        <p:nvSpPr>
          <p:cNvPr id="5" name="Pladsholder til diasnummer 4"/>
          <p:cNvSpPr>
            <a:spLocks noGrp="1"/>
          </p:cNvSpPr>
          <p:nvPr>
            <p:ph type="sldNum" sz="quarter" idx="12"/>
          </p:nvPr>
        </p:nvSpPr>
        <p:spPr/>
        <p:txBody>
          <a:bodyPr/>
          <a:lstStyle/>
          <a:p>
            <a:fld id="{667EC89C-17A0-4E64-A6D2-B825673CEEDF}" type="slidenum">
              <a:rPr lang="da-DK" smtClean="0"/>
              <a:pPr/>
              <a:t>‹nr.›</a:t>
            </a:fld>
            <a:endParaRPr lang="da-DK" dirty="0"/>
          </a:p>
        </p:txBody>
      </p:sp>
      <p:sp>
        <p:nvSpPr>
          <p:cNvPr id="17" name="Tekstboks 1">
            <a:extLst>
              <a:ext uri="{FF2B5EF4-FFF2-40B4-BE49-F238E27FC236}">
                <a16:creationId xmlns:a16="http://schemas.microsoft.com/office/drawing/2014/main" id="{B61C433B-B026-4B02-B00D-600DB1EA2471}"/>
              </a:ext>
            </a:extLst>
          </p:cNvPr>
          <p:cNvSpPr txBox="1"/>
          <p:nvPr userDrawn="1"/>
        </p:nvSpPr>
        <p:spPr>
          <a:xfrm>
            <a:off x="12335087" y="6056"/>
            <a:ext cx="2520000" cy="864096"/>
          </a:xfrm>
          <a:prstGeom prst="rect">
            <a:avLst/>
          </a:prstGeom>
          <a:solidFill>
            <a:schemeClr val="bg1"/>
          </a:solidFill>
        </p:spPr>
        <p:txBody>
          <a:bodyPr wrap="square" lIns="108000" tIns="108000" rIns="108000" bIns="108000" rtlCol="0">
            <a:noAutofit/>
          </a:bodyPr>
          <a:lstStyle/>
          <a:p>
            <a:pPr algn="l"/>
            <a:r>
              <a:rPr lang="da-DK" sz="900" b="1" i="0" u="none" strike="noStrike" kern="1200" baseline="0" noProof="1">
                <a:solidFill>
                  <a:schemeClr val="tx1"/>
                </a:solidFill>
                <a:latin typeface="+mn-lt"/>
                <a:ea typeface="+mn-ea"/>
                <a:cs typeface="+mn-cs"/>
              </a:rPr>
              <a:t>Indsæt billede</a:t>
            </a:r>
          </a:p>
          <a:p>
            <a:pPr algn="l"/>
            <a:r>
              <a:rPr lang="da-DK" sz="900" b="1" i="0" u="none" strike="noStrike" kern="1200" baseline="0" noProof="1">
                <a:solidFill>
                  <a:schemeClr val="tx1"/>
                </a:solidFill>
                <a:latin typeface="+mn-lt"/>
                <a:ea typeface="+mn-ea"/>
                <a:cs typeface="+mn-cs"/>
              </a:rPr>
              <a:t>1. </a:t>
            </a:r>
            <a:r>
              <a:rPr lang="da-DK" sz="900" b="0" i="0" u="none" strike="noStrike" kern="1200" baseline="0" noProof="1">
                <a:solidFill>
                  <a:schemeClr val="tx1"/>
                </a:solidFill>
                <a:latin typeface="+mn-lt"/>
                <a:ea typeface="+mn-ea"/>
                <a:cs typeface="+mn-cs"/>
              </a:rPr>
              <a:t>Klik på det lille billedeindsættelsesikon i midten af pladsholderen</a:t>
            </a:r>
          </a:p>
          <a:p>
            <a:pPr algn="l"/>
            <a:r>
              <a:rPr lang="da-DK" sz="900" b="1" i="0" u="none" strike="noStrike" kern="1200" baseline="0" noProof="1">
                <a:solidFill>
                  <a:schemeClr val="tx1"/>
                </a:solidFill>
                <a:latin typeface="+mn-lt"/>
                <a:ea typeface="+mn-ea"/>
                <a:cs typeface="+mn-cs"/>
              </a:rPr>
              <a:t>2. </a:t>
            </a:r>
            <a:r>
              <a:rPr lang="da-DK" sz="900" b="0" i="0" u="none" strike="noStrike" kern="1200" baseline="0" noProof="1">
                <a:solidFill>
                  <a:schemeClr val="tx1"/>
                </a:solidFill>
                <a:latin typeface="+mn-lt"/>
                <a:ea typeface="+mn-ea"/>
                <a:cs typeface="+mn-cs"/>
              </a:rPr>
              <a:t>Indsæt det ønskede billede</a:t>
            </a:r>
          </a:p>
          <a:p>
            <a:pPr algn="l"/>
            <a:r>
              <a:rPr lang="da-DK" sz="900" b="1" i="0" u="none" strike="noStrike" kern="1200" baseline="0" noProof="1">
                <a:solidFill>
                  <a:schemeClr val="tx1"/>
                </a:solidFill>
                <a:latin typeface="+mn-lt"/>
                <a:ea typeface="+mn-ea"/>
                <a:cs typeface="+mn-cs"/>
              </a:rPr>
              <a:t>3. </a:t>
            </a:r>
            <a:r>
              <a:rPr lang="da-DK" sz="900" b="0" i="0" u="none" strike="noStrike" kern="1200" baseline="0" noProof="1">
                <a:solidFill>
                  <a:schemeClr val="tx1"/>
                </a:solidFill>
                <a:latin typeface="+mn-lt"/>
                <a:ea typeface="+mn-ea"/>
                <a:cs typeface="+mn-cs"/>
              </a:rPr>
              <a:t>Billedet skal fylde hele rammen ud</a:t>
            </a:r>
          </a:p>
        </p:txBody>
      </p:sp>
      <p:sp>
        <p:nvSpPr>
          <p:cNvPr id="18" name="Tekstboks 1">
            <a:extLst>
              <a:ext uri="{FF2B5EF4-FFF2-40B4-BE49-F238E27FC236}">
                <a16:creationId xmlns:a16="http://schemas.microsoft.com/office/drawing/2014/main" id="{1BB2566F-4729-46F4-98C4-0C1F8DB562A8}"/>
              </a:ext>
            </a:extLst>
          </p:cNvPr>
          <p:cNvSpPr txBox="1"/>
          <p:nvPr userDrawn="1"/>
        </p:nvSpPr>
        <p:spPr>
          <a:xfrm>
            <a:off x="12335087" y="4270785"/>
            <a:ext cx="2520000" cy="1628800"/>
          </a:xfrm>
          <a:prstGeom prst="rect">
            <a:avLst/>
          </a:prstGeom>
          <a:solidFill>
            <a:schemeClr val="accent2"/>
          </a:solidFill>
        </p:spPr>
        <p:txBody>
          <a:bodyPr wrap="square" lIns="108000" tIns="108000" rIns="108000" bIns="108000" rtlCol="0">
            <a:noAutofit/>
          </a:bodyPr>
          <a:lstStyle/>
          <a:p>
            <a:pPr algn="l"/>
            <a:r>
              <a:rPr lang="da-DK" sz="900" b="1" dirty="0">
                <a:solidFill>
                  <a:schemeClr val="bg1"/>
                </a:solidFill>
              </a:rPr>
              <a:t>Billedbank</a:t>
            </a:r>
          </a:p>
          <a:p>
            <a:pPr algn="l"/>
            <a:r>
              <a:rPr lang="da-DK" sz="900" b="0" dirty="0">
                <a:solidFill>
                  <a:schemeClr val="bg1"/>
                </a:solidFill>
              </a:rPr>
              <a:t>Bankens billedbank finder</a:t>
            </a:r>
            <a:r>
              <a:rPr lang="da-DK" sz="900" b="0" baseline="0" dirty="0">
                <a:solidFill>
                  <a:schemeClr val="bg1"/>
                </a:solidFill>
              </a:rPr>
              <a:t> du</a:t>
            </a:r>
            <a:r>
              <a:rPr lang="da-DK" sz="900" b="0" dirty="0">
                <a:solidFill>
                  <a:schemeClr val="bg1"/>
                </a:solidFill>
              </a:rPr>
              <a:t> her: </a:t>
            </a:r>
          </a:p>
          <a:p>
            <a:pPr algn="l"/>
            <a:r>
              <a:rPr lang="da-DK" sz="900" b="0" dirty="0">
                <a:solidFill>
                  <a:schemeClr val="bg1"/>
                </a:solidFill>
                <a:hlinkClick r:id="rId2" action="ppaction://hlinkfile">
                  <a:extLst>
                    <a:ext uri="{A12FA001-AC4F-418D-AE19-62706E023703}">
                      <ahyp:hlinkClr xmlns:ahyp="http://schemas.microsoft.com/office/drawing/2018/hyperlinkcolor" val="tx"/>
                    </a:ext>
                  </a:extLst>
                </a:hlinkClick>
              </a:rPr>
              <a:t>H:\Alle\Billedbank</a:t>
            </a:r>
            <a:br>
              <a:rPr lang="da-DK" sz="900" b="0" dirty="0">
                <a:solidFill>
                  <a:schemeClr val="bg1"/>
                </a:solidFill>
              </a:rPr>
            </a:br>
            <a:endParaRPr lang="da-DK" sz="900" b="0" dirty="0">
              <a:solidFill>
                <a:schemeClr val="bg1"/>
              </a:solidFill>
            </a:endParaRPr>
          </a:p>
          <a:p>
            <a:pPr algn="l"/>
            <a:r>
              <a:rPr lang="da-DK" sz="900" b="0" dirty="0">
                <a:solidFill>
                  <a:schemeClr val="bg1"/>
                </a:solidFill>
              </a:rPr>
              <a:t>I denne slide skal du bruge størrelsen</a:t>
            </a:r>
            <a:r>
              <a:rPr lang="da-DK" sz="900" b="0" baseline="0" dirty="0">
                <a:solidFill>
                  <a:schemeClr val="bg1"/>
                </a:solidFill>
              </a:rPr>
              <a:t> lille.</a:t>
            </a:r>
          </a:p>
          <a:p>
            <a:pPr algn="l"/>
            <a:endParaRPr lang="da-DK" sz="900" b="0" baseline="0" dirty="0">
              <a:solidFill>
                <a:schemeClr val="bg1"/>
              </a:solidFill>
            </a:endParaRPr>
          </a:p>
          <a:p>
            <a:pPr algn="l"/>
            <a:r>
              <a:rPr lang="da-DK" sz="900" b="1" baseline="0" dirty="0" err="1">
                <a:solidFill>
                  <a:schemeClr val="bg1"/>
                </a:solidFill>
              </a:rPr>
              <a:t>Ikonbank</a:t>
            </a:r>
            <a:endParaRPr lang="da-DK" sz="900" b="1" baseline="0" dirty="0">
              <a:solidFill>
                <a:schemeClr val="bg1"/>
              </a:solidFill>
            </a:endParaRPr>
          </a:p>
          <a:p>
            <a:pPr algn="l"/>
            <a:r>
              <a:rPr lang="da-DK" sz="900" b="0" baseline="0" dirty="0">
                <a:solidFill>
                  <a:schemeClr val="bg1"/>
                </a:solidFill>
              </a:rPr>
              <a:t>Bankens ikoner finder du her:</a:t>
            </a:r>
          </a:p>
          <a:p>
            <a:pPr algn="l"/>
            <a:r>
              <a:rPr lang="da-DK" sz="900" b="0" dirty="0">
                <a:solidFill>
                  <a:schemeClr val="bg1"/>
                </a:solidFill>
                <a:hlinkClick r:id="rId3" action="ppaction://hlinkfile">
                  <a:extLst>
                    <a:ext uri="{A12FA001-AC4F-418D-AE19-62706E023703}">
                      <ahyp:hlinkClr xmlns:ahyp="http://schemas.microsoft.com/office/drawing/2018/hyperlinkcolor" val="tx"/>
                    </a:ext>
                  </a:extLst>
                </a:hlinkClick>
              </a:rPr>
              <a:t>H:\Alle\Ikonbank</a:t>
            </a:r>
            <a:endParaRPr lang="da-DK" sz="900" b="0" dirty="0">
              <a:solidFill>
                <a:schemeClr val="bg1"/>
              </a:solidFill>
            </a:endParaRPr>
          </a:p>
        </p:txBody>
      </p:sp>
      <p:sp>
        <p:nvSpPr>
          <p:cNvPr id="19" name="Tekstboks 1">
            <a:extLst>
              <a:ext uri="{FF2B5EF4-FFF2-40B4-BE49-F238E27FC236}">
                <a16:creationId xmlns:a16="http://schemas.microsoft.com/office/drawing/2014/main" id="{74045DDC-3207-4B20-AEB4-022AD9AEFF0F}"/>
              </a:ext>
            </a:extLst>
          </p:cNvPr>
          <p:cNvSpPr txBox="1"/>
          <p:nvPr userDrawn="1"/>
        </p:nvSpPr>
        <p:spPr>
          <a:xfrm>
            <a:off x="12335087" y="6056646"/>
            <a:ext cx="2520000" cy="801354"/>
          </a:xfrm>
          <a:prstGeom prst="rect">
            <a:avLst/>
          </a:prstGeom>
          <a:solidFill>
            <a:schemeClr val="accent2"/>
          </a:solidFill>
        </p:spPr>
        <p:txBody>
          <a:bodyPr wrap="square" lIns="108000" tIns="108000" rIns="108000" bIns="108000" rtlCol="0">
            <a:noAutofit/>
          </a:bodyPr>
          <a:lstStyle/>
          <a:p>
            <a:pPr algn="l"/>
            <a:r>
              <a:rPr lang="da-DK" sz="900" b="1" dirty="0">
                <a:solidFill>
                  <a:schemeClr val="bg1"/>
                </a:solidFill>
              </a:rPr>
              <a:t>Tip!</a:t>
            </a:r>
          </a:p>
          <a:p>
            <a:pPr algn="l"/>
            <a:r>
              <a:rPr lang="da-DK" sz="900" dirty="0">
                <a:solidFill>
                  <a:schemeClr val="bg1"/>
                </a:solidFill>
              </a:rPr>
              <a:t>Hvis du vil se alle layoutmuligheder, kan du højreklikke på et slide i venstre side og vælge ”layout”.</a:t>
            </a:r>
          </a:p>
        </p:txBody>
      </p:sp>
      <p:sp>
        <p:nvSpPr>
          <p:cNvPr id="11" name="Tekstboks 1">
            <a:extLst>
              <a:ext uri="{FF2B5EF4-FFF2-40B4-BE49-F238E27FC236}">
                <a16:creationId xmlns:a16="http://schemas.microsoft.com/office/drawing/2014/main" id="{CF2F40EC-89D3-491D-970C-DF91AD2A44A5}"/>
              </a:ext>
            </a:extLst>
          </p:cNvPr>
          <p:cNvSpPr txBox="1"/>
          <p:nvPr userDrawn="1"/>
        </p:nvSpPr>
        <p:spPr>
          <a:xfrm>
            <a:off x="12335087" y="995382"/>
            <a:ext cx="2520000" cy="1209482"/>
          </a:xfrm>
          <a:prstGeom prst="rect">
            <a:avLst/>
          </a:prstGeom>
          <a:solidFill>
            <a:schemeClr val="bg1"/>
          </a:solidFill>
        </p:spPr>
        <p:txBody>
          <a:bodyPr wrap="square" lIns="108000" tIns="108000" rIns="108000" bIns="108000" rtlCol="0">
            <a:noAutofit/>
          </a:bodyPr>
          <a:lstStyle/>
          <a:p>
            <a:pPr algn="l"/>
            <a:r>
              <a:rPr lang="en-US" sz="900" b="1" baseline="0" dirty="0">
                <a:solidFill>
                  <a:schemeClr val="tx1"/>
                </a:solidFill>
              </a:rPr>
              <a:t>U</a:t>
            </a:r>
            <a:r>
              <a:rPr lang="da-DK" sz="900" b="1" baseline="0" dirty="0" err="1">
                <a:solidFill>
                  <a:schemeClr val="tx1"/>
                </a:solidFill>
              </a:rPr>
              <a:t>dskiftning</a:t>
            </a:r>
            <a:r>
              <a:rPr lang="da-DK" sz="900" b="1" baseline="0" dirty="0">
                <a:solidFill>
                  <a:schemeClr val="tx1"/>
                </a:solidFill>
              </a:rPr>
              <a:t> af billede </a:t>
            </a:r>
          </a:p>
          <a:p>
            <a:pPr algn="l"/>
            <a:r>
              <a:rPr lang="da-DK" sz="900" b="1" baseline="0" dirty="0">
                <a:solidFill>
                  <a:schemeClr val="tx1"/>
                </a:solidFill>
              </a:rPr>
              <a:t>1.</a:t>
            </a:r>
            <a:r>
              <a:rPr lang="da-DK" sz="900" b="0" baseline="0" dirty="0">
                <a:solidFill>
                  <a:schemeClr val="tx1"/>
                </a:solidFill>
              </a:rPr>
              <a:t> Højreklikke på billedet. </a:t>
            </a:r>
          </a:p>
          <a:p>
            <a:pPr algn="l"/>
            <a:r>
              <a:rPr lang="da-DK" sz="900" b="1" baseline="0" dirty="0">
                <a:solidFill>
                  <a:schemeClr val="tx1"/>
                </a:solidFill>
              </a:rPr>
              <a:t>2.</a:t>
            </a:r>
            <a:r>
              <a:rPr lang="da-DK" sz="900" b="0" baseline="0" dirty="0">
                <a:solidFill>
                  <a:schemeClr val="tx1"/>
                </a:solidFill>
              </a:rPr>
              <a:t> Vælg ”Skift billede”</a:t>
            </a:r>
          </a:p>
          <a:p>
            <a:pPr algn="l"/>
            <a:r>
              <a:rPr lang="da-DK" sz="900" b="1" baseline="0" dirty="0">
                <a:solidFill>
                  <a:schemeClr val="tx1"/>
                </a:solidFill>
              </a:rPr>
              <a:t>3.</a:t>
            </a:r>
            <a:r>
              <a:rPr lang="da-DK" sz="900" b="0" baseline="0" dirty="0">
                <a:solidFill>
                  <a:schemeClr val="tx1"/>
                </a:solidFill>
              </a:rPr>
              <a:t> Vælg ”Fra en fil”. </a:t>
            </a:r>
          </a:p>
          <a:p>
            <a:pPr algn="l"/>
            <a:r>
              <a:rPr lang="da-DK" sz="900" b="1" baseline="0" dirty="0">
                <a:solidFill>
                  <a:schemeClr val="tx1"/>
                </a:solidFill>
              </a:rPr>
              <a:t>4.</a:t>
            </a:r>
            <a:r>
              <a:rPr lang="da-DK" sz="900" b="0" baseline="0" dirty="0">
                <a:solidFill>
                  <a:schemeClr val="tx1"/>
                </a:solidFill>
              </a:rPr>
              <a:t> Vælg ”Indsæt billede”.</a:t>
            </a:r>
          </a:p>
          <a:p>
            <a:pPr algn="l"/>
            <a:r>
              <a:rPr lang="da-DK" sz="900" b="1" baseline="0" dirty="0">
                <a:solidFill>
                  <a:schemeClr val="tx1"/>
                </a:solidFill>
              </a:rPr>
              <a:t>5.</a:t>
            </a:r>
            <a:r>
              <a:rPr lang="da-DK" sz="900" b="0" baseline="0" dirty="0">
                <a:solidFill>
                  <a:schemeClr val="tx1"/>
                </a:solidFill>
              </a:rPr>
              <a:t> Højreklik på billedet vælg ”Placer bagerst”.</a:t>
            </a:r>
            <a:endParaRPr lang="da-DK" sz="900" b="0" dirty="0">
              <a:solidFill>
                <a:schemeClr val="tx1"/>
              </a:solidFill>
            </a:endParaRPr>
          </a:p>
          <a:p>
            <a:pPr algn="l"/>
            <a:endParaRPr lang="da-DK" sz="900" b="0" dirty="0">
              <a:solidFill>
                <a:schemeClr val="tx1"/>
              </a:solidFill>
            </a:endParaRPr>
          </a:p>
        </p:txBody>
      </p:sp>
      <p:sp>
        <p:nvSpPr>
          <p:cNvPr id="13" name="Pladsholder til tekst 2">
            <a:extLst>
              <a:ext uri="{FF2B5EF4-FFF2-40B4-BE49-F238E27FC236}">
                <a16:creationId xmlns:a16="http://schemas.microsoft.com/office/drawing/2014/main" id="{34514A96-F652-452F-B041-94F44B4715DE}"/>
              </a:ext>
            </a:extLst>
          </p:cNvPr>
          <p:cNvSpPr>
            <a:spLocks noGrp="1"/>
          </p:cNvSpPr>
          <p:nvPr>
            <p:ph type="body" sz="quarter" idx="17" hasCustomPrompt="1"/>
          </p:nvPr>
        </p:nvSpPr>
        <p:spPr>
          <a:xfrm>
            <a:off x="424799" y="1352550"/>
            <a:ext cx="5588014" cy="360000"/>
          </a:xfrm>
        </p:spPr>
        <p:txBody>
          <a:bodyPr tIns="0" rIns="0"/>
          <a:lstStyle>
            <a:lvl1pPr>
              <a:spcBef>
                <a:spcPts val="0"/>
              </a:spcBef>
              <a:defRPr sz="1400" b="1"/>
            </a:lvl1pPr>
          </a:lstStyle>
          <a:p>
            <a:pPr lvl="0"/>
            <a:r>
              <a:rPr lang="da-DK" dirty="0"/>
              <a:t>Klik for at indsætte figurtitel i en linje</a:t>
            </a:r>
          </a:p>
        </p:txBody>
      </p:sp>
      <p:sp>
        <p:nvSpPr>
          <p:cNvPr id="14" name="Pladsholder til tekst 2">
            <a:extLst>
              <a:ext uri="{FF2B5EF4-FFF2-40B4-BE49-F238E27FC236}">
                <a16:creationId xmlns:a16="http://schemas.microsoft.com/office/drawing/2014/main" id="{6490E47B-2A23-4C67-873B-FD50507D08F1}"/>
              </a:ext>
            </a:extLst>
          </p:cNvPr>
          <p:cNvSpPr>
            <a:spLocks noGrp="1"/>
          </p:cNvSpPr>
          <p:nvPr>
            <p:ph type="body" sz="quarter" idx="18" hasCustomPrompt="1"/>
          </p:nvPr>
        </p:nvSpPr>
        <p:spPr>
          <a:xfrm>
            <a:off x="6176786" y="1352550"/>
            <a:ext cx="5588014" cy="360000"/>
          </a:xfrm>
        </p:spPr>
        <p:txBody>
          <a:bodyPr tIns="0" rIns="0"/>
          <a:lstStyle>
            <a:lvl1pPr>
              <a:spcBef>
                <a:spcPts val="0"/>
              </a:spcBef>
              <a:defRPr sz="1400" b="1"/>
            </a:lvl1pPr>
          </a:lstStyle>
          <a:p>
            <a:pPr lvl="0"/>
            <a:r>
              <a:rPr lang="da-DK" dirty="0"/>
              <a:t>Klik for at indsætte figurtitel i en linje</a:t>
            </a:r>
          </a:p>
        </p:txBody>
      </p:sp>
    </p:spTree>
    <p:extLst>
      <p:ext uri="{BB962C8B-B14F-4D97-AF65-F5344CB8AC3E}">
        <p14:creationId xmlns:p14="http://schemas.microsoft.com/office/powerpoint/2010/main" val="6499000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kst og billede til kan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a-DK" dirty="0"/>
              <a:t>Klik for at indsætte overskrift i en eller to linjer</a:t>
            </a:r>
          </a:p>
        </p:txBody>
      </p:sp>
      <p:sp>
        <p:nvSpPr>
          <p:cNvPr id="8" name="Pladsholder til tekst 2"/>
          <p:cNvSpPr>
            <a:spLocks noGrp="1"/>
          </p:cNvSpPr>
          <p:nvPr>
            <p:ph type="body" sz="quarter" idx="13" hasCustomPrompt="1"/>
          </p:nvPr>
        </p:nvSpPr>
        <p:spPr>
          <a:xfrm>
            <a:off x="424799" y="1354138"/>
            <a:ext cx="6660000" cy="4645025"/>
          </a:xfrm>
        </p:spPr>
        <p:txBody>
          <a:bodyPr rIns="0"/>
          <a:lstStyle>
            <a:lvl1pPr>
              <a:defRPr/>
            </a:lvl1pPr>
          </a:lstStyle>
          <a:p>
            <a:pPr lvl="0"/>
            <a:r>
              <a:rPr lang="da-DK" dirty="0"/>
              <a:t>Klik for at indsætte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9" name="Pladsholder til billede 3"/>
          <p:cNvSpPr>
            <a:spLocks noGrp="1"/>
          </p:cNvSpPr>
          <p:nvPr>
            <p:ph type="pic" sz="quarter" idx="14" hasCustomPrompt="1"/>
          </p:nvPr>
        </p:nvSpPr>
        <p:spPr>
          <a:xfrm>
            <a:off x="7689600" y="1352550"/>
            <a:ext cx="4500000" cy="5505450"/>
          </a:xfrm>
        </p:spPr>
        <p:txBody>
          <a:bodyPr tIns="432000" rIns="0" anchor="ctr" anchorCtr="0"/>
          <a:lstStyle>
            <a:lvl1pPr algn="ctr">
              <a:defRPr sz="1400">
                <a:solidFill>
                  <a:schemeClr val="accent2"/>
                </a:solidFill>
              </a:defRPr>
            </a:lvl1pPr>
          </a:lstStyle>
          <a:p>
            <a:r>
              <a:rPr lang="da-DK" dirty="0"/>
              <a:t>Klik på ikon for at indsætte billede</a:t>
            </a:r>
          </a:p>
        </p:txBody>
      </p:sp>
      <p:sp>
        <p:nvSpPr>
          <p:cNvPr id="3" name="Pladsholder til dato 2"/>
          <p:cNvSpPr>
            <a:spLocks noGrp="1"/>
          </p:cNvSpPr>
          <p:nvPr>
            <p:ph type="dt" sz="half" idx="10"/>
          </p:nvPr>
        </p:nvSpPr>
        <p:spPr/>
        <p:txBody>
          <a:bodyPr/>
          <a:lstStyle/>
          <a:p>
            <a:fld id="{3A5D7803-7617-407B-9AC2-311B4CA305AA}" type="datetime2">
              <a:rPr lang="da-DK" smtClean="0"/>
              <a:t>1. november 2022</a:t>
            </a:fld>
            <a:endParaRPr lang="da-DK" dirty="0"/>
          </a:p>
        </p:txBody>
      </p:sp>
      <p:sp>
        <p:nvSpPr>
          <p:cNvPr id="4" name="Pladsholder til sidefod 3" hidden="1"/>
          <p:cNvSpPr>
            <a:spLocks noGrp="1"/>
          </p:cNvSpPr>
          <p:nvPr>
            <p:ph type="ftr" sz="quarter" idx="11"/>
          </p:nvPr>
        </p:nvSpPr>
        <p:spPr/>
        <p:txBody>
          <a:bodyPr/>
          <a:lstStyle/>
          <a:p>
            <a:endParaRPr lang="da-DK" dirty="0"/>
          </a:p>
        </p:txBody>
      </p:sp>
      <p:sp>
        <p:nvSpPr>
          <p:cNvPr id="5" name="Pladsholder til diasnummer 4"/>
          <p:cNvSpPr>
            <a:spLocks noGrp="1"/>
          </p:cNvSpPr>
          <p:nvPr>
            <p:ph type="sldNum" sz="quarter" idx="12"/>
          </p:nvPr>
        </p:nvSpPr>
        <p:spPr/>
        <p:txBody>
          <a:bodyPr/>
          <a:lstStyle/>
          <a:p>
            <a:fld id="{667EC89C-17A0-4E64-A6D2-B825673CEEDF}" type="slidenum">
              <a:rPr lang="da-DK" smtClean="0"/>
              <a:pPr/>
              <a:t>‹nr.›</a:t>
            </a:fld>
            <a:endParaRPr lang="da-DK" dirty="0"/>
          </a:p>
        </p:txBody>
      </p:sp>
      <p:sp>
        <p:nvSpPr>
          <p:cNvPr id="22" name="Tekstboks 1">
            <a:extLst>
              <a:ext uri="{FF2B5EF4-FFF2-40B4-BE49-F238E27FC236}">
                <a16:creationId xmlns:a16="http://schemas.microsoft.com/office/drawing/2014/main" id="{C12E97FF-F192-4C5E-92B1-A84C380F979A}"/>
              </a:ext>
            </a:extLst>
          </p:cNvPr>
          <p:cNvSpPr txBox="1"/>
          <p:nvPr userDrawn="1"/>
        </p:nvSpPr>
        <p:spPr>
          <a:xfrm>
            <a:off x="-2664728" y="0"/>
            <a:ext cx="2520000" cy="1628800"/>
          </a:xfrm>
          <a:prstGeom prst="rect">
            <a:avLst/>
          </a:prstGeom>
          <a:solidFill>
            <a:schemeClr val="bg1"/>
          </a:solidFill>
        </p:spPr>
        <p:txBody>
          <a:bodyPr wrap="square" lIns="108000" tIns="108000" rIns="108000" bIns="108000" rtlCol="0">
            <a:noAutofit/>
          </a:bodyPr>
          <a:lstStyle/>
          <a:p>
            <a:pPr algn="l"/>
            <a:r>
              <a:rPr lang="da-DK" sz="900" b="1" dirty="0">
                <a:solidFill>
                  <a:schemeClr val="tx1"/>
                </a:solidFill>
              </a:rPr>
              <a:t>Tekst-typografier</a:t>
            </a:r>
          </a:p>
          <a:p>
            <a:pPr algn="l"/>
            <a:r>
              <a:rPr lang="da-DK" sz="900" b="0" dirty="0">
                <a:solidFill>
                  <a:schemeClr val="tx1"/>
                </a:solidFill>
              </a:rPr>
              <a:t>Brug </a:t>
            </a:r>
            <a:r>
              <a:rPr lang="da-DK" sz="900" b="1" dirty="0">
                <a:solidFill>
                  <a:schemeClr val="tx1"/>
                </a:solidFill>
              </a:rPr>
              <a:t>TAB</a:t>
            </a:r>
            <a:r>
              <a:rPr lang="da-DK" sz="900" b="0" dirty="0">
                <a:solidFill>
                  <a:schemeClr val="tx1"/>
                </a:solidFill>
              </a:rPr>
              <a:t> for at gå frem i tekst-niveauer</a:t>
            </a:r>
          </a:p>
          <a:p>
            <a:pPr algn="l"/>
            <a:endParaRPr lang="da-DK" sz="900" b="0" dirty="0">
              <a:solidFill>
                <a:schemeClr val="tx1"/>
              </a:solidFill>
            </a:endParaRPr>
          </a:p>
          <a:p>
            <a:pPr algn="l"/>
            <a:r>
              <a:rPr lang="da-DK" sz="900" b="0" dirty="0">
                <a:solidFill>
                  <a:schemeClr val="tx1"/>
                </a:solidFill>
              </a:rPr>
              <a:t>Klik for at indsætte tekst</a:t>
            </a:r>
          </a:p>
          <a:p>
            <a:pPr marL="108000" indent="-108000" algn="l">
              <a:buFont typeface="Arial" panose="020B0604020202020204" pitchFamily="34" charset="0"/>
              <a:buChar char="•"/>
            </a:pPr>
            <a:r>
              <a:rPr lang="da-DK" sz="900" b="0" dirty="0">
                <a:solidFill>
                  <a:schemeClr val="tx1"/>
                </a:solidFill>
              </a:rPr>
              <a:t>Andet niveau</a:t>
            </a:r>
          </a:p>
          <a:p>
            <a:pPr marL="288000" indent="-108000" algn="l">
              <a:buFont typeface="Arial" panose="020B0604020202020204" pitchFamily="34" charset="0"/>
              <a:buChar char="•"/>
            </a:pPr>
            <a:r>
              <a:rPr lang="da-DK" sz="800" b="0" dirty="0">
                <a:solidFill>
                  <a:schemeClr val="tx1"/>
                </a:solidFill>
              </a:rPr>
              <a:t>Tredje niveau</a:t>
            </a:r>
          </a:p>
          <a:p>
            <a:pPr marL="468000" indent="-108000" algn="l">
              <a:buFont typeface="Arial" panose="020B0604020202020204" pitchFamily="34" charset="0"/>
              <a:buChar char="•"/>
            </a:pPr>
            <a:r>
              <a:rPr lang="da-DK" sz="600" b="0" dirty="0">
                <a:solidFill>
                  <a:schemeClr val="tx1"/>
                </a:solidFill>
              </a:rPr>
              <a:t>Fjerde niveau</a:t>
            </a:r>
          </a:p>
          <a:p>
            <a:pPr marL="612000" indent="-108000" algn="l">
              <a:buFont typeface="Arial" panose="020B0604020202020204" pitchFamily="34" charset="0"/>
              <a:buChar char="•"/>
            </a:pPr>
            <a:r>
              <a:rPr lang="da-DK" sz="600" b="0" dirty="0">
                <a:solidFill>
                  <a:schemeClr val="tx1"/>
                </a:solidFill>
              </a:rPr>
              <a:t>Femte niveau</a:t>
            </a:r>
          </a:p>
          <a:p>
            <a:pPr algn="l"/>
            <a:endParaRPr lang="da-DK" sz="900" b="0" dirty="0">
              <a:solidFill>
                <a:schemeClr val="tx1"/>
              </a:solidFill>
            </a:endParaRPr>
          </a:p>
          <a:p>
            <a:pPr algn="l"/>
            <a:r>
              <a:rPr lang="da-DK" sz="900" b="0" dirty="0">
                <a:solidFill>
                  <a:schemeClr val="tx1"/>
                </a:solidFill>
              </a:rPr>
              <a:t>For at gå tilbage i tekst-niveauer, brug </a:t>
            </a:r>
            <a:r>
              <a:rPr lang="da-DK" sz="900" b="1" dirty="0">
                <a:solidFill>
                  <a:schemeClr val="tx1"/>
                </a:solidFill>
              </a:rPr>
              <a:t>SHIFT + TAB</a:t>
            </a:r>
          </a:p>
        </p:txBody>
      </p:sp>
      <p:sp>
        <p:nvSpPr>
          <p:cNvPr id="23" name="Tekstboks 1">
            <a:extLst>
              <a:ext uri="{FF2B5EF4-FFF2-40B4-BE49-F238E27FC236}">
                <a16:creationId xmlns:a16="http://schemas.microsoft.com/office/drawing/2014/main" id="{382AB8A7-440E-4AA8-BCA9-765395C7852F}"/>
              </a:ext>
            </a:extLst>
          </p:cNvPr>
          <p:cNvSpPr txBox="1"/>
          <p:nvPr userDrawn="1"/>
        </p:nvSpPr>
        <p:spPr>
          <a:xfrm>
            <a:off x="12343772" y="6056"/>
            <a:ext cx="2520000" cy="864096"/>
          </a:xfrm>
          <a:prstGeom prst="rect">
            <a:avLst/>
          </a:prstGeom>
          <a:solidFill>
            <a:schemeClr val="bg1"/>
          </a:solidFill>
        </p:spPr>
        <p:txBody>
          <a:bodyPr wrap="square" lIns="108000" tIns="108000" rIns="108000" bIns="108000" rtlCol="0">
            <a:noAutofit/>
          </a:bodyPr>
          <a:lstStyle/>
          <a:p>
            <a:pPr algn="l"/>
            <a:r>
              <a:rPr lang="da-DK" sz="900" b="1" i="0" u="none" strike="noStrike" kern="1200" baseline="0" noProof="1">
                <a:solidFill>
                  <a:schemeClr val="tx1"/>
                </a:solidFill>
                <a:latin typeface="+mn-lt"/>
                <a:ea typeface="+mn-ea"/>
                <a:cs typeface="+mn-cs"/>
              </a:rPr>
              <a:t>Indsæt billede</a:t>
            </a:r>
          </a:p>
          <a:p>
            <a:pPr algn="l"/>
            <a:r>
              <a:rPr lang="da-DK" sz="900" b="1" i="0" u="none" strike="noStrike" kern="1200" baseline="0" noProof="1">
                <a:solidFill>
                  <a:schemeClr val="tx1"/>
                </a:solidFill>
                <a:latin typeface="+mn-lt"/>
                <a:ea typeface="+mn-ea"/>
                <a:cs typeface="+mn-cs"/>
              </a:rPr>
              <a:t>1. </a:t>
            </a:r>
            <a:r>
              <a:rPr lang="da-DK" sz="900" b="0" i="0" u="none" strike="noStrike" kern="1200" baseline="0" noProof="1">
                <a:solidFill>
                  <a:schemeClr val="tx1"/>
                </a:solidFill>
                <a:latin typeface="+mn-lt"/>
                <a:ea typeface="+mn-ea"/>
                <a:cs typeface="+mn-cs"/>
              </a:rPr>
              <a:t>Klik på det lille billedeindsættelsesikon i midten af pladsholderen</a:t>
            </a:r>
          </a:p>
          <a:p>
            <a:pPr algn="l"/>
            <a:r>
              <a:rPr lang="da-DK" sz="900" b="1" i="0" u="none" strike="noStrike" kern="1200" baseline="0" noProof="1">
                <a:solidFill>
                  <a:schemeClr val="tx1"/>
                </a:solidFill>
                <a:latin typeface="+mn-lt"/>
                <a:ea typeface="+mn-ea"/>
                <a:cs typeface="+mn-cs"/>
              </a:rPr>
              <a:t>2. </a:t>
            </a:r>
            <a:r>
              <a:rPr lang="da-DK" sz="900" b="0" i="0" u="none" strike="noStrike" kern="1200" baseline="0" noProof="1">
                <a:solidFill>
                  <a:schemeClr val="tx1"/>
                </a:solidFill>
                <a:latin typeface="+mn-lt"/>
                <a:ea typeface="+mn-ea"/>
                <a:cs typeface="+mn-cs"/>
              </a:rPr>
              <a:t>Indsæt det ønskede billede</a:t>
            </a:r>
          </a:p>
          <a:p>
            <a:pPr algn="l"/>
            <a:r>
              <a:rPr lang="da-DK" sz="900" b="1" i="0" u="none" strike="noStrike" kern="1200" baseline="0" noProof="1">
                <a:solidFill>
                  <a:schemeClr val="tx1"/>
                </a:solidFill>
                <a:latin typeface="+mn-lt"/>
                <a:ea typeface="+mn-ea"/>
                <a:cs typeface="+mn-cs"/>
              </a:rPr>
              <a:t>3. </a:t>
            </a:r>
            <a:r>
              <a:rPr lang="da-DK" sz="900" b="0" i="0" u="none" strike="noStrike" kern="1200" baseline="0" noProof="1">
                <a:solidFill>
                  <a:schemeClr val="tx1"/>
                </a:solidFill>
                <a:latin typeface="+mn-lt"/>
                <a:ea typeface="+mn-ea"/>
                <a:cs typeface="+mn-cs"/>
              </a:rPr>
              <a:t>Billedet skal fylde hele rammen ud</a:t>
            </a:r>
          </a:p>
        </p:txBody>
      </p:sp>
      <p:sp>
        <p:nvSpPr>
          <p:cNvPr id="24" name="Tekstboks 1">
            <a:extLst>
              <a:ext uri="{FF2B5EF4-FFF2-40B4-BE49-F238E27FC236}">
                <a16:creationId xmlns:a16="http://schemas.microsoft.com/office/drawing/2014/main" id="{4EA45398-F7F2-4725-AE90-2F2560055BB2}"/>
              </a:ext>
            </a:extLst>
          </p:cNvPr>
          <p:cNvSpPr txBox="1"/>
          <p:nvPr userDrawn="1"/>
        </p:nvSpPr>
        <p:spPr>
          <a:xfrm>
            <a:off x="12335087" y="4270785"/>
            <a:ext cx="2520000" cy="1628800"/>
          </a:xfrm>
          <a:prstGeom prst="rect">
            <a:avLst/>
          </a:prstGeom>
          <a:solidFill>
            <a:schemeClr val="accent2"/>
          </a:solidFill>
        </p:spPr>
        <p:txBody>
          <a:bodyPr wrap="square" lIns="108000" tIns="108000" rIns="108000" bIns="108000" rtlCol="0">
            <a:noAutofit/>
          </a:bodyPr>
          <a:lstStyle/>
          <a:p>
            <a:pPr algn="l"/>
            <a:r>
              <a:rPr lang="da-DK" sz="900" b="1" dirty="0">
                <a:solidFill>
                  <a:schemeClr val="bg1"/>
                </a:solidFill>
              </a:rPr>
              <a:t>Billedbank</a:t>
            </a:r>
          </a:p>
          <a:p>
            <a:pPr algn="l"/>
            <a:r>
              <a:rPr lang="da-DK" sz="900" b="0" dirty="0">
                <a:solidFill>
                  <a:schemeClr val="bg1"/>
                </a:solidFill>
              </a:rPr>
              <a:t>Bankens billedbank finder</a:t>
            </a:r>
            <a:r>
              <a:rPr lang="da-DK" sz="900" b="0" baseline="0" dirty="0">
                <a:solidFill>
                  <a:schemeClr val="bg1"/>
                </a:solidFill>
              </a:rPr>
              <a:t> du</a:t>
            </a:r>
            <a:r>
              <a:rPr lang="da-DK" sz="900" b="0" dirty="0">
                <a:solidFill>
                  <a:schemeClr val="bg1"/>
                </a:solidFill>
              </a:rPr>
              <a:t> her: </a:t>
            </a:r>
          </a:p>
          <a:p>
            <a:pPr algn="l"/>
            <a:r>
              <a:rPr lang="da-DK" sz="900" b="0" dirty="0">
                <a:solidFill>
                  <a:schemeClr val="bg1"/>
                </a:solidFill>
                <a:hlinkClick r:id="rId2" action="ppaction://hlinkfile">
                  <a:extLst>
                    <a:ext uri="{A12FA001-AC4F-418D-AE19-62706E023703}">
                      <ahyp:hlinkClr xmlns:ahyp="http://schemas.microsoft.com/office/drawing/2018/hyperlinkcolor" val="tx"/>
                    </a:ext>
                  </a:extLst>
                </a:hlinkClick>
              </a:rPr>
              <a:t>H:\Alle\Billedbank</a:t>
            </a:r>
            <a:br>
              <a:rPr lang="da-DK" sz="900" b="0" dirty="0">
                <a:solidFill>
                  <a:schemeClr val="bg1"/>
                </a:solidFill>
              </a:rPr>
            </a:br>
            <a:endParaRPr lang="da-DK" sz="900" b="0" dirty="0">
              <a:solidFill>
                <a:schemeClr val="bg1"/>
              </a:solidFill>
            </a:endParaRPr>
          </a:p>
          <a:p>
            <a:pPr algn="l"/>
            <a:r>
              <a:rPr lang="da-DK" sz="900" b="0" dirty="0">
                <a:solidFill>
                  <a:schemeClr val="bg1"/>
                </a:solidFill>
              </a:rPr>
              <a:t>I denne slide skal du bruge størrelsen</a:t>
            </a:r>
            <a:r>
              <a:rPr lang="da-DK" sz="900" b="0" baseline="0" dirty="0">
                <a:solidFill>
                  <a:schemeClr val="bg1"/>
                </a:solidFill>
              </a:rPr>
              <a:t> lille.</a:t>
            </a:r>
          </a:p>
          <a:p>
            <a:pPr algn="l"/>
            <a:endParaRPr lang="da-DK" sz="900" b="0" baseline="0" dirty="0">
              <a:solidFill>
                <a:schemeClr val="bg1"/>
              </a:solidFill>
            </a:endParaRPr>
          </a:p>
          <a:p>
            <a:pPr algn="l"/>
            <a:r>
              <a:rPr lang="da-DK" sz="900" b="1" baseline="0" dirty="0" err="1">
                <a:solidFill>
                  <a:schemeClr val="bg1"/>
                </a:solidFill>
              </a:rPr>
              <a:t>Ikonbank</a:t>
            </a:r>
            <a:endParaRPr lang="da-DK" sz="900" b="1" baseline="0" dirty="0">
              <a:solidFill>
                <a:schemeClr val="bg1"/>
              </a:solidFill>
            </a:endParaRPr>
          </a:p>
          <a:p>
            <a:pPr algn="l"/>
            <a:r>
              <a:rPr lang="da-DK" sz="900" b="0" baseline="0" dirty="0">
                <a:solidFill>
                  <a:schemeClr val="bg1"/>
                </a:solidFill>
              </a:rPr>
              <a:t>Bankens ikoner finder du her:</a:t>
            </a:r>
          </a:p>
          <a:p>
            <a:pPr algn="l"/>
            <a:r>
              <a:rPr lang="da-DK" sz="900" b="0" dirty="0">
                <a:solidFill>
                  <a:schemeClr val="bg1"/>
                </a:solidFill>
                <a:hlinkClick r:id="rId3" action="ppaction://hlinkfile">
                  <a:extLst>
                    <a:ext uri="{A12FA001-AC4F-418D-AE19-62706E023703}">
                      <ahyp:hlinkClr xmlns:ahyp="http://schemas.microsoft.com/office/drawing/2018/hyperlinkcolor" val="tx"/>
                    </a:ext>
                  </a:extLst>
                </a:hlinkClick>
              </a:rPr>
              <a:t>H:\Alle\Ikonbank</a:t>
            </a:r>
            <a:endParaRPr lang="da-DK" sz="900" b="0" dirty="0">
              <a:solidFill>
                <a:schemeClr val="bg1"/>
              </a:solidFill>
            </a:endParaRPr>
          </a:p>
        </p:txBody>
      </p:sp>
      <p:sp>
        <p:nvSpPr>
          <p:cNvPr id="25" name="Tekstboks 1">
            <a:extLst>
              <a:ext uri="{FF2B5EF4-FFF2-40B4-BE49-F238E27FC236}">
                <a16:creationId xmlns:a16="http://schemas.microsoft.com/office/drawing/2014/main" id="{602C663F-6BD6-4DAE-93A6-AD5B6AF2030D}"/>
              </a:ext>
            </a:extLst>
          </p:cNvPr>
          <p:cNvSpPr txBox="1"/>
          <p:nvPr userDrawn="1"/>
        </p:nvSpPr>
        <p:spPr>
          <a:xfrm>
            <a:off x="12335089" y="6056646"/>
            <a:ext cx="2520000" cy="801354"/>
          </a:xfrm>
          <a:prstGeom prst="rect">
            <a:avLst/>
          </a:prstGeom>
          <a:solidFill>
            <a:schemeClr val="accent2"/>
          </a:solidFill>
        </p:spPr>
        <p:txBody>
          <a:bodyPr wrap="square" lIns="108000" tIns="108000" rIns="108000" bIns="108000" rtlCol="0">
            <a:noAutofit/>
          </a:bodyPr>
          <a:lstStyle/>
          <a:p>
            <a:pPr algn="l"/>
            <a:r>
              <a:rPr lang="da-DK" sz="900" b="1" dirty="0">
                <a:solidFill>
                  <a:schemeClr val="bg1"/>
                </a:solidFill>
              </a:rPr>
              <a:t>Tip!</a:t>
            </a:r>
          </a:p>
          <a:p>
            <a:pPr algn="l"/>
            <a:r>
              <a:rPr lang="da-DK" sz="900" dirty="0">
                <a:solidFill>
                  <a:schemeClr val="bg1"/>
                </a:solidFill>
              </a:rPr>
              <a:t>Hvis du vil se alle layoutmuligheder, kan du højreklikke på et slide i venstre side og vælge ”layout”.</a:t>
            </a:r>
          </a:p>
        </p:txBody>
      </p:sp>
      <p:sp>
        <p:nvSpPr>
          <p:cNvPr id="13" name="Tekstboks 1">
            <a:extLst>
              <a:ext uri="{FF2B5EF4-FFF2-40B4-BE49-F238E27FC236}">
                <a16:creationId xmlns:a16="http://schemas.microsoft.com/office/drawing/2014/main" id="{1214029D-4777-4192-A6C1-E056578F6E3F}"/>
              </a:ext>
            </a:extLst>
          </p:cNvPr>
          <p:cNvSpPr txBox="1"/>
          <p:nvPr userDrawn="1"/>
        </p:nvSpPr>
        <p:spPr>
          <a:xfrm>
            <a:off x="12335087" y="995382"/>
            <a:ext cx="2520000" cy="1209482"/>
          </a:xfrm>
          <a:prstGeom prst="rect">
            <a:avLst/>
          </a:prstGeom>
          <a:solidFill>
            <a:schemeClr val="bg1"/>
          </a:solidFill>
        </p:spPr>
        <p:txBody>
          <a:bodyPr wrap="square" lIns="108000" tIns="108000" rIns="108000" bIns="108000" rtlCol="0">
            <a:noAutofit/>
          </a:bodyPr>
          <a:lstStyle/>
          <a:p>
            <a:pPr algn="l"/>
            <a:r>
              <a:rPr lang="en-US" sz="900" b="1" baseline="0" dirty="0">
                <a:solidFill>
                  <a:schemeClr val="tx1"/>
                </a:solidFill>
              </a:rPr>
              <a:t>U</a:t>
            </a:r>
            <a:r>
              <a:rPr lang="da-DK" sz="900" b="1" baseline="0" dirty="0" err="1">
                <a:solidFill>
                  <a:schemeClr val="tx1"/>
                </a:solidFill>
              </a:rPr>
              <a:t>dskiftning</a:t>
            </a:r>
            <a:r>
              <a:rPr lang="da-DK" sz="900" b="1" baseline="0" dirty="0">
                <a:solidFill>
                  <a:schemeClr val="tx1"/>
                </a:solidFill>
              </a:rPr>
              <a:t> af billede </a:t>
            </a:r>
          </a:p>
          <a:p>
            <a:pPr algn="l"/>
            <a:r>
              <a:rPr lang="da-DK" sz="900" b="1" baseline="0" dirty="0">
                <a:solidFill>
                  <a:schemeClr val="tx1"/>
                </a:solidFill>
              </a:rPr>
              <a:t>1.</a:t>
            </a:r>
            <a:r>
              <a:rPr lang="da-DK" sz="900" b="0" baseline="0" dirty="0">
                <a:solidFill>
                  <a:schemeClr val="tx1"/>
                </a:solidFill>
              </a:rPr>
              <a:t> Højreklikke på billedet. </a:t>
            </a:r>
          </a:p>
          <a:p>
            <a:pPr algn="l"/>
            <a:r>
              <a:rPr lang="da-DK" sz="900" b="1" baseline="0" dirty="0">
                <a:solidFill>
                  <a:schemeClr val="tx1"/>
                </a:solidFill>
              </a:rPr>
              <a:t>2.</a:t>
            </a:r>
            <a:r>
              <a:rPr lang="da-DK" sz="900" b="0" baseline="0" dirty="0">
                <a:solidFill>
                  <a:schemeClr val="tx1"/>
                </a:solidFill>
              </a:rPr>
              <a:t> Vælg ”Skift billede”</a:t>
            </a:r>
          </a:p>
          <a:p>
            <a:pPr algn="l"/>
            <a:r>
              <a:rPr lang="da-DK" sz="900" b="1" baseline="0" dirty="0">
                <a:solidFill>
                  <a:schemeClr val="tx1"/>
                </a:solidFill>
              </a:rPr>
              <a:t>3.</a:t>
            </a:r>
            <a:r>
              <a:rPr lang="da-DK" sz="900" b="0" baseline="0" dirty="0">
                <a:solidFill>
                  <a:schemeClr val="tx1"/>
                </a:solidFill>
              </a:rPr>
              <a:t> Vælg ”Fra en fil”. </a:t>
            </a:r>
          </a:p>
          <a:p>
            <a:pPr algn="l"/>
            <a:r>
              <a:rPr lang="da-DK" sz="900" b="1" baseline="0" dirty="0">
                <a:solidFill>
                  <a:schemeClr val="tx1"/>
                </a:solidFill>
              </a:rPr>
              <a:t>4.</a:t>
            </a:r>
            <a:r>
              <a:rPr lang="da-DK" sz="900" b="0" baseline="0" dirty="0">
                <a:solidFill>
                  <a:schemeClr val="tx1"/>
                </a:solidFill>
              </a:rPr>
              <a:t> Vælg ”Indsæt billede”.</a:t>
            </a:r>
          </a:p>
          <a:p>
            <a:pPr algn="l"/>
            <a:r>
              <a:rPr lang="da-DK" sz="900" b="1" baseline="0" dirty="0">
                <a:solidFill>
                  <a:schemeClr val="tx1"/>
                </a:solidFill>
              </a:rPr>
              <a:t>5.</a:t>
            </a:r>
            <a:r>
              <a:rPr lang="da-DK" sz="900" b="0" baseline="0" dirty="0">
                <a:solidFill>
                  <a:schemeClr val="tx1"/>
                </a:solidFill>
              </a:rPr>
              <a:t> Højreklik på billedet vælg ”Placer bagerst”.</a:t>
            </a:r>
            <a:endParaRPr lang="da-DK" sz="900" b="0" dirty="0">
              <a:solidFill>
                <a:schemeClr val="tx1"/>
              </a:solidFill>
            </a:endParaRPr>
          </a:p>
          <a:p>
            <a:pPr algn="l"/>
            <a:endParaRPr lang="da-DK" sz="900" b="0" dirty="0">
              <a:solidFill>
                <a:schemeClr val="tx1"/>
              </a:solidFill>
            </a:endParaRPr>
          </a:p>
        </p:txBody>
      </p:sp>
      <p:sp>
        <p:nvSpPr>
          <p:cNvPr id="14" name="Tekstboks 1">
            <a:extLst>
              <a:ext uri="{FF2B5EF4-FFF2-40B4-BE49-F238E27FC236}">
                <a16:creationId xmlns:a16="http://schemas.microsoft.com/office/drawing/2014/main" id="{8417EBA8-9610-4A0A-B885-165C805319DD}"/>
              </a:ext>
            </a:extLst>
          </p:cNvPr>
          <p:cNvSpPr txBox="1"/>
          <p:nvPr userDrawn="1"/>
        </p:nvSpPr>
        <p:spPr>
          <a:xfrm>
            <a:off x="-2665487" y="1772816"/>
            <a:ext cx="2520000" cy="1224136"/>
          </a:xfrm>
          <a:prstGeom prst="rect">
            <a:avLst/>
          </a:prstGeom>
          <a:solidFill>
            <a:schemeClr val="bg1"/>
          </a:solidFill>
        </p:spPr>
        <p:txBody>
          <a:bodyPr wrap="square" lIns="108000" tIns="108000" rIns="108000" bIns="108000" rtlCol="0">
            <a:noAutofit/>
          </a:bodyPr>
          <a:lstStyle/>
          <a:p>
            <a:pPr algn="l"/>
            <a:r>
              <a:rPr lang="da-DK" sz="900" b="1" dirty="0" err="1">
                <a:solidFill>
                  <a:schemeClr val="tx1"/>
                </a:solidFill>
              </a:rPr>
              <a:t>Tekstniveauer</a:t>
            </a:r>
            <a:endParaRPr lang="da-DK" sz="900" b="1" dirty="0">
              <a:solidFill>
                <a:schemeClr val="tx1"/>
              </a:solidFill>
            </a:endParaRPr>
          </a:p>
          <a:p>
            <a:pPr algn="l"/>
            <a:r>
              <a:rPr lang="en-US" sz="900" b="0" dirty="0" err="1">
                <a:solidFill>
                  <a:schemeClr val="tx1"/>
                </a:solidFill>
              </a:rPr>
              <a:t>Til</a:t>
            </a:r>
            <a:r>
              <a:rPr lang="en-US" sz="900" b="0" dirty="0">
                <a:solidFill>
                  <a:schemeClr val="tx1"/>
                </a:solidFill>
              </a:rPr>
              <a:t> </a:t>
            </a:r>
            <a:r>
              <a:rPr lang="en-US" sz="900" b="0" dirty="0" err="1">
                <a:solidFill>
                  <a:schemeClr val="tx1"/>
                </a:solidFill>
              </a:rPr>
              <a:t>standardtekst</a:t>
            </a:r>
            <a:r>
              <a:rPr lang="en-US" sz="900" b="0" dirty="0">
                <a:solidFill>
                  <a:schemeClr val="tx1"/>
                </a:solidFill>
              </a:rPr>
              <a:t> </a:t>
            </a:r>
            <a:r>
              <a:rPr lang="en-US" sz="900" b="0" dirty="0" err="1">
                <a:solidFill>
                  <a:schemeClr val="tx1"/>
                </a:solidFill>
              </a:rPr>
              <a:t>bruges</a:t>
            </a:r>
            <a:r>
              <a:rPr lang="en-US" sz="900" b="0" dirty="0">
                <a:solidFill>
                  <a:schemeClr val="tx1"/>
                </a:solidFill>
              </a:rPr>
              <a:t> </a:t>
            </a:r>
            <a:r>
              <a:rPr lang="en-US" sz="900" b="0" dirty="0" err="1">
                <a:solidFill>
                  <a:schemeClr val="tx1"/>
                </a:solidFill>
              </a:rPr>
              <a:t>skriftstørrelse</a:t>
            </a:r>
            <a:r>
              <a:rPr lang="en-US" sz="900" b="0" dirty="0">
                <a:solidFill>
                  <a:schemeClr val="tx1"/>
                </a:solidFill>
              </a:rPr>
              <a:t> 22.</a:t>
            </a:r>
            <a:r>
              <a:rPr lang="da-DK" sz="900" b="0" dirty="0">
                <a:solidFill>
                  <a:schemeClr val="tx1"/>
                </a:solidFill>
              </a:rPr>
              <a:t> For mindre tekst bruges skriftstørrelse 18, 15 eller 12 – ikke mindre.</a:t>
            </a:r>
          </a:p>
          <a:p>
            <a:pPr algn="l"/>
            <a:endParaRPr lang="da-DK" sz="900" b="0" dirty="0">
              <a:solidFill>
                <a:schemeClr val="tx1"/>
              </a:solidFill>
            </a:endParaRPr>
          </a:p>
          <a:p>
            <a:pPr algn="l"/>
            <a:r>
              <a:rPr lang="da-DK" sz="900" b="0" dirty="0">
                <a:solidFill>
                  <a:schemeClr val="tx1"/>
                </a:solidFill>
              </a:rPr>
              <a:t>Underoverskrifter skrives med fed.</a:t>
            </a:r>
          </a:p>
        </p:txBody>
      </p:sp>
    </p:spTree>
    <p:extLst>
      <p:ext uri="{BB962C8B-B14F-4D97-AF65-F5344CB8AC3E}">
        <p14:creationId xmlns:p14="http://schemas.microsoft.com/office/powerpoint/2010/main" val="23783392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ort billede">
    <p:spTree>
      <p:nvGrpSpPr>
        <p:cNvPr id="1" name=""/>
        <p:cNvGrpSpPr/>
        <p:nvPr/>
      </p:nvGrpSpPr>
      <p:grpSpPr>
        <a:xfrm>
          <a:off x="0" y="0"/>
          <a:ext cx="0" cy="0"/>
          <a:chOff x="0" y="0"/>
          <a:chExt cx="0" cy="0"/>
        </a:xfrm>
      </p:grpSpPr>
      <p:sp>
        <p:nvSpPr>
          <p:cNvPr id="13" name="Tekstboks 1">
            <a:extLst>
              <a:ext uri="{FF2B5EF4-FFF2-40B4-BE49-F238E27FC236}">
                <a16:creationId xmlns:a16="http://schemas.microsoft.com/office/drawing/2014/main" id="{81A7BFA9-F97A-46CC-909B-0CFEC68B1E9E}"/>
              </a:ext>
            </a:extLst>
          </p:cNvPr>
          <p:cNvSpPr txBox="1"/>
          <p:nvPr userDrawn="1"/>
        </p:nvSpPr>
        <p:spPr>
          <a:xfrm>
            <a:off x="12335087" y="6056"/>
            <a:ext cx="2520000" cy="864096"/>
          </a:xfrm>
          <a:prstGeom prst="rect">
            <a:avLst/>
          </a:prstGeom>
          <a:solidFill>
            <a:schemeClr val="bg1"/>
          </a:solidFill>
        </p:spPr>
        <p:txBody>
          <a:bodyPr wrap="square" lIns="108000" tIns="108000" rIns="108000" bIns="108000" rtlCol="0">
            <a:noAutofit/>
          </a:bodyPr>
          <a:lstStyle/>
          <a:p>
            <a:pPr algn="l"/>
            <a:r>
              <a:rPr lang="da-DK" sz="900" b="1" i="0" u="none" strike="noStrike" kern="1200" baseline="0" noProof="1">
                <a:solidFill>
                  <a:schemeClr val="tx1"/>
                </a:solidFill>
                <a:latin typeface="+mn-lt"/>
                <a:ea typeface="+mn-ea"/>
                <a:cs typeface="+mn-cs"/>
              </a:rPr>
              <a:t>Indsæt billede</a:t>
            </a:r>
          </a:p>
          <a:p>
            <a:pPr algn="l"/>
            <a:r>
              <a:rPr lang="da-DK" sz="900" b="1" i="0" u="none" strike="noStrike" kern="1200" baseline="0" noProof="1">
                <a:solidFill>
                  <a:schemeClr val="tx1"/>
                </a:solidFill>
                <a:latin typeface="+mn-lt"/>
                <a:ea typeface="+mn-ea"/>
                <a:cs typeface="+mn-cs"/>
              </a:rPr>
              <a:t>1. </a:t>
            </a:r>
            <a:r>
              <a:rPr lang="da-DK" sz="900" b="0" i="0" u="none" strike="noStrike" kern="1200" baseline="0" noProof="1">
                <a:solidFill>
                  <a:schemeClr val="tx1"/>
                </a:solidFill>
                <a:latin typeface="+mn-lt"/>
                <a:ea typeface="+mn-ea"/>
                <a:cs typeface="+mn-cs"/>
              </a:rPr>
              <a:t>Klik på det lille billedeindsættelsesikon i midten af pladsholderen</a:t>
            </a:r>
          </a:p>
          <a:p>
            <a:pPr algn="l"/>
            <a:r>
              <a:rPr lang="da-DK" sz="900" b="1" i="0" u="none" strike="noStrike" kern="1200" baseline="0" noProof="1">
                <a:solidFill>
                  <a:schemeClr val="tx1"/>
                </a:solidFill>
                <a:latin typeface="+mn-lt"/>
                <a:ea typeface="+mn-ea"/>
                <a:cs typeface="+mn-cs"/>
              </a:rPr>
              <a:t>2. </a:t>
            </a:r>
            <a:r>
              <a:rPr lang="da-DK" sz="900" b="0" i="0" u="none" strike="noStrike" kern="1200" baseline="0" noProof="1">
                <a:solidFill>
                  <a:schemeClr val="tx1"/>
                </a:solidFill>
                <a:latin typeface="+mn-lt"/>
                <a:ea typeface="+mn-ea"/>
                <a:cs typeface="+mn-cs"/>
              </a:rPr>
              <a:t>Indsæt det ønskede billede</a:t>
            </a:r>
          </a:p>
          <a:p>
            <a:pPr algn="l"/>
            <a:r>
              <a:rPr lang="da-DK" sz="900" b="1" i="0" u="none" strike="noStrike" kern="1200" baseline="0" noProof="1">
                <a:solidFill>
                  <a:schemeClr val="tx1"/>
                </a:solidFill>
                <a:latin typeface="+mn-lt"/>
                <a:ea typeface="+mn-ea"/>
                <a:cs typeface="+mn-cs"/>
              </a:rPr>
              <a:t>3. </a:t>
            </a:r>
            <a:r>
              <a:rPr lang="da-DK" sz="900" b="0" i="0" u="none" strike="noStrike" kern="1200" baseline="0" noProof="1">
                <a:solidFill>
                  <a:schemeClr val="tx1"/>
                </a:solidFill>
                <a:latin typeface="+mn-lt"/>
                <a:ea typeface="+mn-ea"/>
                <a:cs typeface="+mn-cs"/>
              </a:rPr>
              <a:t>Billedet skal fylde hele rammen ud</a:t>
            </a:r>
          </a:p>
        </p:txBody>
      </p:sp>
      <p:sp>
        <p:nvSpPr>
          <p:cNvPr id="14" name="Tekstboks 1">
            <a:extLst>
              <a:ext uri="{FF2B5EF4-FFF2-40B4-BE49-F238E27FC236}">
                <a16:creationId xmlns:a16="http://schemas.microsoft.com/office/drawing/2014/main" id="{C8B6DEE1-BF73-4435-9333-2A7E9F719BF4}"/>
              </a:ext>
            </a:extLst>
          </p:cNvPr>
          <p:cNvSpPr txBox="1"/>
          <p:nvPr userDrawn="1"/>
        </p:nvSpPr>
        <p:spPr>
          <a:xfrm>
            <a:off x="12335087" y="4248787"/>
            <a:ext cx="2520000" cy="1628800"/>
          </a:xfrm>
          <a:prstGeom prst="rect">
            <a:avLst/>
          </a:prstGeom>
          <a:solidFill>
            <a:schemeClr val="accent2"/>
          </a:solidFill>
        </p:spPr>
        <p:txBody>
          <a:bodyPr wrap="square" lIns="108000" tIns="108000" rIns="108000" bIns="108000" rtlCol="0">
            <a:noAutofit/>
          </a:bodyPr>
          <a:lstStyle/>
          <a:p>
            <a:pPr algn="l"/>
            <a:r>
              <a:rPr lang="da-DK" sz="900" b="1" dirty="0">
                <a:solidFill>
                  <a:schemeClr val="bg1"/>
                </a:solidFill>
              </a:rPr>
              <a:t>Billedbank</a:t>
            </a:r>
          </a:p>
          <a:p>
            <a:pPr algn="l"/>
            <a:r>
              <a:rPr lang="da-DK" sz="900" b="0" dirty="0">
                <a:solidFill>
                  <a:schemeClr val="bg1"/>
                </a:solidFill>
              </a:rPr>
              <a:t>Bankens billedbank finder</a:t>
            </a:r>
            <a:r>
              <a:rPr lang="da-DK" sz="900" b="0" baseline="0" dirty="0">
                <a:solidFill>
                  <a:schemeClr val="bg1"/>
                </a:solidFill>
              </a:rPr>
              <a:t> du</a:t>
            </a:r>
            <a:r>
              <a:rPr lang="da-DK" sz="900" b="0" dirty="0">
                <a:solidFill>
                  <a:schemeClr val="bg1"/>
                </a:solidFill>
              </a:rPr>
              <a:t> her: </a:t>
            </a:r>
          </a:p>
          <a:p>
            <a:pPr algn="l"/>
            <a:r>
              <a:rPr lang="da-DK" sz="900" b="0" dirty="0">
                <a:solidFill>
                  <a:schemeClr val="bg1"/>
                </a:solidFill>
                <a:hlinkClick r:id="rId2" action="ppaction://hlinkfile">
                  <a:extLst>
                    <a:ext uri="{A12FA001-AC4F-418D-AE19-62706E023703}">
                      <ahyp:hlinkClr xmlns:ahyp="http://schemas.microsoft.com/office/drawing/2018/hyperlinkcolor" val="tx"/>
                    </a:ext>
                  </a:extLst>
                </a:hlinkClick>
              </a:rPr>
              <a:t>H:\Alle\Billedbank</a:t>
            </a:r>
            <a:br>
              <a:rPr lang="da-DK" sz="900" b="0" dirty="0">
                <a:solidFill>
                  <a:schemeClr val="bg1"/>
                </a:solidFill>
              </a:rPr>
            </a:br>
            <a:endParaRPr lang="da-DK" sz="900" b="0" dirty="0">
              <a:solidFill>
                <a:schemeClr val="bg1"/>
              </a:solidFill>
            </a:endParaRPr>
          </a:p>
          <a:p>
            <a:pPr algn="l"/>
            <a:r>
              <a:rPr lang="da-DK" sz="900" b="0" dirty="0">
                <a:solidFill>
                  <a:schemeClr val="bg1"/>
                </a:solidFill>
              </a:rPr>
              <a:t>I denne slide skal du bruge størrelsen</a:t>
            </a:r>
            <a:r>
              <a:rPr lang="da-DK" sz="900" b="0" baseline="0" dirty="0">
                <a:solidFill>
                  <a:schemeClr val="bg1"/>
                </a:solidFill>
              </a:rPr>
              <a:t> </a:t>
            </a:r>
            <a:r>
              <a:rPr lang="da-DK" sz="900" b="0" kern="1200" dirty="0">
                <a:solidFill>
                  <a:schemeClr val="bg1"/>
                </a:solidFill>
                <a:latin typeface="+mn-lt"/>
                <a:ea typeface="+mn-ea"/>
                <a:cs typeface="+mn-cs"/>
              </a:rPr>
              <a:t>helsides.</a:t>
            </a:r>
          </a:p>
          <a:p>
            <a:pPr algn="l"/>
            <a:endParaRPr lang="da-DK" sz="900" b="0" baseline="0" dirty="0">
              <a:solidFill>
                <a:schemeClr val="bg1"/>
              </a:solidFill>
            </a:endParaRPr>
          </a:p>
          <a:p>
            <a:pPr algn="l"/>
            <a:r>
              <a:rPr lang="da-DK" sz="900" b="1" baseline="0" dirty="0" err="1">
                <a:solidFill>
                  <a:schemeClr val="bg1"/>
                </a:solidFill>
              </a:rPr>
              <a:t>Ikonbank</a:t>
            </a:r>
            <a:endParaRPr lang="da-DK" sz="900" b="1" baseline="0" dirty="0">
              <a:solidFill>
                <a:schemeClr val="bg1"/>
              </a:solidFill>
            </a:endParaRPr>
          </a:p>
          <a:p>
            <a:pPr algn="l"/>
            <a:r>
              <a:rPr lang="da-DK" sz="900" b="0" baseline="0" dirty="0">
                <a:solidFill>
                  <a:schemeClr val="bg1"/>
                </a:solidFill>
              </a:rPr>
              <a:t>Bankens ikoner finder du her:</a:t>
            </a:r>
          </a:p>
          <a:p>
            <a:pPr algn="l"/>
            <a:r>
              <a:rPr lang="da-DK" sz="900" b="0" dirty="0">
                <a:solidFill>
                  <a:schemeClr val="bg1"/>
                </a:solidFill>
                <a:hlinkClick r:id="rId3" action="ppaction://hlinkfile">
                  <a:extLst>
                    <a:ext uri="{A12FA001-AC4F-418D-AE19-62706E023703}">
                      <ahyp:hlinkClr xmlns:ahyp="http://schemas.microsoft.com/office/drawing/2018/hyperlinkcolor" val="tx"/>
                    </a:ext>
                  </a:extLst>
                </a:hlinkClick>
              </a:rPr>
              <a:t>H:\Alle\Ikonbank</a:t>
            </a:r>
            <a:endParaRPr lang="da-DK" sz="900" b="0" dirty="0">
              <a:solidFill>
                <a:schemeClr val="bg1"/>
              </a:solidFill>
            </a:endParaRPr>
          </a:p>
        </p:txBody>
      </p:sp>
      <p:sp>
        <p:nvSpPr>
          <p:cNvPr id="30" name="Rektangel 29"/>
          <p:cNvSpPr/>
          <p:nvPr userDrawn="1"/>
        </p:nvSpPr>
        <p:spPr>
          <a:xfrm>
            <a:off x="0" y="0"/>
            <a:ext cx="12190412" cy="6858000"/>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a-DK" sz="1000" dirty="0" err="1"/>
          </a:p>
        </p:txBody>
      </p:sp>
      <p:sp>
        <p:nvSpPr>
          <p:cNvPr id="3" name="Pladsholder til dato 2" hidden="1"/>
          <p:cNvSpPr>
            <a:spLocks noGrp="1"/>
          </p:cNvSpPr>
          <p:nvPr>
            <p:ph type="dt" sz="half" idx="10"/>
          </p:nvPr>
        </p:nvSpPr>
        <p:spPr>
          <a:xfrm>
            <a:off x="8941236" y="7850328"/>
            <a:ext cx="2682851" cy="158400"/>
          </a:xfrm>
        </p:spPr>
        <p:txBody>
          <a:bodyPr/>
          <a:lstStyle>
            <a:lvl1pPr>
              <a:defRPr sz="100">
                <a:solidFill>
                  <a:schemeClr val="bg1">
                    <a:lumMod val="75000"/>
                  </a:schemeClr>
                </a:solidFill>
              </a:defRPr>
            </a:lvl1pPr>
          </a:lstStyle>
          <a:p>
            <a:fld id="{967F24DF-A4CB-4C08-875E-D829DE97351C}" type="datetime2">
              <a:rPr lang="da-DK" smtClean="0"/>
              <a:t>1. november 2022</a:t>
            </a:fld>
            <a:endParaRPr lang="da-DK" dirty="0"/>
          </a:p>
        </p:txBody>
      </p:sp>
      <p:sp>
        <p:nvSpPr>
          <p:cNvPr id="4" name="Pladsholder til sidefod 3" hidden="1"/>
          <p:cNvSpPr>
            <a:spLocks noGrp="1"/>
          </p:cNvSpPr>
          <p:nvPr>
            <p:ph type="ftr" sz="quarter" idx="11"/>
          </p:nvPr>
        </p:nvSpPr>
        <p:spPr/>
        <p:txBody>
          <a:bodyPr/>
          <a:lstStyle/>
          <a:p>
            <a:endParaRPr lang="da-DK" dirty="0"/>
          </a:p>
        </p:txBody>
      </p:sp>
      <p:sp>
        <p:nvSpPr>
          <p:cNvPr id="5" name="Pladsholder til diasnummer 4" hidden="1"/>
          <p:cNvSpPr>
            <a:spLocks noGrp="1"/>
          </p:cNvSpPr>
          <p:nvPr>
            <p:ph type="sldNum" sz="quarter" idx="12"/>
          </p:nvPr>
        </p:nvSpPr>
        <p:spPr>
          <a:xfrm>
            <a:off x="8941236" y="8001528"/>
            <a:ext cx="2682851" cy="180000"/>
          </a:xfrm>
        </p:spPr>
        <p:txBody>
          <a:bodyPr/>
          <a:lstStyle>
            <a:lvl1pPr>
              <a:defRPr sz="100">
                <a:solidFill>
                  <a:schemeClr val="bg1">
                    <a:lumMod val="75000"/>
                  </a:schemeClr>
                </a:solidFill>
              </a:defRPr>
            </a:lvl1pPr>
          </a:lstStyle>
          <a:p>
            <a:fld id="{667EC89C-17A0-4E64-A6D2-B825673CEEDF}" type="slidenum">
              <a:rPr lang="da-DK" smtClean="0"/>
              <a:pPr/>
              <a:t>‹nr.›</a:t>
            </a:fld>
            <a:endParaRPr lang="da-DK" dirty="0"/>
          </a:p>
        </p:txBody>
      </p:sp>
      <p:pic>
        <p:nvPicPr>
          <p:cNvPr id="22" name="Billede 2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43365" y="6109154"/>
            <a:ext cx="1520954" cy="560833"/>
          </a:xfrm>
          <a:prstGeom prst="rect">
            <a:avLst/>
          </a:prstGeom>
        </p:spPr>
      </p:pic>
      <p:sp>
        <p:nvSpPr>
          <p:cNvPr id="17" name="Pladsholder til billede 24"/>
          <p:cNvSpPr>
            <a:spLocks noGrp="1"/>
          </p:cNvSpPr>
          <p:nvPr>
            <p:ph type="pic" sz="quarter" idx="16"/>
          </p:nvPr>
        </p:nvSpPr>
        <p:spPr>
          <a:xfrm>
            <a:off x="-1" y="0"/>
            <a:ext cx="12190413" cy="6858000"/>
          </a:xfrm>
        </p:spPr>
        <p:txBody>
          <a:bodyPr/>
          <a:lstStyle>
            <a:lvl1pPr marL="0" marR="0" indent="0" algn="l" defTabSz="914400" rtl="0" eaLnBrk="1" fontAlgn="auto" latinLnBrk="0" hangingPunct="1">
              <a:lnSpc>
                <a:spcPct val="99000"/>
              </a:lnSpc>
              <a:spcBef>
                <a:spcPts val="2000"/>
              </a:spcBef>
              <a:spcAft>
                <a:spcPts val="0"/>
              </a:spcAft>
              <a:buClrTx/>
              <a:buSzTx/>
              <a:buFont typeface="Arial" panose="020B0604020202020204" pitchFamily="34" charset="0"/>
              <a:buChar char="​"/>
              <a:tabLst/>
              <a:defRPr/>
            </a:lvl1pPr>
          </a:lstStyle>
          <a:p>
            <a:r>
              <a:rPr lang="en-US"/>
              <a:t>Click icon to add picture</a:t>
            </a:r>
            <a:endParaRPr lang="da-DK" dirty="0"/>
          </a:p>
        </p:txBody>
      </p:sp>
      <p:sp>
        <p:nvSpPr>
          <p:cNvPr id="15" name="Tekstboks 1">
            <a:extLst>
              <a:ext uri="{FF2B5EF4-FFF2-40B4-BE49-F238E27FC236}">
                <a16:creationId xmlns:a16="http://schemas.microsoft.com/office/drawing/2014/main" id="{DB403FE5-EF2E-4A93-A16D-AD9B68D51AEC}"/>
              </a:ext>
            </a:extLst>
          </p:cNvPr>
          <p:cNvSpPr txBox="1"/>
          <p:nvPr userDrawn="1"/>
        </p:nvSpPr>
        <p:spPr>
          <a:xfrm>
            <a:off x="12335087" y="6066601"/>
            <a:ext cx="2520000" cy="801354"/>
          </a:xfrm>
          <a:prstGeom prst="rect">
            <a:avLst/>
          </a:prstGeom>
          <a:solidFill>
            <a:schemeClr val="accent2"/>
          </a:solidFill>
        </p:spPr>
        <p:txBody>
          <a:bodyPr wrap="square" lIns="108000" tIns="108000" rIns="108000" bIns="108000" rtlCol="0">
            <a:noAutofit/>
          </a:bodyPr>
          <a:lstStyle/>
          <a:p>
            <a:pPr algn="l"/>
            <a:r>
              <a:rPr lang="da-DK" sz="900" b="1" dirty="0">
                <a:solidFill>
                  <a:schemeClr val="bg1"/>
                </a:solidFill>
              </a:rPr>
              <a:t>Tip!</a:t>
            </a:r>
          </a:p>
          <a:p>
            <a:pPr algn="l"/>
            <a:r>
              <a:rPr lang="da-DK" sz="900" dirty="0">
                <a:solidFill>
                  <a:schemeClr val="bg1"/>
                </a:solidFill>
              </a:rPr>
              <a:t>Hvis du vil se alle layoutmuligheder, kan du højreklikke på et slide i venstre side og vælge ”layout”.</a:t>
            </a:r>
          </a:p>
        </p:txBody>
      </p:sp>
      <p:sp>
        <p:nvSpPr>
          <p:cNvPr id="11" name="Tekstboks 1">
            <a:extLst>
              <a:ext uri="{FF2B5EF4-FFF2-40B4-BE49-F238E27FC236}">
                <a16:creationId xmlns:a16="http://schemas.microsoft.com/office/drawing/2014/main" id="{452C9682-77AC-468E-89D5-3A816055CF2F}"/>
              </a:ext>
            </a:extLst>
          </p:cNvPr>
          <p:cNvSpPr txBox="1"/>
          <p:nvPr userDrawn="1"/>
        </p:nvSpPr>
        <p:spPr>
          <a:xfrm>
            <a:off x="12335087" y="995382"/>
            <a:ext cx="2520000" cy="1209482"/>
          </a:xfrm>
          <a:prstGeom prst="rect">
            <a:avLst/>
          </a:prstGeom>
          <a:solidFill>
            <a:schemeClr val="bg1"/>
          </a:solidFill>
        </p:spPr>
        <p:txBody>
          <a:bodyPr wrap="square" lIns="108000" tIns="108000" rIns="108000" bIns="108000" rtlCol="0">
            <a:noAutofit/>
          </a:bodyPr>
          <a:lstStyle/>
          <a:p>
            <a:pPr algn="l"/>
            <a:r>
              <a:rPr lang="en-US" sz="900" b="1" baseline="0" dirty="0">
                <a:solidFill>
                  <a:schemeClr val="tx1"/>
                </a:solidFill>
              </a:rPr>
              <a:t>U</a:t>
            </a:r>
            <a:r>
              <a:rPr lang="da-DK" sz="900" b="1" baseline="0" dirty="0" err="1">
                <a:solidFill>
                  <a:schemeClr val="tx1"/>
                </a:solidFill>
              </a:rPr>
              <a:t>dskiftning</a:t>
            </a:r>
            <a:r>
              <a:rPr lang="da-DK" sz="900" b="1" baseline="0" dirty="0">
                <a:solidFill>
                  <a:schemeClr val="tx1"/>
                </a:solidFill>
              </a:rPr>
              <a:t> af billede </a:t>
            </a:r>
          </a:p>
          <a:p>
            <a:pPr algn="l"/>
            <a:r>
              <a:rPr lang="da-DK" sz="900" b="1" baseline="0" dirty="0">
                <a:solidFill>
                  <a:schemeClr val="tx1"/>
                </a:solidFill>
              </a:rPr>
              <a:t>1.</a:t>
            </a:r>
            <a:r>
              <a:rPr lang="da-DK" sz="900" b="0" baseline="0" dirty="0">
                <a:solidFill>
                  <a:schemeClr val="tx1"/>
                </a:solidFill>
              </a:rPr>
              <a:t> Højreklikke på billedet. </a:t>
            </a:r>
          </a:p>
          <a:p>
            <a:pPr algn="l"/>
            <a:r>
              <a:rPr lang="da-DK" sz="900" b="1" baseline="0" dirty="0">
                <a:solidFill>
                  <a:schemeClr val="tx1"/>
                </a:solidFill>
              </a:rPr>
              <a:t>2.</a:t>
            </a:r>
            <a:r>
              <a:rPr lang="da-DK" sz="900" b="0" baseline="0" dirty="0">
                <a:solidFill>
                  <a:schemeClr val="tx1"/>
                </a:solidFill>
              </a:rPr>
              <a:t> Vælg ”Skift billede”</a:t>
            </a:r>
          </a:p>
          <a:p>
            <a:pPr algn="l"/>
            <a:r>
              <a:rPr lang="da-DK" sz="900" b="1" baseline="0" dirty="0">
                <a:solidFill>
                  <a:schemeClr val="tx1"/>
                </a:solidFill>
              </a:rPr>
              <a:t>3.</a:t>
            </a:r>
            <a:r>
              <a:rPr lang="da-DK" sz="900" b="0" baseline="0" dirty="0">
                <a:solidFill>
                  <a:schemeClr val="tx1"/>
                </a:solidFill>
              </a:rPr>
              <a:t> Vælg ”Fra en fil”. </a:t>
            </a:r>
          </a:p>
          <a:p>
            <a:pPr algn="l"/>
            <a:r>
              <a:rPr lang="da-DK" sz="900" b="1" baseline="0" dirty="0">
                <a:solidFill>
                  <a:schemeClr val="tx1"/>
                </a:solidFill>
              </a:rPr>
              <a:t>4.</a:t>
            </a:r>
            <a:r>
              <a:rPr lang="da-DK" sz="900" b="0" baseline="0" dirty="0">
                <a:solidFill>
                  <a:schemeClr val="tx1"/>
                </a:solidFill>
              </a:rPr>
              <a:t> Vælg ”Indsæt billede”.</a:t>
            </a:r>
          </a:p>
          <a:p>
            <a:pPr algn="l"/>
            <a:r>
              <a:rPr lang="da-DK" sz="900" b="1" baseline="0" dirty="0">
                <a:solidFill>
                  <a:schemeClr val="tx1"/>
                </a:solidFill>
              </a:rPr>
              <a:t>5.</a:t>
            </a:r>
            <a:r>
              <a:rPr lang="da-DK" sz="900" b="0" baseline="0" dirty="0">
                <a:solidFill>
                  <a:schemeClr val="tx1"/>
                </a:solidFill>
              </a:rPr>
              <a:t> Højreklik på billedet vælg ”Placer bagerst”.</a:t>
            </a:r>
            <a:endParaRPr lang="da-DK" sz="900" b="0" dirty="0">
              <a:solidFill>
                <a:schemeClr val="tx1"/>
              </a:solidFill>
            </a:endParaRPr>
          </a:p>
          <a:p>
            <a:pPr algn="l"/>
            <a:endParaRPr lang="da-DK" sz="900" b="0" dirty="0">
              <a:solidFill>
                <a:schemeClr val="tx1"/>
              </a:solidFill>
            </a:endParaRPr>
          </a:p>
        </p:txBody>
      </p:sp>
      <p:sp>
        <p:nvSpPr>
          <p:cNvPr id="12" name="Pladsholder til dato 2">
            <a:extLst>
              <a:ext uri="{FF2B5EF4-FFF2-40B4-BE49-F238E27FC236}">
                <a16:creationId xmlns:a16="http://schemas.microsoft.com/office/drawing/2014/main" id="{F662794E-FAB3-46C3-8384-B3FC33298558}"/>
              </a:ext>
            </a:extLst>
          </p:cNvPr>
          <p:cNvSpPr txBox="1">
            <a:spLocks/>
          </p:cNvSpPr>
          <p:nvPr userDrawn="1"/>
        </p:nvSpPr>
        <p:spPr>
          <a:xfrm>
            <a:off x="9081949" y="6274800"/>
            <a:ext cx="2682851" cy="158400"/>
          </a:xfrm>
          <a:prstGeom prst="rect">
            <a:avLst/>
          </a:prstGeom>
        </p:spPr>
        <p:txBody>
          <a:bodyPr vert="horz" lIns="0" tIns="0" rIns="0" bIns="0" rtlCol="0" anchor="ctr">
            <a:noAutofit/>
          </a:bodyPr>
          <a:lstStyle>
            <a:defPPr>
              <a:defRPr lang="da-DK"/>
            </a:defPPr>
            <a:lvl1pPr marL="0" algn="r" defTabSz="914400" rtl="0" eaLnBrk="1" latinLnBrk="0" hangingPunct="1">
              <a:lnSpc>
                <a:spcPct val="99000"/>
              </a:lnSpc>
              <a:defRPr sz="10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0617F02-325E-4F58-84D2-2FF568AF2298}" type="datetime2">
              <a:rPr lang="da-DK" smtClean="0"/>
              <a:pPr/>
              <a:t>1. november 2022</a:t>
            </a:fld>
            <a:endParaRPr lang="da-DK" dirty="0"/>
          </a:p>
        </p:txBody>
      </p:sp>
      <p:sp>
        <p:nvSpPr>
          <p:cNvPr id="16" name="Pladsholder til diasnummer 4">
            <a:extLst>
              <a:ext uri="{FF2B5EF4-FFF2-40B4-BE49-F238E27FC236}">
                <a16:creationId xmlns:a16="http://schemas.microsoft.com/office/drawing/2014/main" id="{234B1828-84AF-4CBF-B7AB-32070155B25E}"/>
              </a:ext>
            </a:extLst>
          </p:cNvPr>
          <p:cNvSpPr txBox="1">
            <a:spLocks/>
          </p:cNvSpPr>
          <p:nvPr userDrawn="1"/>
        </p:nvSpPr>
        <p:spPr>
          <a:xfrm>
            <a:off x="9081949" y="6426000"/>
            <a:ext cx="2682851" cy="180000"/>
          </a:xfrm>
          <a:prstGeom prst="rect">
            <a:avLst/>
          </a:prstGeom>
        </p:spPr>
        <p:txBody>
          <a:bodyPr vert="horz" lIns="0" tIns="0" rIns="0" bIns="0" rtlCol="0" anchor="t" anchorCtr="0">
            <a:noAutofit/>
          </a:bodyPr>
          <a:lstStyle>
            <a:defPPr>
              <a:defRPr lang="da-DK"/>
            </a:defPPr>
            <a:lvl1pPr marL="0" algn="r" defTabSz="914400" rtl="0" eaLnBrk="1" latinLnBrk="0" hangingPunct="1">
              <a:lnSpc>
                <a:spcPct val="99000"/>
              </a:lnSpc>
              <a:defRPr sz="10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67EC89C-17A0-4E64-A6D2-B825673CEEDF}" type="slidenum">
              <a:rPr lang="da-DK" smtClean="0"/>
              <a:pPr/>
              <a:t>‹nr.›</a:t>
            </a:fld>
            <a:endParaRPr lang="da-DK" dirty="0"/>
          </a:p>
        </p:txBody>
      </p:sp>
    </p:spTree>
    <p:extLst>
      <p:ext uri="{BB962C8B-B14F-4D97-AF65-F5344CB8AC3E}">
        <p14:creationId xmlns:p14="http://schemas.microsoft.com/office/powerpoint/2010/main" val="5488367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killeblad med billede hvidt logo">
    <p:bg>
      <p:bgPr>
        <a:solidFill>
          <a:schemeClr val="accent1"/>
        </a:solidFill>
        <a:effectLst/>
      </p:bgPr>
    </p:bg>
    <p:spTree>
      <p:nvGrpSpPr>
        <p:cNvPr id="1" name=""/>
        <p:cNvGrpSpPr/>
        <p:nvPr/>
      </p:nvGrpSpPr>
      <p:grpSpPr>
        <a:xfrm>
          <a:off x="0" y="0"/>
          <a:ext cx="0" cy="0"/>
          <a:chOff x="0" y="0"/>
          <a:chExt cx="0" cy="0"/>
        </a:xfrm>
      </p:grpSpPr>
      <p:sp>
        <p:nvSpPr>
          <p:cNvPr id="23" name="Rektangel 22"/>
          <p:cNvSpPr/>
          <p:nvPr userDrawn="1"/>
        </p:nvSpPr>
        <p:spPr>
          <a:xfrm>
            <a:off x="0" y="0"/>
            <a:ext cx="12190412" cy="6858000"/>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a-DK" sz="1000" dirty="0" err="1"/>
          </a:p>
        </p:txBody>
      </p:sp>
      <p:sp>
        <p:nvSpPr>
          <p:cNvPr id="15" name="Pladsholder til billede 24"/>
          <p:cNvSpPr>
            <a:spLocks noGrp="1"/>
          </p:cNvSpPr>
          <p:nvPr>
            <p:ph type="pic" sz="quarter" idx="16"/>
          </p:nvPr>
        </p:nvSpPr>
        <p:spPr>
          <a:xfrm>
            <a:off x="-1" y="0"/>
            <a:ext cx="12190413" cy="6858000"/>
          </a:xfrm>
        </p:spPr>
        <p:txBody>
          <a:bodyPr/>
          <a:lstStyle>
            <a:lvl1pPr>
              <a:defRPr baseline="0"/>
            </a:lvl1pPr>
          </a:lstStyle>
          <a:p>
            <a:r>
              <a:rPr lang="en-US"/>
              <a:t>Click icon to add picture</a:t>
            </a:r>
            <a:endParaRPr lang="da-DK" dirty="0"/>
          </a:p>
        </p:txBody>
      </p:sp>
      <p:sp>
        <p:nvSpPr>
          <p:cNvPr id="2" name="Titel 1"/>
          <p:cNvSpPr>
            <a:spLocks noGrp="1"/>
          </p:cNvSpPr>
          <p:nvPr>
            <p:ph type="title" hasCustomPrompt="1"/>
          </p:nvPr>
        </p:nvSpPr>
        <p:spPr>
          <a:xfrm>
            <a:off x="424800" y="1354138"/>
            <a:ext cx="11340000" cy="1357200"/>
          </a:xfrm>
        </p:spPr>
        <p:txBody>
          <a:bodyPr rIns="2880000"/>
          <a:lstStyle>
            <a:lvl1pPr>
              <a:defRPr>
                <a:solidFill>
                  <a:schemeClr val="bg1"/>
                </a:solidFill>
              </a:defRPr>
            </a:lvl1pPr>
          </a:lstStyle>
          <a:p>
            <a:r>
              <a:rPr lang="da-DK" dirty="0"/>
              <a:t>Klik for at indsætte overskrift i en, to eller tre linjer</a:t>
            </a:r>
          </a:p>
        </p:txBody>
      </p:sp>
      <p:sp>
        <p:nvSpPr>
          <p:cNvPr id="3" name="Pladsholder til dato 2" hidden="1"/>
          <p:cNvSpPr>
            <a:spLocks noGrp="1"/>
          </p:cNvSpPr>
          <p:nvPr>
            <p:ph type="dt" sz="half" idx="10"/>
          </p:nvPr>
        </p:nvSpPr>
        <p:spPr>
          <a:xfrm>
            <a:off x="8941236" y="7850328"/>
            <a:ext cx="2682851" cy="158400"/>
          </a:xfrm>
        </p:spPr>
        <p:txBody>
          <a:bodyPr/>
          <a:lstStyle>
            <a:lvl1pPr>
              <a:defRPr sz="100">
                <a:solidFill>
                  <a:schemeClr val="bg1">
                    <a:lumMod val="75000"/>
                  </a:schemeClr>
                </a:solidFill>
              </a:defRPr>
            </a:lvl1pPr>
          </a:lstStyle>
          <a:p>
            <a:fld id="{967F24DF-A4CB-4C08-875E-D829DE97351C}" type="datetime2">
              <a:rPr lang="da-DK" smtClean="0"/>
              <a:t>1. november 2022</a:t>
            </a:fld>
            <a:endParaRPr lang="da-DK" dirty="0"/>
          </a:p>
        </p:txBody>
      </p:sp>
      <p:sp>
        <p:nvSpPr>
          <p:cNvPr id="4" name="Pladsholder til sidefod 3" hidden="1"/>
          <p:cNvSpPr>
            <a:spLocks noGrp="1"/>
          </p:cNvSpPr>
          <p:nvPr>
            <p:ph type="ftr" sz="quarter" idx="11"/>
          </p:nvPr>
        </p:nvSpPr>
        <p:spPr/>
        <p:txBody>
          <a:bodyPr/>
          <a:lstStyle/>
          <a:p>
            <a:endParaRPr lang="da-DK" dirty="0"/>
          </a:p>
        </p:txBody>
      </p:sp>
      <p:sp>
        <p:nvSpPr>
          <p:cNvPr id="5" name="Pladsholder til diasnummer 4" hidden="1"/>
          <p:cNvSpPr>
            <a:spLocks noGrp="1"/>
          </p:cNvSpPr>
          <p:nvPr>
            <p:ph type="sldNum" sz="quarter" idx="12"/>
          </p:nvPr>
        </p:nvSpPr>
        <p:spPr>
          <a:xfrm>
            <a:off x="8941236" y="8001528"/>
            <a:ext cx="2682851" cy="180000"/>
          </a:xfrm>
        </p:spPr>
        <p:txBody>
          <a:bodyPr/>
          <a:lstStyle>
            <a:lvl1pPr>
              <a:defRPr sz="100">
                <a:solidFill>
                  <a:schemeClr val="bg1">
                    <a:lumMod val="75000"/>
                  </a:schemeClr>
                </a:solidFill>
              </a:defRPr>
            </a:lvl1pPr>
          </a:lstStyle>
          <a:p>
            <a:fld id="{667EC89C-17A0-4E64-A6D2-B825673CEEDF}" type="slidenum">
              <a:rPr lang="da-DK" smtClean="0"/>
              <a:pPr/>
              <a:t>‹nr.›</a:t>
            </a:fld>
            <a:endParaRPr lang="da-DK" dirty="0"/>
          </a:p>
        </p:txBody>
      </p:sp>
      <p:sp>
        <p:nvSpPr>
          <p:cNvPr id="17" name="Pladsholder til tekst 16"/>
          <p:cNvSpPr>
            <a:spLocks noGrp="1"/>
          </p:cNvSpPr>
          <p:nvPr>
            <p:ph type="body" sz="quarter" idx="14" hasCustomPrompt="1"/>
          </p:nvPr>
        </p:nvSpPr>
        <p:spPr>
          <a:xfrm>
            <a:off x="424800" y="3240000"/>
            <a:ext cx="5526390" cy="2102400"/>
          </a:xfrm>
        </p:spPr>
        <p:txBody>
          <a:bodyPr tIns="0" rIns="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a:t>Klik for at indsætte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8" name="Text Placeholder 12">
            <a:extLst>
              <a:ext uri="{FF2B5EF4-FFF2-40B4-BE49-F238E27FC236}">
                <a16:creationId xmlns:a16="http://schemas.microsoft.com/office/drawing/2014/main" id="{9705991E-4897-452C-AF6C-BDFFBED92958}"/>
              </a:ext>
            </a:extLst>
          </p:cNvPr>
          <p:cNvSpPr>
            <a:spLocks noGrp="1"/>
          </p:cNvSpPr>
          <p:nvPr>
            <p:ph type="body" sz="quarter" idx="19" hasCustomPrompt="1"/>
          </p:nvPr>
        </p:nvSpPr>
        <p:spPr>
          <a:xfrm>
            <a:off x="443364" y="6109154"/>
            <a:ext cx="1520955" cy="560833"/>
          </a:xfrm>
          <a:blipFill>
            <a:blip r:embed="rId2"/>
            <a:stretch>
              <a:fillRect/>
            </a:stretch>
          </a:blipFill>
        </p:spPr>
        <p:txBody>
          <a:bodyPr/>
          <a:lstStyle>
            <a:lvl1pPr>
              <a:buNone/>
              <a:defRPr sz="100"/>
            </a:lvl1pPr>
          </a:lstStyle>
          <a:p>
            <a:pPr lvl="0"/>
            <a:r>
              <a:rPr lang="en-GB" dirty="0"/>
              <a:t>.</a:t>
            </a:r>
          </a:p>
        </p:txBody>
      </p:sp>
      <p:sp>
        <p:nvSpPr>
          <p:cNvPr id="22" name="Tekstboks 1">
            <a:extLst>
              <a:ext uri="{FF2B5EF4-FFF2-40B4-BE49-F238E27FC236}">
                <a16:creationId xmlns:a16="http://schemas.microsoft.com/office/drawing/2014/main" id="{FCDF1768-E03F-4FDE-B4D9-7FEAEA96793F}"/>
              </a:ext>
            </a:extLst>
          </p:cNvPr>
          <p:cNvSpPr txBox="1"/>
          <p:nvPr userDrawn="1"/>
        </p:nvSpPr>
        <p:spPr>
          <a:xfrm>
            <a:off x="12354405" y="6056"/>
            <a:ext cx="2520000" cy="864096"/>
          </a:xfrm>
          <a:prstGeom prst="rect">
            <a:avLst/>
          </a:prstGeom>
          <a:solidFill>
            <a:schemeClr val="bg1"/>
          </a:solidFill>
        </p:spPr>
        <p:txBody>
          <a:bodyPr wrap="square" lIns="108000" tIns="108000" rIns="108000" bIns="108000" rtlCol="0">
            <a:noAutofit/>
          </a:bodyPr>
          <a:lstStyle/>
          <a:p>
            <a:pPr algn="l"/>
            <a:r>
              <a:rPr lang="da-DK" sz="900" b="1" i="0" u="none" strike="noStrike" kern="1200" baseline="0" noProof="1">
                <a:solidFill>
                  <a:schemeClr val="tx1"/>
                </a:solidFill>
                <a:latin typeface="+mn-lt"/>
                <a:ea typeface="+mn-ea"/>
                <a:cs typeface="+mn-cs"/>
              </a:rPr>
              <a:t>Indsæt billede</a:t>
            </a:r>
          </a:p>
          <a:p>
            <a:pPr algn="l"/>
            <a:r>
              <a:rPr lang="da-DK" sz="900" b="1" i="0" u="none" strike="noStrike" kern="1200" baseline="0" noProof="1">
                <a:solidFill>
                  <a:schemeClr val="tx1"/>
                </a:solidFill>
                <a:latin typeface="+mn-lt"/>
                <a:ea typeface="+mn-ea"/>
                <a:cs typeface="+mn-cs"/>
              </a:rPr>
              <a:t>1. </a:t>
            </a:r>
            <a:r>
              <a:rPr lang="da-DK" sz="900" b="0" i="0" u="none" strike="noStrike" kern="1200" baseline="0" noProof="1">
                <a:solidFill>
                  <a:schemeClr val="tx1"/>
                </a:solidFill>
                <a:latin typeface="+mn-lt"/>
                <a:ea typeface="+mn-ea"/>
                <a:cs typeface="+mn-cs"/>
              </a:rPr>
              <a:t>Klik på det lille billedeindsættelsesikon i midten af pladsholderen</a:t>
            </a:r>
          </a:p>
          <a:p>
            <a:pPr algn="l"/>
            <a:r>
              <a:rPr lang="da-DK" sz="900" b="1" i="0" u="none" strike="noStrike" kern="1200" baseline="0" noProof="1">
                <a:solidFill>
                  <a:schemeClr val="tx1"/>
                </a:solidFill>
                <a:latin typeface="+mn-lt"/>
                <a:ea typeface="+mn-ea"/>
                <a:cs typeface="+mn-cs"/>
              </a:rPr>
              <a:t>2. </a:t>
            </a:r>
            <a:r>
              <a:rPr lang="da-DK" sz="900" b="0" i="0" u="none" strike="noStrike" kern="1200" baseline="0" noProof="1">
                <a:solidFill>
                  <a:schemeClr val="tx1"/>
                </a:solidFill>
                <a:latin typeface="+mn-lt"/>
                <a:ea typeface="+mn-ea"/>
                <a:cs typeface="+mn-cs"/>
              </a:rPr>
              <a:t>Indsæt det ønskede billede</a:t>
            </a:r>
          </a:p>
          <a:p>
            <a:pPr algn="l"/>
            <a:r>
              <a:rPr lang="da-DK" sz="900" b="1" i="0" u="none" strike="noStrike" kern="1200" baseline="0" noProof="1">
                <a:solidFill>
                  <a:schemeClr val="tx1"/>
                </a:solidFill>
                <a:latin typeface="+mn-lt"/>
                <a:ea typeface="+mn-ea"/>
                <a:cs typeface="+mn-cs"/>
              </a:rPr>
              <a:t>3. </a:t>
            </a:r>
            <a:r>
              <a:rPr lang="da-DK" sz="900" b="0" i="0" u="none" strike="noStrike" kern="1200" baseline="0" noProof="1">
                <a:solidFill>
                  <a:schemeClr val="tx1"/>
                </a:solidFill>
                <a:latin typeface="+mn-lt"/>
                <a:ea typeface="+mn-ea"/>
                <a:cs typeface="+mn-cs"/>
              </a:rPr>
              <a:t>Billedet skal fylde hele rammen ud</a:t>
            </a:r>
          </a:p>
        </p:txBody>
      </p:sp>
      <p:sp>
        <p:nvSpPr>
          <p:cNvPr id="25" name="Tekstboks 1">
            <a:extLst>
              <a:ext uri="{FF2B5EF4-FFF2-40B4-BE49-F238E27FC236}">
                <a16:creationId xmlns:a16="http://schemas.microsoft.com/office/drawing/2014/main" id="{2CBD743D-1441-4569-800E-E00E4C220D46}"/>
              </a:ext>
            </a:extLst>
          </p:cNvPr>
          <p:cNvSpPr txBox="1"/>
          <p:nvPr userDrawn="1"/>
        </p:nvSpPr>
        <p:spPr>
          <a:xfrm>
            <a:off x="12335087" y="4302616"/>
            <a:ext cx="2520000" cy="1628800"/>
          </a:xfrm>
          <a:prstGeom prst="rect">
            <a:avLst/>
          </a:prstGeom>
          <a:solidFill>
            <a:schemeClr val="accent2"/>
          </a:solidFill>
        </p:spPr>
        <p:txBody>
          <a:bodyPr wrap="square" lIns="108000" tIns="108000" rIns="108000" bIns="108000" rtlCol="0">
            <a:noAutofit/>
          </a:bodyPr>
          <a:lstStyle/>
          <a:p>
            <a:pPr algn="l"/>
            <a:r>
              <a:rPr lang="da-DK" sz="900" b="1" dirty="0">
                <a:solidFill>
                  <a:schemeClr val="bg1"/>
                </a:solidFill>
              </a:rPr>
              <a:t>Billedbank:</a:t>
            </a:r>
          </a:p>
          <a:p>
            <a:pPr algn="l"/>
            <a:r>
              <a:rPr lang="da-DK" sz="900" b="0" dirty="0">
                <a:solidFill>
                  <a:schemeClr val="bg1"/>
                </a:solidFill>
              </a:rPr>
              <a:t>Bankens billedbank finder</a:t>
            </a:r>
            <a:r>
              <a:rPr lang="da-DK" sz="900" b="0" baseline="0" dirty="0">
                <a:solidFill>
                  <a:schemeClr val="bg1"/>
                </a:solidFill>
              </a:rPr>
              <a:t> du</a:t>
            </a:r>
            <a:r>
              <a:rPr lang="da-DK" sz="900" b="0" dirty="0">
                <a:solidFill>
                  <a:schemeClr val="bg1"/>
                </a:solidFill>
              </a:rPr>
              <a:t> her: </a:t>
            </a:r>
          </a:p>
          <a:p>
            <a:pPr algn="l"/>
            <a:r>
              <a:rPr lang="da-DK" sz="900" b="0" dirty="0">
                <a:solidFill>
                  <a:schemeClr val="bg1"/>
                </a:solidFill>
                <a:hlinkClick r:id="rId3" action="ppaction://hlinkfile">
                  <a:extLst>
                    <a:ext uri="{A12FA001-AC4F-418D-AE19-62706E023703}">
                      <ahyp:hlinkClr xmlns:ahyp="http://schemas.microsoft.com/office/drawing/2018/hyperlinkcolor" val="tx"/>
                    </a:ext>
                  </a:extLst>
                </a:hlinkClick>
              </a:rPr>
              <a:t>H:\Alle\Billedbank</a:t>
            </a:r>
            <a:br>
              <a:rPr lang="da-DK" sz="900" b="0" dirty="0">
                <a:solidFill>
                  <a:schemeClr val="bg1"/>
                </a:solidFill>
              </a:rPr>
            </a:br>
            <a:endParaRPr lang="da-DK" sz="900" b="0" dirty="0">
              <a:solidFill>
                <a:schemeClr val="bg1"/>
              </a:solidFill>
            </a:endParaRPr>
          </a:p>
          <a:p>
            <a:pPr algn="l"/>
            <a:r>
              <a:rPr lang="da-DK" sz="900" b="0" dirty="0">
                <a:solidFill>
                  <a:schemeClr val="bg1"/>
                </a:solidFill>
              </a:rPr>
              <a:t>I denne slide skal du bruge størrelsen</a:t>
            </a:r>
            <a:r>
              <a:rPr lang="da-DK" sz="900" b="0" baseline="0" dirty="0">
                <a:solidFill>
                  <a:schemeClr val="bg1"/>
                </a:solidFill>
              </a:rPr>
              <a:t> </a:t>
            </a:r>
            <a:r>
              <a:rPr lang="da-DK" sz="900" b="0" kern="1200" dirty="0">
                <a:solidFill>
                  <a:schemeClr val="bg1"/>
                </a:solidFill>
                <a:latin typeface="+mn-lt"/>
                <a:ea typeface="+mn-ea"/>
                <a:cs typeface="+mn-cs"/>
              </a:rPr>
              <a:t>helsides.</a:t>
            </a:r>
          </a:p>
          <a:p>
            <a:pPr algn="l"/>
            <a:endParaRPr lang="da-DK" sz="900" b="0" baseline="0" dirty="0">
              <a:solidFill>
                <a:schemeClr val="bg1"/>
              </a:solidFill>
            </a:endParaRPr>
          </a:p>
          <a:p>
            <a:pPr algn="l"/>
            <a:r>
              <a:rPr lang="da-DK" sz="900" b="1" baseline="0" dirty="0" err="1">
                <a:solidFill>
                  <a:schemeClr val="bg1"/>
                </a:solidFill>
              </a:rPr>
              <a:t>Ikonbank</a:t>
            </a:r>
            <a:r>
              <a:rPr lang="da-DK" sz="900" b="1" baseline="0" dirty="0">
                <a:solidFill>
                  <a:schemeClr val="bg1"/>
                </a:solidFill>
              </a:rPr>
              <a:t>:</a:t>
            </a:r>
          </a:p>
          <a:p>
            <a:pPr algn="l"/>
            <a:r>
              <a:rPr lang="da-DK" sz="900" b="0" baseline="0" dirty="0">
                <a:solidFill>
                  <a:schemeClr val="bg1"/>
                </a:solidFill>
              </a:rPr>
              <a:t>Bankens ikoner finder du her:</a:t>
            </a:r>
          </a:p>
          <a:p>
            <a:pPr algn="l"/>
            <a:r>
              <a:rPr lang="da-DK" sz="900" b="0" dirty="0">
                <a:solidFill>
                  <a:schemeClr val="bg1"/>
                </a:solidFill>
                <a:hlinkClick r:id="rId4" action="ppaction://hlinkfile">
                  <a:extLst>
                    <a:ext uri="{A12FA001-AC4F-418D-AE19-62706E023703}">
                      <ahyp:hlinkClr xmlns:ahyp="http://schemas.microsoft.com/office/drawing/2018/hyperlinkcolor" val="tx"/>
                    </a:ext>
                  </a:extLst>
                </a:hlinkClick>
              </a:rPr>
              <a:t>H:\Alle\Ikonbank</a:t>
            </a:r>
            <a:endParaRPr lang="da-DK" sz="900" b="0" dirty="0">
              <a:solidFill>
                <a:schemeClr val="bg1"/>
              </a:solidFill>
            </a:endParaRPr>
          </a:p>
        </p:txBody>
      </p:sp>
      <p:sp>
        <p:nvSpPr>
          <p:cNvPr id="26" name="Tekstboks 1">
            <a:extLst>
              <a:ext uri="{FF2B5EF4-FFF2-40B4-BE49-F238E27FC236}">
                <a16:creationId xmlns:a16="http://schemas.microsoft.com/office/drawing/2014/main" id="{02292473-3F35-4F0D-A756-28D01CA85BA3}"/>
              </a:ext>
            </a:extLst>
          </p:cNvPr>
          <p:cNvSpPr txBox="1"/>
          <p:nvPr userDrawn="1"/>
        </p:nvSpPr>
        <p:spPr>
          <a:xfrm>
            <a:off x="12335089" y="6056646"/>
            <a:ext cx="2520000" cy="801354"/>
          </a:xfrm>
          <a:prstGeom prst="rect">
            <a:avLst/>
          </a:prstGeom>
          <a:solidFill>
            <a:schemeClr val="accent2"/>
          </a:solidFill>
        </p:spPr>
        <p:txBody>
          <a:bodyPr wrap="square" lIns="108000" tIns="108000" rIns="108000" bIns="108000" rtlCol="0">
            <a:noAutofit/>
          </a:bodyPr>
          <a:lstStyle/>
          <a:p>
            <a:pPr algn="l"/>
            <a:r>
              <a:rPr lang="da-DK" sz="900" b="1" dirty="0">
                <a:solidFill>
                  <a:schemeClr val="bg1"/>
                </a:solidFill>
              </a:rPr>
              <a:t>Tip!</a:t>
            </a:r>
          </a:p>
          <a:p>
            <a:pPr algn="l"/>
            <a:r>
              <a:rPr lang="da-DK" sz="900" dirty="0">
                <a:solidFill>
                  <a:schemeClr val="bg1"/>
                </a:solidFill>
              </a:rPr>
              <a:t>Hvis du vil se alle layoutmuligheder, kan du højreklikke på et slide i venstre side og vælge ”layout”.</a:t>
            </a:r>
          </a:p>
        </p:txBody>
      </p:sp>
      <p:sp>
        <p:nvSpPr>
          <p:cNvPr id="27" name="Tekstboks 1">
            <a:extLst>
              <a:ext uri="{FF2B5EF4-FFF2-40B4-BE49-F238E27FC236}">
                <a16:creationId xmlns:a16="http://schemas.microsoft.com/office/drawing/2014/main" id="{66FDFA99-8642-4BEE-ACC4-16606A7EC762}"/>
              </a:ext>
            </a:extLst>
          </p:cNvPr>
          <p:cNvSpPr txBox="1"/>
          <p:nvPr userDrawn="1"/>
        </p:nvSpPr>
        <p:spPr>
          <a:xfrm>
            <a:off x="-2664728" y="0"/>
            <a:ext cx="2520000" cy="764704"/>
          </a:xfrm>
          <a:prstGeom prst="rect">
            <a:avLst/>
          </a:prstGeom>
          <a:solidFill>
            <a:schemeClr val="bg1"/>
          </a:solidFill>
        </p:spPr>
        <p:txBody>
          <a:bodyPr wrap="square" lIns="108000" tIns="108000" rIns="108000" bIns="108000" rtlCol="0">
            <a:noAutofit/>
          </a:bodyPr>
          <a:lstStyle/>
          <a:p>
            <a:pPr algn="l"/>
            <a:r>
              <a:rPr lang="da-DK" sz="900" b="1" dirty="0">
                <a:solidFill>
                  <a:schemeClr val="tx1"/>
                </a:solidFill>
              </a:rPr>
              <a:t>Skilleblad med helsidesbillede</a:t>
            </a:r>
          </a:p>
          <a:p>
            <a:pPr algn="l"/>
            <a:r>
              <a:rPr lang="da-DK" sz="900" b="0" dirty="0">
                <a:solidFill>
                  <a:schemeClr val="tx1"/>
                </a:solidFill>
              </a:rPr>
              <a:t>Dette skilleblad er med hvidt logo og tekst. Det er derfor mest</a:t>
            </a:r>
            <a:r>
              <a:rPr lang="da-DK" sz="900" b="0" baseline="0" dirty="0">
                <a:solidFill>
                  <a:schemeClr val="tx1"/>
                </a:solidFill>
              </a:rPr>
              <a:t> egnet til mørke billeder. </a:t>
            </a:r>
          </a:p>
        </p:txBody>
      </p:sp>
      <p:sp>
        <p:nvSpPr>
          <p:cNvPr id="14" name="Tekstboks 1">
            <a:extLst>
              <a:ext uri="{FF2B5EF4-FFF2-40B4-BE49-F238E27FC236}">
                <a16:creationId xmlns:a16="http://schemas.microsoft.com/office/drawing/2014/main" id="{3C35AF55-510F-4F06-B97A-1808D671A4DC}"/>
              </a:ext>
            </a:extLst>
          </p:cNvPr>
          <p:cNvSpPr txBox="1"/>
          <p:nvPr userDrawn="1"/>
        </p:nvSpPr>
        <p:spPr>
          <a:xfrm>
            <a:off x="12335087" y="995382"/>
            <a:ext cx="2520000" cy="1209482"/>
          </a:xfrm>
          <a:prstGeom prst="rect">
            <a:avLst/>
          </a:prstGeom>
          <a:solidFill>
            <a:schemeClr val="bg1"/>
          </a:solidFill>
        </p:spPr>
        <p:txBody>
          <a:bodyPr wrap="square" lIns="108000" tIns="108000" rIns="108000" bIns="108000" rtlCol="0">
            <a:noAutofit/>
          </a:bodyPr>
          <a:lstStyle/>
          <a:p>
            <a:pPr algn="l"/>
            <a:r>
              <a:rPr lang="en-US" sz="900" b="1" baseline="0" dirty="0">
                <a:solidFill>
                  <a:schemeClr val="tx1"/>
                </a:solidFill>
              </a:rPr>
              <a:t>U</a:t>
            </a:r>
            <a:r>
              <a:rPr lang="da-DK" sz="900" b="1" baseline="0" dirty="0" err="1">
                <a:solidFill>
                  <a:schemeClr val="tx1"/>
                </a:solidFill>
              </a:rPr>
              <a:t>dskiftning</a:t>
            </a:r>
            <a:r>
              <a:rPr lang="da-DK" sz="900" b="1" baseline="0" dirty="0">
                <a:solidFill>
                  <a:schemeClr val="tx1"/>
                </a:solidFill>
              </a:rPr>
              <a:t> af billede </a:t>
            </a:r>
          </a:p>
          <a:p>
            <a:pPr algn="l"/>
            <a:r>
              <a:rPr lang="da-DK" sz="900" b="1" baseline="0" dirty="0">
                <a:solidFill>
                  <a:schemeClr val="tx1"/>
                </a:solidFill>
              </a:rPr>
              <a:t>1.</a:t>
            </a:r>
            <a:r>
              <a:rPr lang="da-DK" sz="900" b="0" baseline="0" dirty="0">
                <a:solidFill>
                  <a:schemeClr val="tx1"/>
                </a:solidFill>
              </a:rPr>
              <a:t> Højreklikke på billedet. </a:t>
            </a:r>
          </a:p>
          <a:p>
            <a:pPr algn="l"/>
            <a:r>
              <a:rPr lang="da-DK" sz="900" b="1" baseline="0" dirty="0">
                <a:solidFill>
                  <a:schemeClr val="tx1"/>
                </a:solidFill>
              </a:rPr>
              <a:t>2.</a:t>
            </a:r>
            <a:r>
              <a:rPr lang="da-DK" sz="900" b="0" baseline="0" dirty="0">
                <a:solidFill>
                  <a:schemeClr val="tx1"/>
                </a:solidFill>
              </a:rPr>
              <a:t> Vælg ”Skift billede”</a:t>
            </a:r>
          </a:p>
          <a:p>
            <a:pPr algn="l"/>
            <a:r>
              <a:rPr lang="da-DK" sz="900" b="1" baseline="0" dirty="0">
                <a:solidFill>
                  <a:schemeClr val="tx1"/>
                </a:solidFill>
              </a:rPr>
              <a:t>3.</a:t>
            </a:r>
            <a:r>
              <a:rPr lang="da-DK" sz="900" b="0" baseline="0" dirty="0">
                <a:solidFill>
                  <a:schemeClr val="tx1"/>
                </a:solidFill>
              </a:rPr>
              <a:t> Vælg ”Fra en fil”. </a:t>
            </a:r>
          </a:p>
          <a:p>
            <a:pPr algn="l"/>
            <a:r>
              <a:rPr lang="da-DK" sz="900" b="1" baseline="0" dirty="0">
                <a:solidFill>
                  <a:schemeClr val="tx1"/>
                </a:solidFill>
              </a:rPr>
              <a:t>4.</a:t>
            </a:r>
            <a:r>
              <a:rPr lang="da-DK" sz="900" b="0" baseline="0" dirty="0">
                <a:solidFill>
                  <a:schemeClr val="tx1"/>
                </a:solidFill>
              </a:rPr>
              <a:t> Vælg ”Indsæt billede”.</a:t>
            </a:r>
          </a:p>
          <a:p>
            <a:pPr algn="l"/>
            <a:r>
              <a:rPr lang="da-DK" sz="900" b="1" baseline="0" dirty="0">
                <a:solidFill>
                  <a:schemeClr val="tx1"/>
                </a:solidFill>
              </a:rPr>
              <a:t>5.</a:t>
            </a:r>
            <a:r>
              <a:rPr lang="da-DK" sz="900" b="0" baseline="0" dirty="0">
                <a:solidFill>
                  <a:schemeClr val="tx1"/>
                </a:solidFill>
              </a:rPr>
              <a:t> Højreklik på billedet vælg ”Placer bagerst”.</a:t>
            </a:r>
            <a:endParaRPr lang="da-DK" sz="900" b="0" dirty="0">
              <a:solidFill>
                <a:schemeClr val="tx1"/>
              </a:solidFill>
            </a:endParaRPr>
          </a:p>
          <a:p>
            <a:pPr algn="l"/>
            <a:endParaRPr lang="da-DK" sz="900" b="0" dirty="0">
              <a:solidFill>
                <a:schemeClr val="tx1"/>
              </a:solidFill>
            </a:endParaRPr>
          </a:p>
        </p:txBody>
      </p:sp>
    </p:spTree>
    <p:extLst>
      <p:ext uri="{BB962C8B-B14F-4D97-AF65-F5344CB8AC3E}">
        <p14:creationId xmlns:p14="http://schemas.microsoft.com/office/powerpoint/2010/main" val="22501579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killeblad med billede gråt logo">
    <p:bg>
      <p:bgRef idx="1001">
        <a:schemeClr val="bg1"/>
      </p:bgRef>
    </p:bg>
    <p:spTree>
      <p:nvGrpSpPr>
        <p:cNvPr id="1" name=""/>
        <p:cNvGrpSpPr/>
        <p:nvPr/>
      </p:nvGrpSpPr>
      <p:grpSpPr>
        <a:xfrm>
          <a:off x="0" y="0"/>
          <a:ext cx="0" cy="0"/>
          <a:chOff x="0" y="0"/>
          <a:chExt cx="0" cy="0"/>
        </a:xfrm>
      </p:grpSpPr>
      <p:sp>
        <p:nvSpPr>
          <p:cNvPr id="23" name="Rektangel 22"/>
          <p:cNvSpPr/>
          <p:nvPr userDrawn="1"/>
        </p:nvSpPr>
        <p:spPr>
          <a:xfrm>
            <a:off x="0" y="0"/>
            <a:ext cx="12190412" cy="6858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da-DK" sz="1000" dirty="0"/>
              <a:t>Helsidesbillede (fuld skærm)</a:t>
            </a:r>
          </a:p>
          <a:p>
            <a:pPr algn="ctr"/>
            <a:endParaRPr lang="da-DK" sz="1000" dirty="0" err="1"/>
          </a:p>
        </p:txBody>
      </p:sp>
      <p:sp>
        <p:nvSpPr>
          <p:cNvPr id="15" name="Pladsholder til billede 24"/>
          <p:cNvSpPr>
            <a:spLocks noGrp="1"/>
          </p:cNvSpPr>
          <p:nvPr>
            <p:ph type="pic" sz="quarter" idx="16" hasCustomPrompt="1"/>
          </p:nvPr>
        </p:nvSpPr>
        <p:spPr>
          <a:xfrm>
            <a:off x="-1" y="0"/>
            <a:ext cx="12190413" cy="6858000"/>
          </a:xfrm>
        </p:spPr>
        <p:txBody>
          <a:bodyPr/>
          <a:lstStyle>
            <a:lvl1pPr>
              <a:buNone/>
              <a:defRPr/>
            </a:lvl1pPr>
          </a:lstStyle>
          <a:p>
            <a:pPr marL="0" marR="0" lvl="0" indent="0" algn="l" defTabSz="914400" rtl="0" eaLnBrk="1" fontAlgn="auto" latinLnBrk="0" hangingPunct="1">
              <a:lnSpc>
                <a:spcPct val="99000"/>
              </a:lnSpc>
              <a:spcBef>
                <a:spcPts val="2000"/>
              </a:spcBef>
              <a:spcAft>
                <a:spcPts val="0"/>
              </a:spcAft>
              <a:buClrTx/>
              <a:buSzTx/>
              <a:buFont typeface="Arial" panose="020B0604020202020204" pitchFamily="34" charset="0"/>
              <a:buChar char="​"/>
              <a:tabLst/>
              <a:defRPr/>
            </a:pPr>
            <a:r>
              <a:rPr lang="da-DK" dirty="0"/>
              <a:t>Klik på ikonet for at tilføje et billede</a:t>
            </a:r>
          </a:p>
          <a:p>
            <a:endParaRPr lang="da-DK" dirty="0"/>
          </a:p>
        </p:txBody>
      </p:sp>
      <p:sp>
        <p:nvSpPr>
          <p:cNvPr id="2" name="Titel 1"/>
          <p:cNvSpPr>
            <a:spLocks noGrp="1"/>
          </p:cNvSpPr>
          <p:nvPr>
            <p:ph type="title" hasCustomPrompt="1"/>
          </p:nvPr>
        </p:nvSpPr>
        <p:spPr>
          <a:xfrm>
            <a:off x="424800" y="1354138"/>
            <a:ext cx="11340000" cy="1357200"/>
          </a:xfrm>
        </p:spPr>
        <p:txBody>
          <a:bodyPr rIns="2880000"/>
          <a:lstStyle>
            <a:lvl1pPr>
              <a:defRPr>
                <a:solidFill>
                  <a:schemeClr val="tx1"/>
                </a:solidFill>
              </a:defRPr>
            </a:lvl1pPr>
          </a:lstStyle>
          <a:p>
            <a:r>
              <a:rPr lang="da-DK" dirty="0"/>
              <a:t>Klik for at indsætte overskrift i en, to eller tre linjer</a:t>
            </a:r>
          </a:p>
        </p:txBody>
      </p:sp>
      <p:sp>
        <p:nvSpPr>
          <p:cNvPr id="3" name="Pladsholder til dato 2" hidden="1"/>
          <p:cNvSpPr>
            <a:spLocks noGrp="1"/>
          </p:cNvSpPr>
          <p:nvPr>
            <p:ph type="dt" sz="half" idx="10"/>
          </p:nvPr>
        </p:nvSpPr>
        <p:spPr>
          <a:xfrm>
            <a:off x="8941236" y="7850328"/>
            <a:ext cx="2682851" cy="158400"/>
          </a:xfrm>
        </p:spPr>
        <p:txBody>
          <a:bodyPr/>
          <a:lstStyle>
            <a:lvl1pPr>
              <a:defRPr sz="100">
                <a:solidFill>
                  <a:schemeClr val="bg1">
                    <a:lumMod val="75000"/>
                  </a:schemeClr>
                </a:solidFill>
              </a:defRPr>
            </a:lvl1pPr>
          </a:lstStyle>
          <a:p>
            <a:fld id="{967F24DF-A4CB-4C08-875E-D829DE97351C}" type="datetime2">
              <a:rPr lang="da-DK" smtClean="0"/>
              <a:t>1. november 2022</a:t>
            </a:fld>
            <a:endParaRPr lang="da-DK" dirty="0"/>
          </a:p>
        </p:txBody>
      </p:sp>
      <p:sp>
        <p:nvSpPr>
          <p:cNvPr id="4" name="Pladsholder til sidefod 3" hidden="1"/>
          <p:cNvSpPr>
            <a:spLocks noGrp="1"/>
          </p:cNvSpPr>
          <p:nvPr>
            <p:ph type="ftr" sz="quarter" idx="11"/>
          </p:nvPr>
        </p:nvSpPr>
        <p:spPr/>
        <p:txBody>
          <a:bodyPr/>
          <a:lstStyle/>
          <a:p>
            <a:endParaRPr lang="da-DK" dirty="0"/>
          </a:p>
        </p:txBody>
      </p:sp>
      <p:sp>
        <p:nvSpPr>
          <p:cNvPr id="5" name="Pladsholder til diasnummer 4" hidden="1"/>
          <p:cNvSpPr>
            <a:spLocks noGrp="1"/>
          </p:cNvSpPr>
          <p:nvPr>
            <p:ph type="sldNum" sz="quarter" idx="12"/>
          </p:nvPr>
        </p:nvSpPr>
        <p:spPr>
          <a:xfrm>
            <a:off x="8941236" y="8001528"/>
            <a:ext cx="2682851" cy="180000"/>
          </a:xfrm>
        </p:spPr>
        <p:txBody>
          <a:bodyPr/>
          <a:lstStyle>
            <a:lvl1pPr>
              <a:defRPr sz="100">
                <a:solidFill>
                  <a:schemeClr val="bg1">
                    <a:lumMod val="75000"/>
                  </a:schemeClr>
                </a:solidFill>
              </a:defRPr>
            </a:lvl1pPr>
          </a:lstStyle>
          <a:p>
            <a:fld id="{667EC89C-17A0-4E64-A6D2-B825673CEEDF}" type="slidenum">
              <a:rPr lang="da-DK" smtClean="0"/>
              <a:pPr/>
              <a:t>‹nr.›</a:t>
            </a:fld>
            <a:endParaRPr lang="da-DK" dirty="0"/>
          </a:p>
        </p:txBody>
      </p:sp>
      <p:sp>
        <p:nvSpPr>
          <p:cNvPr id="17" name="Pladsholder til tekst 16"/>
          <p:cNvSpPr>
            <a:spLocks noGrp="1"/>
          </p:cNvSpPr>
          <p:nvPr>
            <p:ph type="body" sz="quarter" idx="14" hasCustomPrompt="1"/>
          </p:nvPr>
        </p:nvSpPr>
        <p:spPr>
          <a:xfrm>
            <a:off x="424800" y="3240000"/>
            <a:ext cx="5526390" cy="2102400"/>
          </a:xfrm>
        </p:spPr>
        <p:txBody>
          <a:bodyPr tIns="0" rIns="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dirty="0"/>
              <a:t>Klik for at indsætte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3" name="Text Placeholder 12">
            <a:extLst>
              <a:ext uri="{FF2B5EF4-FFF2-40B4-BE49-F238E27FC236}">
                <a16:creationId xmlns:a16="http://schemas.microsoft.com/office/drawing/2014/main" id="{415CF7DC-FDC3-4E83-9525-E405A36D7312}"/>
              </a:ext>
            </a:extLst>
          </p:cNvPr>
          <p:cNvSpPr>
            <a:spLocks noGrp="1"/>
          </p:cNvSpPr>
          <p:nvPr>
            <p:ph type="body" sz="quarter" idx="19" hasCustomPrompt="1"/>
          </p:nvPr>
        </p:nvSpPr>
        <p:spPr>
          <a:xfrm>
            <a:off x="443364" y="6109154"/>
            <a:ext cx="1520955" cy="560833"/>
          </a:xfrm>
          <a:blipFill>
            <a:blip r:embed="rId2"/>
            <a:stretch>
              <a:fillRect/>
            </a:stretch>
          </a:blipFill>
        </p:spPr>
        <p:txBody>
          <a:bodyPr/>
          <a:lstStyle>
            <a:lvl1pPr>
              <a:buNone/>
              <a:defRPr sz="100"/>
            </a:lvl1pPr>
          </a:lstStyle>
          <a:p>
            <a:pPr lvl="0"/>
            <a:r>
              <a:rPr lang="en-GB" dirty="0"/>
              <a:t>.</a:t>
            </a:r>
          </a:p>
        </p:txBody>
      </p:sp>
      <p:sp>
        <p:nvSpPr>
          <p:cNvPr id="24" name="Tekstboks 1">
            <a:extLst>
              <a:ext uri="{FF2B5EF4-FFF2-40B4-BE49-F238E27FC236}">
                <a16:creationId xmlns:a16="http://schemas.microsoft.com/office/drawing/2014/main" id="{1667A34E-834E-46E9-B2A1-52EBFAE9B873}"/>
              </a:ext>
            </a:extLst>
          </p:cNvPr>
          <p:cNvSpPr txBox="1"/>
          <p:nvPr userDrawn="1"/>
        </p:nvSpPr>
        <p:spPr>
          <a:xfrm>
            <a:off x="-2664728" y="0"/>
            <a:ext cx="2520000" cy="764704"/>
          </a:xfrm>
          <a:prstGeom prst="rect">
            <a:avLst/>
          </a:prstGeom>
          <a:solidFill>
            <a:schemeClr val="bg1"/>
          </a:solidFill>
        </p:spPr>
        <p:txBody>
          <a:bodyPr wrap="square" lIns="108000" tIns="108000" rIns="108000" bIns="108000" rtlCol="0">
            <a:noAutofit/>
          </a:bodyPr>
          <a:lstStyle/>
          <a:p>
            <a:pPr algn="l"/>
            <a:r>
              <a:rPr lang="da-DK" sz="900" b="1" dirty="0">
                <a:solidFill>
                  <a:schemeClr val="tx1"/>
                </a:solidFill>
              </a:rPr>
              <a:t>Skilleblad med helsidesbillede:</a:t>
            </a:r>
          </a:p>
          <a:p>
            <a:pPr algn="l"/>
            <a:r>
              <a:rPr lang="da-DK" sz="900" b="0" dirty="0">
                <a:solidFill>
                  <a:schemeClr val="tx1"/>
                </a:solidFill>
              </a:rPr>
              <a:t>Dette skilleblad er med mørkt logo og tekst. Det er derfor mest</a:t>
            </a:r>
            <a:r>
              <a:rPr lang="da-DK" sz="900" b="0" baseline="0" dirty="0">
                <a:solidFill>
                  <a:schemeClr val="tx1"/>
                </a:solidFill>
              </a:rPr>
              <a:t> egnet til lyse billeder. </a:t>
            </a:r>
          </a:p>
        </p:txBody>
      </p:sp>
      <p:sp>
        <p:nvSpPr>
          <p:cNvPr id="16" name="Tekstboks 1">
            <a:extLst>
              <a:ext uri="{FF2B5EF4-FFF2-40B4-BE49-F238E27FC236}">
                <a16:creationId xmlns:a16="http://schemas.microsoft.com/office/drawing/2014/main" id="{868C24F1-B965-4362-8943-D2CB3B3540A6}"/>
              </a:ext>
            </a:extLst>
          </p:cNvPr>
          <p:cNvSpPr txBox="1"/>
          <p:nvPr userDrawn="1"/>
        </p:nvSpPr>
        <p:spPr>
          <a:xfrm>
            <a:off x="12354405" y="6056"/>
            <a:ext cx="2520000" cy="864096"/>
          </a:xfrm>
          <a:prstGeom prst="rect">
            <a:avLst/>
          </a:prstGeom>
          <a:solidFill>
            <a:schemeClr val="bg1"/>
          </a:solidFill>
        </p:spPr>
        <p:txBody>
          <a:bodyPr wrap="square" lIns="108000" tIns="108000" rIns="108000" bIns="108000" rtlCol="0">
            <a:noAutofit/>
          </a:bodyPr>
          <a:lstStyle/>
          <a:p>
            <a:pPr algn="l"/>
            <a:r>
              <a:rPr lang="da-DK" sz="900" b="1" i="0" u="none" strike="noStrike" kern="1200" baseline="0" noProof="1">
                <a:solidFill>
                  <a:schemeClr val="tx1"/>
                </a:solidFill>
                <a:latin typeface="+mn-lt"/>
                <a:ea typeface="+mn-ea"/>
                <a:cs typeface="+mn-cs"/>
              </a:rPr>
              <a:t>Indsæt billede</a:t>
            </a:r>
          </a:p>
          <a:p>
            <a:pPr algn="l"/>
            <a:r>
              <a:rPr lang="da-DK" sz="900" b="1" i="0" u="none" strike="noStrike" kern="1200" baseline="0" noProof="1">
                <a:solidFill>
                  <a:schemeClr val="tx1"/>
                </a:solidFill>
                <a:latin typeface="+mn-lt"/>
                <a:ea typeface="+mn-ea"/>
                <a:cs typeface="+mn-cs"/>
              </a:rPr>
              <a:t>1. </a:t>
            </a:r>
            <a:r>
              <a:rPr lang="da-DK" sz="900" b="0" i="0" u="none" strike="noStrike" kern="1200" baseline="0" noProof="1">
                <a:solidFill>
                  <a:schemeClr val="tx1"/>
                </a:solidFill>
                <a:latin typeface="+mn-lt"/>
                <a:ea typeface="+mn-ea"/>
                <a:cs typeface="+mn-cs"/>
              </a:rPr>
              <a:t>Klik på det lille billedeindsættelsesikon i midten af pladsholderen</a:t>
            </a:r>
          </a:p>
          <a:p>
            <a:pPr algn="l"/>
            <a:r>
              <a:rPr lang="da-DK" sz="900" b="1" i="0" u="none" strike="noStrike" kern="1200" baseline="0" noProof="1">
                <a:solidFill>
                  <a:schemeClr val="tx1"/>
                </a:solidFill>
                <a:latin typeface="+mn-lt"/>
                <a:ea typeface="+mn-ea"/>
                <a:cs typeface="+mn-cs"/>
              </a:rPr>
              <a:t>2. </a:t>
            </a:r>
            <a:r>
              <a:rPr lang="da-DK" sz="900" b="0" i="0" u="none" strike="noStrike" kern="1200" baseline="0" noProof="1">
                <a:solidFill>
                  <a:schemeClr val="tx1"/>
                </a:solidFill>
                <a:latin typeface="+mn-lt"/>
                <a:ea typeface="+mn-ea"/>
                <a:cs typeface="+mn-cs"/>
              </a:rPr>
              <a:t>Indsæt det ønskede billede</a:t>
            </a:r>
          </a:p>
          <a:p>
            <a:pPr algn="l"/>
            <a:r>
              <a:rPr lang="da-DK" sz="900" b="1" i="0" u="none" strike="noStrike" kern="1200" baseline="0" noProof="1">
                <a:solidFill>
                  <a:schemeClr val="tx1"/>
                </a:solidFill>
                <a:latin typeface="+mn-lt"/>
                <a:ea typeface="+mn-ea"/>
                <a:cs typeface="+mn-cs"/>
              </a:rPr>
              <a:t>3. </a:t>
            </a:r>
            <a:r>
              <a:rPr lang="da-DK" sz="900" b="0" i="0" u="none" strike="noStrike" kern="1200" baseline="0" noProof="1">
                <a:solidFill>
                  <a:schemeClr val="tx1"/>
                </a:solidFill>
                <a:latin typeface="+mn-lt"/>
                <a:ea typeface="+mn-ea"/>
                <a:cs typeface="+mn-cs"/>
              </a:rPr>
              <a:t>Billedet skal fylde hele rammen ud</a:t>
            </a:r>
          </a:p>
        </p:txBody>
      </p:sp>
      <p:sp>
        <p:nvSpPr>
          <p:cNvPr id="18" name="Tekstboks 1">
            <a:extLst>
              <a:ext uri="{FF2B5EF4-FFF2-40B4-BE49-F238E27FC236}">
                <a16:creationId xmlns:a16="http://schemas.microsoft.com/office/drawing/2014/main" id="{7EAC618E-B174-4708-8E72-FB9FB5456E2C}"/>
              </a:ext>
            </a:extLst>
          </p:cNvPr>
          <p:cNvSpPr txBox="1"/>
          <p:nvPr userDrawn="1"/>
        </p:nvSpPr>
        <p:spPr>
          <a:xfrm>
            <a:off x="12335087" y="4302616"/>
            <a:ext cx="2520000" cy="1628800"/>
          </a:xfrm>
          <a:prstGeom prst="rect">
            <a:avLst/>
          </a:prstGeom>
          <a:solidFill>
            <a:schemeClr val="accent2"/>
          </a:solidFill>
        </p:spPr>
        <p:txBody>
          <a:bodyPr wrap="square" lIns="108000" tIns="108000" rIns="108000" bIns="108000" rtlCol="0">
            <a:noAutofit/>
          </a:bodyPr>
          <a:lstStyle/>
          <a:p>
            <a:pPr algn="l"/>
            <a:r>
              <a:rPr lang="da-DK" sz="900" b="1" dirty="0">
                <a:solidFill>
                  <a:schemeClr val="bg1"/>
                </a:solidFill>
              </a:rPr>
              <a:t>Billedbank</a:t>
            </a:r>
          </a:p>
          <a:p>
            <a:pPr algn="l"/>
            <a:r>
              <a:rPr lang="da-DK" sz="900" b="0" dirty="0">
                <a:solidFill>
                  <a:schemeClr val="bg1"/>
                </a:solidFill>
              </a:rPr>
              <a:t>Bankens billedbank finder</a:t>
            </a:r>
            <a:r>
              <a:rPr lang="da-DK" sz="900" b="0" baseline="0" dirty="0">
                <a:solidFill>
                  <a:schemeClr val="bg1"/>
                </a:solidFill>
              </a:rPr>
              <a:t> du</a:t>
            </a:r>
            <a:r>
              <a:rPr lang="da-DK" sz="900" b="0" dirty="0">
                <a:solidFill>
                  <a:schemeClr val="bg1"/>
                </a:solidFill>
              </a:rPr>
              <a:t> her: </a:t>
            </a:r>
          </a:p>
          <a:p>
            <a:pPr algn="l"/>
            <a:r>
              <a:rPr lang="da-DK" sz="900" b="0" dirty="0">
                <a:solidFill>
                  <a:schemeClr val="bg1"/>
                </a:solidFill>
                <a:hlinkClick r:id="rId3" action="ppaction://hlinkfile">
                  <a:extLst>
                    <a:ext uri="{A12FA001-AC4F-418D-AE19-62706E023703}">
                      <ahyp:hlinkClr xmlns:ahyp="http://schemas.microsoft.com/office/drawing/2018/hyperlinkcolor" val="tx"/>
                    </a:ext>
                  </a:extLst>
                </a:hlinkClick>
              </a:rPr>
              <a:t>H:\Alle\Billedbank</a:t>
            </a:r>
            <a:br>
              <a:rPr lang="da-DK" sz="900" b="0" dirty="0">
                <a:solidFill>
                  <a:schemeClr val="bg1"/>
                </a:solidFill>
              </a:rPr>
            </a:br>
            <a:endParaRPr lang="da-DK" sz="900" b="0" dirty="0">
              <a:solidFill>
                <a:schemeClr val="bg1"/>
              </a:solidFill>
            </a:endParaRPr>
          </a:p>
          <a:p>
            <a:pPr algn="l"/>
            <a:r>
              <a:rPr lang="da-DK" sz="900" b="0" dirty="0">
                <a:solidFill>
                  <a:schemeClr val="bg1"/>
                </a:solidFill>
              </a:rPr>
              <a:t>I denne slide skal du bruge størrelsen</a:t>
            </a:r>
            <a:r>
              <a:rPr lang="da-DK" sz="900" b="0" baseline="0" dirty="0">
                <a:solidFill>
                  <a:schemeClr val="bg1"/>
                </a:solidFill>
              </a:rPr>
              <a:t> </a:t>
            </a:r>
            <a:r>
              <a:rPr lang="da-DK" sz="900" b="0" kern="1200" dirty="0">
                <a:solidFill>
                  <a:schemeClr val="bg1"/>
                </a:solidFill>
                <a:latin typeface="+mn-lt"/>
                <a:ea typeface="+mn-ea"/>
                <a:cs typeface="+mn-cs"/>
              </a:rPr>
              <a:t>helsides.</a:t>
            </a:r>
          </a:p>
          <a:p>
            <a:pPr algn="l"/>
            <a:endParaRPr lang="da-DK" sz="900" b="0" baseline="0" dirty="0">
              <a:solidFill>
                <a:schemeClr val="bg1"/>
              </a:solidFill>
            </a:endParaRPr>
          </a:p>
          <a:p>
            <a:pPr algn="l"/>
            <a:r>
              <a:rPr lang="da-DK" sz="900" b="1" baseline="0" dirty="0" err="1">
                <a:solidFill>
                  <a:schemeClr val="bg1"/>
                </a:solidFill>
              </a:rPr>
              <a:t>Ikonbank</a:t>
            </a:r>
            <a:endParaRPr lang="da-DK" sz="900" b="1" baseline="0" dirty="0">
              <a:solidFill>
                <a:schemeClr val="bg1"/>
              </a:solidFill>
            </a:endParaRPr>
          </a:p>
          <a:p>
            <a:pPr algn="l"/>
            <a:r>
              <a:rPr lang="da-DK" sz="900" b="0" baseline="0" dirty="0">
                <a:solidFill>
                  <a:schemeClr val="bg1"/>
                </a:solidFill>
              </a:rPr>
              <a:t>Bankens ikoner finder du her:</a:t>
            </a:r>
          </a:p>
          <a:p>
            <a:pPr algn="l"/>
            <a:r>
              <a:rPr lang="da-DK" sz="900" b="0" dirty="0">
                <a:solidFill>
                  <a:schemeClr val="bg1"/>
                </a:solidFill>
                <a:hlinkClick r:id="rId4" action="ppaction://hlinkfile">
                  <a:extLst>
                    <a:ext uri="{A12FA001-AC4F-418D-AE19-62706E023703}">
                      <ahyp:hlinkClr xmlns:ahyp="http://schemas.microsoft.com/office/drawing/2018/hyperlinkcolor" val="tx"/>
                    </a:ext>
                  </a:extLst>
                </a:hlinkClick>
              </a:rPr>
              <a:t>H:\Alle\Ikonbank</a:t>
            </a:r>
            <a:endParaRPr lang="da-DK" sz="900" b="0" dirty="0">
              <a:solidFill>
                <a:schemeClr val="bg1"/>
              </a:solidFill>
            </a:endParaRPr>
          </a:p>
        </p:txBody>
      </p:sp>
      <p:sp>
        <p:nvSpPr>
          <p:cNvPr id="19" name="Tekstboks 1">
            <a:extLst>
              <a:ext uri="{FF2B5EF4-FFF2-40B4-BE49-F238E27FC236}">
                <a16:creationId xmlns:a16="http://schemas.microsoft.com/office/drawing/2014/main" id="{742AFE6C-106F-4A62-969B-0C5F3ADF9FD8}"/>
              </a:ext>
            </a:extLst>
          </p:cNvPr>
          <p:cNvSpPr txBox="1"/>
          <p:nvPr userDrawn="1"/>
        </p:nvSpPr>
        <p:spPr>
          <a:xfrm>
            <a:off x="12335089" y="6056646"/>
            <a:ext cx="2520000" cy="801354"/>
          </a:xfrm>
          <a:prstGeom prst="rect">
            <a:avLst/>
          </a:prstGeom>
          <a:solidFill>
            <a:schemeClr val="accent2"/>
          </a:solidFill>
        </p:spPr>
        <p:txBody>
          <a:bodyPr wrap="square" lIns="108000" tIns="108000" rIns="108000" bIns="108000" rtlCol="0">
            <a:noAutofit/>
          </a:bodyPr>
          <a:lstStyle/>
          <a:p>
            <a:pPr algn="l"/>
            <a:r>
              <a:rPr lang="da-DK" sz="900" b="1" dirty="0">
                <a:solidFill>
                  <a:schemeClr val="bg1"/>
                </a:solidFill>
              </a:rPr>
              <a:t>Tip!</a:t>
            </a:r>
          </a:p>
          <a:p>
            <a:pPr algn="l"/>
            <a:r>
              <a:rPr lang="da-DK" sz="900" dirty="0">
                <a:solidFill>
                  <a:schemeClr val="bg1"/>
                </a:solidFill>
              </a:rPr>
              <a:t>Hvis du vil se alle layoutmuligheder, kan du højreklikke på et slide i venstre side og vælge ”layout”.</a:t>
            </a:r>
          </a:p>
        </p:txBody>
      </p:sp>
      <p:sp>
        <p:nvSpPr>
          <p:cNvPr id="25" name="Tekstboks 1">
            <a:extLst>
              <a:ext uri="{FF2B5EF4-FFF2-40B4-BE49-F238E27FC236}">
                <a16:creationId xmlns:a16="http://schemas.microsoft.com/office/drawing/2014/main" id="{3098B8F1-F11A-404E-9009-A417A2B0DC66}"/>
              </a:ext>
            </a:extLst>
          </p:cNvPr>
          <p:cNvSpPr txBox="1"/>
          <p:nvPr userDrawn="1"/>
        </p:nvSpPr>
        <p:spPr>
          <a:xfrm>
            <a:off x="12335087" y="995382"/>
            <a:ext cx="2520000" cy="1209482"/>
          </a:xfrm>
          <a:prstGeom prst="rect">
            <a:avLst/>
          </a:prstGeom>
          <a:solidFill>
            <a:schemeClr val="bg1"/>
          </a:solidFill>
        </p:spPr>
        <p:txBody>
          <a:bodyPr wrap="square" lIns="108000" tIns="108000" rIns="108000" bIns="108000" rtlCol="0">
            <a:noAutofit/>
          </a:bodyPr>
          <a:lstStyle/>
          <a:p>
            <a:pPr algn="l"/>
            <a:r>
              <a:rPr lang="en-US" sz="900" b="1" baseline="0" dirty="0">
                <a:solidFill>
                  <a:schemeClr val="tx1"/>
                </a:solidFill>
              </a:rPr>
              <a:t>U</a:t>
            </a:r>
            <a:r>
              <a:rPr lang="da-DK" sz="900" b="1" baseline="0" dirty="0" err="1">
                <a:solidFill>
                  <a:schemeClr val="tx1"/>
                </a:solidFill>
              </a:rPr>
              <a:t>dskiftning</a:t>
            </a:r>
            <a:r>
              <a:rPr lang="da-DK" sz="900" b="1" baseline="0" dirty="0">
                <a:solidFill>
                  <a:schemeClr val="tx1"/>
                </a:solidFill>
              </a:rPr>
              <a:t> af billede </a:t>
            </a:r>
          </a:p>
          <a:p>
            <a:pPr algn="l"/>
            <a:r>
              <a:rPr lang="da-DK" sz="900" b="1" baseline="0" dirty="0">
                <a:solidFill>
                  <a:schemeClr val="tx1"/>
                </a:solidFill>
              </a:rPr>
              <a:t>1.</a:t>
            </a:r>
            <a:r>
              <a:rPr lang="da-DK" sz="900" b="0" baseline="0" dirty="0">
                <a:solidFill>
                  <a:schemeClr val="tx1"/>
                </a:solidFill>
              </a:rPr>
              <a:t> Højreklikke på billedet. </a:t>
            </a:r>
          </a:p>
          <a:p>
            <a:pPr algn="l"/>
            <a:r>
              <a:rPr lang="da-DK" sz="900" b="1" baseline="0" dirty="0">
                <a:solidFill>
                  <a:schemeClr val="tx1"/>
                </a:solidFill>
              </a:rPr>
              <a:t>2.</a:t>
            </a:r>
            <a:r>
              <a:rPr lang="da-DK" sz="900" b="0" baseline="0" dirty="0">
                <a:solidFill>
                  <a:schemeClr val="tx1"/>
                </a:solidFill>
              </a:rPr>
              <a:t> Vælg ”Skift billede”</a:t>
            </a:r>
          </a:p>
          <a:p>
            <a:pPr algn="l"/>
            <a:r>
              <a:rPr lang="da-DK" sz="900" b="1" baseline="0" dirty="0">
                <a:solidFill>
                  <a:schemeClr val="tx1"/>
                </a:solidFill>
              </a:rPr>
              <a:t>3.</a:t>
            </a:r>
            <a:r>
              <a:rPr lang="da-DK" sz="900" b="0" baseline="0" dirty="0">
                <a:solidFill>
                  <a:schemeClr val="tx1"/>
                </a:solidFill>
              </a:rPr>
              <a:t> Vælg ”Fra en fil”. </a:t>
            </a:r>
          </a:p>
          <a:p>
            <a:pPr algn="l"/>
            <a:r>
              <a:rPr lang="da-DK" sz="900" b="1" baseline="0" dirty="0">
                <a:solidFill>
                  <a:schemeClr val="tx1"/>
                </a:solidFill>
              </a:rPr>
              <a:t>4.</a:t>
            </a:r>
            <a:r>
              <a:rPr lang="da-DK" sz="900" b="0" baseline="0" dirty="0">
                <a:solidFill>
                  <a:schemeClr val="tx1"/>
                </a:solidFill>
              </a:rPr>
              <a:t> Vælg ”Indsæt billede”.</a:t>
            </a:r>
          </a:p>
          <a:p>
            <a:pPr algn="l"/>
            <a:r>
              <a:rPr lang="da-DK" sz="900" b="1" baseline="0" dirty="0">
                <a:solidFill>
                  <a:schemeClr val="tx1"/>
                </a:solidFill>
              </a:rPr>
              <a:t>5.</a:t>
            </a:r>
            <a:r>
              <a:rPr lang="da-DK" sz="900" b="0" baseline="0" dirty="0">
                <a:solidFill>
                  <a:schemeClr val="tx1"/>
                </a:solidFill>
              </a:rPr>
              <a:t> Højreklik på billedet vælg ”Placer bagerst”.</a:t>
            </a:r>
            <a:endParaRPr lang="da-DK" sz="900" b="0" dirty="0">
              <a:solidFill>
                <a:schemeClr val="tx1"/>
              </a:solidFill>
            </a:endParaRPr>
          </a:p>
          <a:p>
            <a:pPr algn="l"/>
            <a:endParaRPr lang="da-DK" sz="900" b="0" dirty="0">
              <a:solidFill>
                <a:schemeClr val="tx1"/>
              </a:solidFill>
            </a:endParaRPr>
          </a:p>
        </p:txBody>
      </p:sp>
      <p:sp>
        <p:nvSpPr>
          <p:cNvPr id="20" name="Pladsholder til dato 2">
            <a:extLst>
              <a:ext uri="{FF2B5EF4-FFF2-40B4-BE49-F238E27FC236}">
                <a16:creationId xmlns:a16="http://schemas.microsoft.com/office/drawing/2014/main" id="{D8A24EE3-3FA1-4048-9636-3DC717A4DE9E}"/>
              </a:ext>
            </a:extLst>
          </p:cNvPr>
          <p:cNvSpPr txBox="1">
            <a:spLocks/>
          </p:cNvSpPr>
          <p:nvPr userDrawn="1"/>
        </p:nvSpPr>
        <p:spPr>
          <a:xfrm>
            <a:off x="9081949" y="6274800"/>
            <a:ext cx="2682851" cy="158400"/>
          </a:xfrm>
          <a:prstGeom prst="rect">
            <a:avLst/>
          </a:prstGeom>
        </p:spPr>
        <p:txBody>
          <a:bodyPr vert="horz" lIns="0" tIns="0" rIns="0" bIns="0" rtlCol="0" anchor="ctr">
            <a:noAutofit/>
          </a:bodyPr>
          <a:lstStyle>
            <a:defPPr>
              <a:defRPr lang="da-DK"/>
            </a:defPPr>
            <a:lvl1pPr marL="0" algn="r" defTabSz="914400" rtl="0" eaLnBrk="1" latinLnBrk="0" hangingPunct="1">
              <a:lnSpc>
                <a:spcPct val="99000"/>
              </a:lnSpc>
              <a:defRPr sz="10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0617F02-325E-4F58-84D2-2FF568AF2298}" type="datetime2">
              <a:rPr lang="da-DK" smtClean="0"/>
              <a:pPr/>
              <a:t>1. november 2022</a:t>
            </a:fld>
            <a:endParaRPr lang="da-DK" dirty="0"/>
          </a:p>
        </p:txBody>
      </p:sp>
      <p:sp>
        <p:nvSpPr>
          <p:cNvPr id="21" name="Pladsholder til diasnummer 4">
            <a:extLst>
              <a:ext uri="{FF2B5EF4-FFF2-40B4-BE49-F238E27FC236}">
                <a16:creationId xmlns:a16="http://schemas.microsoft.com/office/drawing/2014/main" id="{A1C7FC3B-C81F-4A4F-AA32-D97029E45B41}"/>
              </a:ext>
            </a:extLst>
          </p:cNvPr>
          <p:cNvSpPr txBox="1">
            <a:spLocks/>
          </p:cNvSpPr>
          <p:nvPr userDrawn="1"/>
        </p:nvSpPr>
        <p:spPr>
          <a:xfrm>
            <a:off x="9081949" y="6426000"/>
            <a:ext cx="2682851" cy="180000"/>
          </a:xfrm>
          <a:prstGeom prst="rect">
            <a:avLst/>
          </a:prstGeom>
        </p:spPr>
        <p:txBody>
          <a:bodyPr vert="horz" lIns="0" tIns="0" rIns="0" bIns="0" rtlCol="0" anchor="t" anchorCtr="0">
            <a:noAutofit/>
          </a:bodyPr>
          <a:lstStyle>
            <a:defPPr>
              <a:defRPr lang="da-DK"/>
            </a:defPPr>
            <a:lvl1pPr marL="0" algn="r" defTabSz="914400" rtl="0" eaLnBrk="1" latinLnBrk="0" hangingPunct="1">
              <a:lnSpc>
                <a:spcPct val="99000"/>
              </a:lnSpc>
              <a:defRPr sz="10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67EC89C-17A0-4E64-A6D2-B825673CEEDF}" type="slidenum">
              <a:rPr lang="da-DK" smtClean="0"/>
              <a:pPr/>
              <a:t>‹nr.›</a:t>
            </a:fld>
            <a:endParaRPr lang="da-DK" dirty="0"/>
          </a:p>
        </p:txBody>
      </p:sp>
    </p:spTree>
    <p:extLst>
      <p:ext uri="{BB962C8B-B14F-4D97-AF65-F5344CB8AC3E}">
        <p14:creationId xmlns:p14="http://schemas.microsoft.com/office/powerpoint/2010/main" val="3270376490"/>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rganisationsdiagram DK">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a-DK" dirty="0"/>
              <a:t>Klik for at indsætte overskrift i en eller to linjer</a:t>
            </a:r>
          </a:p>
        </p:txBody>
      </p:sp>
      <p:sp>
        <p:nvSpPr>
          <p:cNvPr id="9" name="Pladsholder til indhold 2"/>
          <p:cNvSpPr>
            <a:spLocks noGrp="1"/>
          </p:cNvSpPr>
          <p:nvPr>
            <p:ph sz="quarter" idx="14" hasCustomPrompt="1"/>
          </p:nvPr>
        </p:nvSpPr>
        <p:spPr>
          <a:xfrm>
            <a:off x="424800" y="1354138"/>
            <a:ext cx="11340000" cy="4645025"/>
          </a:xfrm>
        </p:spPr>
        <p:txBody>
          <a:bodyPr/>
          <a:lstStyle>
            <a:lvl1pPr>
              <a:defRPr/>
            </a:lvl1pPr>
          </a:lstStyle>
          <a:p>
            <a:pPr lvl="0"/>
            <a:r>
              <a:rPr lang="da-DK" dirty="0"/>
              <a:t>Klik for at indsætte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3" name="Pladsholder til dato 2"/>
          <p:cNvSpPr>
            <a:spLocks noGrp="1"/>
          </p:cNvSpPr>
          <p:nvPr>
            <p:ph type="dt" sz="half" idx="10"/>
          </p:nvPr>
        </p:nvSpPr>
        <p:spPr/>
        <p:txBody>
          <a:bodyPr/>
          <a:lstStyle/>
          <a:p>
            <a:fld id="{45E54FF8-1B9E-4872-9D9F-C311D9081B65}" type="datetime2">
              <a:rPr lang="da-DK" smtClean="0"/>
              <a:t>1. november 2022</a:t>
            </a:fld>
            <a:endParaRPr lang="da-DK" dirty="0"/>
          </a:p>
        </p:txBody>
      </p:sp>
      <p:sp>
        <p:nvSpPr>
          <p:cNvPr id="4" name="Pladsholder til sidefod 3" hidden="1"/>
          <p:cNvSpPr>
            <a:spLocks noGrp="1"/>
          </p:cNvSpPr>
          <p:nvPr>
            <p:ph type="ftr" sz="quarter" idx="11"/>
          </p:nvPr>
        </p:nvSpPr>
        <p:spPr/>
        <p:txBody>
          <a:bodyPr/>
          <a:lstStyle/>
          <a:p>
            <a:endParaRPr lang="da-DK" dirty="0"/>
          </a:p>
        </p:txBody>
      </p:sp>
      <p:sp>
        <p:nvSpPr>
          <p:cNvPr id="5" name="Pladsholder til diasnummer 4"/>
          <p:cNvSpPr>
            <a:spLocks noGrp="1"/>
          </p:cNvSpPr>
          <p:nvPr>
            <p:ph type="sldNum" sz="quarter" idx="12"/>
          </p:nvPr>
        </p:nvSpPr>
        <p:spPr/>
        <p:txBody>
          <a:bodyPr/>
          <a:lstStyle/>
          <a:p>
            <a:fld id="{667EC89C-17A0-4E64-A6D2-B825673CEEDF}" type="slidenum">
              <a:rPr lang="da-DK" smtClean="0"/>
              <a:pPr/>
              <a:t>‹nr.›</a:t>
            </a:fld>
            <a:endParaRPr lang="da-DK" dirty="0"/>
          </a:p>
        </p:txBody>
      </p:sp>
      <p:sp>
        <p:nvSpPr>
          <p:cNvPr id="20" name="Tekstboks 1">
            <a:extLst>
              <a:ext uri="{FF2B5EF4-FFF2-40B4-BE49-F238E27FC236}">
                <a16:creationId xmlns:a16="http://schemas.microsoft.com/office/drawing/2014/main" id="{5037EF00-F6F3-418A-B931-CAE60252CE9D}"/>
              </a:ext>
            </a:extLst>
          </p:cNvPr>
          <p:cNvSpPr txBox="1"/>
          <p:nvPr userDrawn="1"/>
        </p:nvSpPr>
        <p:spPr>
          <a:xfrm>
            <a:off x="12335087" y="4270785"/>
            <a:ext cx="2520000" cy="1628800"/>
          </a:xfrm>
          <a:prstGeom prst="rect">
            <a:avLst/>
          </a:prstGeom>
          <a:solidFill>
            <a:schemeClr val="accent2"/>
          </a:solidFill>
        </p:spPr>
        <p:txBody>
          <a:bodyPr wrap="square" lIns="108000" tIns="108000" rIns="108000" bIns="108000" rtlCol="0">
            <a:noAutofit/>
          </a:bodyPr>
          <a:lstStyle/>
          <a:p>
            <a:pPr algn="l"/>
            <a:r>
              <a:rPr lang="da-DK" sz="900" b="1" dirty="0">
                <a:solidFill>
                  <a:schemeClr val="bg1"/>
                </a:solidFill>
              </a:rPr>
              <a:t>Billedbank</a:t>
            </a:r>
          </a:p>
          <a:p>
            <a:pPr algn="l"/>
            <a:r>
              <a:rPr lang="da-DK" sz="900" b="0" dirty="0">
                <a:solidFill>
                  <a:schemeClr val="bg1"/>
                </a:solidFill>
              </a:rPr>
              <a:t>Bankens billedbank finder</a:t>
            </a:r>
            <a:r>
              <a:rPr lang="da-DK" sz="900" b="0" baseline="0" dirty="0">
                <a:solidFill>
                  <a:schemeClr val="bg1"/>
                </a:solidFill>
              </a:rPr>
              <a:t> du</a:t>
            </a:r>
            <a:r>
              <a:rPr lang="da-DK" sz="900" b="0" dirty="0">
                <a:solidFill>
                  <a:schemeClr val="bg1"/>
                </a:solidFill>
              </a:rPr>
              <a:t> her: </a:t>
            </a:r>
          </a:p>
          <a:p>
            <a:pPr algn="l"/>
            <a:r>
              <a:rPr lang="da-DK" sz="900" b="0" dirty="0">
                <a:solidFill>
                  <a:schemeClr val="bg1"/>
                </a:solidFill>
                <a:hlinkClick r:id="rId2" action="ppaction://hlinkfile">
                  <a:extLst>
                    <a:ext uri="{A12FA001-AC4F-418D-AE19-62706E023703}">
                      <ahyp:hlinkClr xmlns:ahyp="http://schemas.microsoft.com/office/drawing/2018/hyperlinkcolor" val="tx"/>
                    </a:ext>
                  </a:extLst>
                </a:hlinkClick>
              </a:rPr>
              <a:t>H:\Alle\Billedbank</a:t>
            </a:r>
            <a:br>
              <a:rPr lang="da-DK" sz="900" b="0" dirty="0">
                <a:solidFill>
                  <a:schemeClr val="bg1"/>
                </a:solidFill>
              </a:rPr>
            </a:br>
            <a:endParaRPr lang="da-DK" sz="900" b="0" dirty="0">
              <a:solidFill>
                <a:schemeClr val="bg1"/>
              </a:solidFill>
            </a:endParaRPr>
          </a:p>
          <a:p>
            <a:pPr algn="l"/>
            <a:r>
              <a:rPr lang="da-DK" sz="900" b="0" dirty="0">
                <a:solidFill>
                  <a:schemeClr val="bg1"/>
                </a:solidFill>
              </a:rPr>
              <a:t>I denne slide skal du bruge størrelsen</a:t>
            </a:r>
            <a:r>
              <a:rPr lang="da-DK" sz="900" b="0" baseline="0" dirty="0">
                <a:solidFill>
                  <a:schemeClr val="bg1"/>
                </a:solidFill>
              </a:rPr>
              <a:t> stor.</a:t>
            </a:r>
          </a:p>
          <a:p>
            <a:pPr algn="l"/>
            <a:endParaRPr lang="da-DK" sz="900" b="0" baseline="0" dirty="0">
              <a:solidFill>
                <a:schemeClr val="bg1"/>
              </a:solidFill>
            </a:endParaRPr>
          </a:p>
          <a:p>
            <a:pPr algn="l"/>
            <a:r>
              <a:rPr lang="da-DK" sz="900" b="1" baseline="0" dirty="0" err="1">
                <a:solidFill>
                  <a:schemeClr val="bg1"/>
                </a:solidFill>
              </a:rPr>
              <a:t>Ikonbank</a:t>
            </a:r>
            <a:endParaRPr lang="da-DK" sz="900" b="1" baseline="0" dirty="0">
              <a:solidFill>
                <a:schemeClr val="bg1"/>
              </a:solidFill>
            </a:endParaRPr>
          </a:p>
          <a:p>
            <a:pPr algn="l"/>
            <a:r>
              <a:rPr lang="da-DK" sz="900" b="0" baseline="0" dirty="0">
                <a:solidFill>
                  <a:schemeClr val="bg1"/>
                </a:solidFill>
              </a:rPr>
              <a:t>Bankens ikoner finder du her:</a:t>
            </a:r>
          </a:p>
          <a:p>
            <a:pPr algn="l"/>
            <a:r>
              <a:rPr lang="da-DK" sz="900" b="0" dirty="0">
                <a:solidFill>
                  <a:schemeClr val="bg1"/>
                </a:solidFill>
                <a:hlinkClick r:id="rId3" action="ppaction://hlinkfile">
                  <a:extLst>
                    <a:ext uri="{A12FA001-AC4F-418D-AE19-62706E023703}">
                      <ahyp:hlinkClr xmlns:ahyp="http://schemas.microsoft.com/office/drawing/2018/hyperlinkcolor" val="tx"/>
                    </a:ext>
                  </a:extLst>
                </a:hlinkClick>
              </a:rPr>
              <a:t>H:\Alle\Ikonbank</a:t>
            </a:r>
            <a:endParaRPr lang="da-DK" sz="900" b="0" dirty="0">
              <a:solidFill>
                <a:schemeClr val="bg1"/>
              </a:solidFill>
            </a:endParaRPr>
          </a:p>
        </p:txBody>
      </p:sp>
      <p:sp>
        <p:nvSpPr>
          <p:cNvPr id="21" name="Tekstboks 1">
            <a:extLst>
              <a:ext uri="{FF2B5EF4-FFF2-40B4-BE49-F238E27FC236}">
                <a16:creationId xmlns:a16="http://schemas.microsoft.com/office/drawing/2014/main" id="{9753D354-A036-4CEB-95D7-BE379900A6E0}"/>
              </a:ext>
            </a:extLst>
          </p:cNvPr>
          <p:cNvSpPr txBox="1"/>
          <p:nvPr userDrawn="1"/>
        </p:nvSpPr>
        <p:spPr>
          <a:xfrm>
            <a:off x="-2665487" y="1772816"/>
            <a:ext cx="2520000" cy="1224136"/>
          </a:xfrm>
          <a:prstGeom prst="rect">
            <a:avLst/>
          </a:prstGeom>
          <a:solidFill>
            <a:schemeClr val="bg1"/>
          </a:solidFill>
        </p:spPr>
        <p:txBody>
          <a:bodyPr wrap="square" lIns="108000" tIns="108000" rIns="108000" bIns="108000" rtlCol="0">
            <a:noAutofit/>
          </a:bodyPr>
          <a:lstStyle/>
          <a:p>
            <a:pPr algn="l"/>
            <a:r>
              <a:rPr lang="da-DK" sz="900" b="1" dirty="0" err="1">
                <a:solidFill>
                  <a:schemeClr val="tx1"/>
                </a:solidFill>
              </a:rPr>
              <a:t>Tekstniveauer</a:t>
            </a:r>
            <a:endParaRPr lang="da-DK" sz="900" b="1" dirty="0">
              <a:solidFill>
                <a:schemeClr val="tx1"/>
              </a:solidFill>
            </a:endParaRPr>
          </a:p>
          <a:p>
            <a:pPr algn="l"/>
            <a:r>
              <a:rPr lang="en-US" sz="900" b="0" dirty="0" err="1">
                <a:solidFill>
                  <a:schemeClr val="tx1"/>
                </a:solidFill>
              </a:rPr>
              <a:t>Til</a:t>
            </a:r>
            <a:r>
              <a:rPr lang="en-US" sz="900" b="0" dirty="0">
                <a:solidFill>
                  <a:schemeClr val="tx1"/>
                </a:solidFill>
              </a:rPr>
              <a:t> </a:t>
            </a:r>
            <a:r>
              <a:rPr lang="en-US" sz="900" b="0" dirty="0" err="1">
                <a:solidFill>
                  <a:schemeClr val="tx1"/>
                </a:solidFill>
              </a:rPr>
              <a:t>standardtekst</a:t>
            </a:r>
            <a:r>
              <a:rPr lang="en-US" sz="900" b="0" dirty="0">
                <a:solidFill>
                  <a:schemeClr val="tx1"/>
                </a:solidFill>
              </a:rPr>
              <a:t> </a:t>
            </a:r>
            <a:r>
              <a:rPr lang="en-US" sz="900" b="0" dirty="0" err="1">
                <a:solidFill>
                  <a:schemeClr val="tx1"/>
                </a:solidFill>
              </a:rPr>
              <a:t>bruges</a:t>
            </a:r>
            <a:r>
              <a:rPr lang="en-US" sz="900" b="0" dirty="0">
                <a:solidFill>
                  <a:schemeClr val="tx1"/>
                </a:solidFill>
              </a:rPr>
              <a:t> </a:t>
            </a:r>
            <a:r>
              <a:rPr lang="en-US" sz="900" b="0" dirty="0" err="1">
                <a:solidFill>
                  <a:schemeClr val="tx1"/>
                </a:solidFill>
              </a:rPr>
              <a:t>skriftstørrelse</a:t>
            </a:r>
            <a:r>
              <a:rPr lang="en-US" sz="900" b="0" dirty="0">
                <a:solidFill>
                  <a:schemeClr val="tx1"/>
                </a:solidFill>
              </a:rPr>
              <a:t> 22.</a:t>
            </a:r>
            <a:r>
              <a:rPr lang="da-DK" sz="900" b="0" dirty="0">
                <a:solidFill>
                  <a:schemeClr val="tx1"/>
                </a:solidFill>
              </a:rPr>
              <a:t> For mindre tekst bruges skriftstørrelse 18, 15 eller 12 – ikke mindre.</a:t>
            </a:r>
          </a:p>
          <a:p>
            <a:pPr algn="l"/>
            <a:endParaRPr lang="da-DK" sz="900" b="0" dirty="0">
              <a:solidFill>
                <a:schemeClr val="tx1"/>
              </a:solidFill>
            </a:endParaRPr>
          </a:p>
          <a:p>
            <a:pPr algn="l"/>
            <a:r>
              <a:rPr lang="da-DK" sz="900" b="0" dirty="0">
                <a:solidFill>
                  <a:schemeClr val="tx1"/>
                </a:solidFill>
              </a:rPr>
              <a:t>Underoverskrifter skrives med fed.</a:t>
            </a:r>
          </a:p>
        </p:txBody>
      </p:sp>
      <p:sp>
        <p:nvSpPr>
          <p:cNvPr id="22" name="Tekstboks 1">
            <a:extLst>
              <a:ext uri="{FF2B5EF4-FFF2-40B4-BE49-F238E27FC236}">
                <a16:creationId xmlns:a16="http://schemas.microsoft.com/office/drawing/2014/main" id="{D2B98664-82D0-4C83-AB82-672110A6BC04}"/>
              </a:ext>
            </a:extLst>
          </p:cNvPr>
          <p:cNvSpPr txBox="1"/>
          <p:nvPr userDrawn="1"/>
        </p:nvSpPr>
        <p:spPr>
          <a:xfrm>
            <a:off x="12335087" y="6056646"/>
            <a:ext cx="2520000" cy="801354"/>
          </a:xfrm>
          <a:prstGeom prst="rect">
            <a:avLst/>
          </a:prstGeom>
          <a:solidFill>
            <a:schemeClr val="accent2"/>
          </a:solidFill>
        </p:spPr>
        <p:txBody>
          <a:bodyPr wrap="square" lIns="108000" tIns="108000" rIns="108000" bIns="108000" rtlCol="0">
            <a:noAutofit/>
          </a:bodyPr>
          <a:lstStyle/>
          <a:p>
            <a:pPr algn="l"/>
            <a:r>
              <a:rPr lang="da-DK" sz="900" b="1" dirty="0">
                <a:solidFill>
                  <a:schemeClr val="bg1"/>
                </a:solidFill>
              </a:rPr>
              <a:t>Tip!</a:t>
            </a:r>
          </a:p>
          <a:p>
            <a:pPr algn="l"/>
            <a:r>
              <a:rPr lang="da-DK" sz="900" dirty="0">
                <a:solidFill>
                  <a:schemeClr val="bg1"/>
                </a:solidFill>
              </a:rPr>
              <a:t>Hvis du vil se alle layoutmuligheder, kan du højreklikke på et slide i venstre side og vælge ”layout”.</a:t>
            </a:r>
          </a:p>
        </p:txBody>
      </p:sp>
      <p:sp>
        <p:nvSpPr>
          <p:cNvPr id="23" name="Tekstboks 1">
            <a:extLst>
              <a:ext uri="{FF2B5EF4-FFF2-40B4-BE49-F238E27FC236}">
                <a16:creationId xmlns:a16="http://schemas.microsoft.com/office/drawing/2014/main" id="{704F0FE4-01A5-4987-B58C-41F82D7AA13A}"/>
              </a:ext>
            </a:extLst>
          </p:cNvPr>
          <p:cNvSpPr txBox="1"/>
          <p:nvPr userDrawn="1"/>
        </p:nvSpPr>
        <p:spPr>
          <a:xfrm>
            <a:off x="12335087" y="6056"/>
            <a:ext cx="2520000" cy="864096"/>
          </a:xfrm>
          <a:prstGeom prst="rect">
            <a:avLst/>
          </a:prstGeom>
          <a:solidFill>
            <a:schemeClr val="bg1"/>
          </a:solidFill>
        </p:spPr>
        <p:txBody>
          <a:bodyPr wrap="square" lIns="108000" tIns="108000" rIns="108000" bIns="108000" rtlCol="0">
            <a:noAutofit/>
          </a:bodyPr>
          <a:lstStyle/>
          <a:p>
            <a:pPr algn="l"/>
            <a:r>
              <a:rPr lang="da-DK" sz="900" b="1" i="0" u="none" strike="noStrike" kern="1200" baseline="0" noProof="1">
                <a:solidFill>
                  <a:schemeClr val="tx1"/>
                </a:solidFill>
                <a:latin typeface="+mn-lt"/>
                <a:ea typeface="+mn-ea"/>
                <a:cs typeface="+mn-cs"/>
              </a:rPr>
              <a:t>Indsæt billede</a:t>
            </a:r>
          </a:p>
          <a:p>
            <a:pPr algn="l"/>
            <a:r>
              <a:rPr lang="da-DK" sz="900" b="1" i="0" u="none" strike="noStrike" kern="1200" baseline="0" noProof="1">
                <a:solidFill>
                  <a:schemeClr val="tx1"/>
                </a:solidFill>
                <a:latin typeface="+mn-lt"/>
                <a:ea typeface="+mn-ea"/>
                <a:cs typeface="+mn-cs"/>
              </a:rPr>
              <a:t>1. </a:t>
            </a:r>
            <a:r>
              <a:rPr lang="da-DK" sz="900" b="0" i="0" u="none" strike="noStrike" kern="1200" baseline="0" noProof="1">
                <a:solidFill>
                  <a:schemeClr val="tx1"/>
                </a:solidFill>
                <a:latin typeface="+mn-lt"/>
                <a:ea typeface="+mn-ea"/>
                <a:cs typeface="+mn-cs"/>
              </a:rPr>
              <a:t>Klik på det lille billedeindsættelsesikon i midten af pladsholderen</a:t>
            </a:r>
          </a:p>
          <a:p>
            <a:pPr algn="l"/>
            <a:r>
              <a:rPr lang="da-DK" sz="900" b="1" i="0" u="none" strike="noStrike" kern="1200" baseline="0" noProof="1">
                <a:solidFill>
                  <a:schemeClr val="tx1"/>
                </a:solidFill>
                <a:latin typeface="+mn-lt"/>
                <a:ea typeface="+mn-ea"/>
                <a:cs typeface="+mn-cs"/>
              </a:rPr>
              <a:t>2. </a:t>
            </a:r>
            <a:r>
              <a:rPr lang="da-DK" sz="900" b="0" i="0" u="none" strike="noStrike" kern="1200" baseline="0" noProof="1">
                <a:solidFill>
                  <a:schemeClr val="tx1"/>
                </a:solidFill>
                <a:latin typeface="+mn-lt"/>
                <a:ea typeface="+mn-ea"/>
                <a:cs typeface="+mn-cs"/>
              </a:rPr>
              <a:t>Indsæt det ønskede billede</a:t>
            </a:r>
          </a:p>
          <a:p>
            <a:pPr algn="l"/>
            <a:r>
              <a:rPr lang="da-DK" sz="900" b="1" i="0" u="none" strike="noStrike" kern="1200" baseline="0" noProof="1">
                <a:solidFill>
                  <a:schemeClr val="tx1"/>
                </a:solidFill>
                <a:latin typeface="+mn-lt"/>
                <a:ea typeface="+mn-ea"/>
                <a:cs typeface="+mn-cs"/>
              </a:rPr>
              <a:t>3. </a:t>
            </a:r>
            <a:r>
              <a:rPr lang="da-DK" sz="900" b="0" i="0" u="none" strike="noStrike" kern="1200" baseline="0" noProof="1">
                <a:solidFill>
                  <a:schemeClr val="tx1"/>
                </a:solidFill>
                <a:latin typeface="+mn-lt"/>
                <a:ea typeface="+mn-ea"/>
                <a:cs typeface="+mn-cs"/>
              </a:rPr>
              <a:t>Billedet skal fylde hele rammen ud</a:t>
            </a:r>
          </a:p>
        </p:txBody>
      </p:sp>
      <p:sp>
        <p:nvSpPr>
          <p:cNvPr id="24" name="Tekstboks 1">
            <a:extLst>
              <a:ext uri="{FF2B5EF4-FFF2-40B4-BE49-F238E27FC236}">
                <a16:creationId xmlns:a16="http://schemas.microsoft.com/office/drawing/2014/main" id="{C8CFAC9D-7C98-4718-A7C4-02B9383DB7D5}"/>
              </a:ext>
            </a:extLst>
          </p:cNvPr>
          <p:cNvSpPr txBox="1"/>
          <p:nvPr userDrawn="1"/>
        </p:nvSpPr>
        <p:spPr>
          <a:xfrm>
            <a:off x="-2664728" y="0"/>
            <a:ext cx="2520000" cy="1628800"/>
          </a:xfrm>
          <a:prstGeom prst="rect">
            <a:avLst/>
          </a:prstGeom>
          <a:solidFill>
            <a:schemeClr val="bg1"/>
          </a:solidFill>
        </p:spPr>
        <p:txBody>
          <a:bodyPr wrap="square" lIns="108000" tIns="108000" rIns="108000" bIns="108000" rtlCol="0">
            <a:noAutofit/>
          </a:bodyPr>
          <a:lstStyle/>
          <a:p>
            <a:pPr algn="l"/>
            <a:r>
              <a:rPr lang="da-DK" sz="900" b="1" dirty="0">
                <a:solidFill>
                  <a:schemeClr val="tx1"/>
                </a:solidFill>
              </a:rPr>
              <a:t>Tekst-typografier</a:t>
            </a:r>
          </a:p>
          <a:p>
            <a:pPr algn="l"/>
            <a:r>
              <a:rPr lang="da-DK" sz="900" b="0" dirty="0">
                <a:solidFill>
                  <a:schemeClr val="tx1"/>
                </a:solidFill>
              </a:rPr>
              <a:t>Brug </a:t>
            </a:r>
            <a:r>
              <a:rPr lang="da-DK" sz="900" b="1" dirty="0">
                <a:solidFill>
                  <a:schemeClr val="tx1"/>
                </a:solidFill>
              </a:rPr>
              <a:t>TAB</a:t>
            </a:r>
            <a:r>
              <a:rPr lang="da-DK" sz="900" b="0" dirty="0">
                <a:solidFill>
                  <a:schemeClr val="tx1"/>
                </a:solidFill>
              </a:rPr>
              <a:t> for at gå frem i tekst-niveauer</a:t>
            </a:r>
          </a:p>
          <a:p>
            <a:pPr algn="l"/>
            <a:endParaRPr lang="da-DK" sz="900" b="0" dirty="0">
              <a:solidFill>
                <a:schemeClr val="tx1"/>
              </a:solidFill>
            </a:endParaRPr>
          </a:p>
          <a:p>
            <a:pPr algn="l"/>
            <a:r>
              <a:rPr lang="da-DK" sz="900" b="0" dirty="0">
                <a:solidFill>
                  <a:schemeClr val="tx1"/>
                </a:solidFill>
              </a:rPr>
              <a:t>Klik for at indsætte tekst</a:t>
            </a:r>
          </a:p>
          <a:p>
            <a:pPr marL="108000" indent="-108000" algn="l">
              <a:buFont typeface="Arial" panose="020B0604020202020204" pitchFamily="34" charset="0"/>
              <a:buChar char="•"/>
            </a:pPr>
            <a:r>
              <a:rPr lang="da-DK" sz="900" b="0" dirty="0">
                <a:solidFill>
                  <a:schemeClr val="tx1"/>
                </a:solidFill>
              </a:rPr>
              <a:t>Andet niveau</a:t>
            </a:r>
          </a:p>
          <a:p>
            <a:pPr marL="288000" indent="-108000" algn="l">
              <a:buFont typeface="Arial" panose="020B0604020202020204" pitchFamily="34" charset="0"/>
              <a:buChar char="•"/>
            </a:pPr>
            <a:r>
              <a:rPr lang="da-DK" sz="800" b="0" dirty="0">
                <a:solidFill>
                  <a:schemeClr val="tx1"/>
                </a:solidFill>
              </a:rPr>
              <a:t>Tredje niveau</a:t>
            </a:r>
          </a:p>
          <a:p>
            <a:pPr marL="468000" indent="-108000" algn="l">
              <a:buFont typeface="Arial" panose="020B0604020202020204" pitchFamily="34" charset="0"/>
              <a:buChar char="•"/>
            </a:pPr>
            <a:r>
              <a:rPr lang="da-DK" sz="600" b="0" dirty="0">
                <a:solidFill>
                  <a:schemeClr val="tx1"/>
                </a:solidFill>
              </a:rPr>
              <a:t>Fjerde niveau</a:t>
            </a:r>
          </a:p>
          <a:p>
            <a:pPr marL="612000" indent="-108000" algn="l">
              <a:buFont typeface="Arial" panose="020B0604020202020204" pitchFamily="34" charset="0"/>
              <a:buChar char="•"/>
            </a:pPr>
            <a:r>
              <a:rPr lang="da-DK" sz="600" b="0" dirty="0">
                <a:solidFill>
                  <a:schemeClr val="tx1"/>
                </a:solidFill>
              </a:rPr>
              <a:t>Femte niveau</a:t>
            </a:r>
          </a:p>
          <a:p>
            <a:pPr algn="l"/>
            <a:endParaRPr lang="da-DK" sz="900" b="0" dirty="0">
              <a:solidFill>
                <a:schemeClr val="tx1"/>
              </a:solidFill>
            </a:endParaRPr>
          </a:p>
          <a:p>
            <a:pPr algn="l"/>
            <a:r>
              <a:rPr lang="da-DK" sz="900" b="0" dirty="0">
                <a:solidFill>
                  <a:schemeClr val="tx1"/>
                </a:solidFill>
              </a:rPr>
              <a:t>For at gå tilbage i tekst-niveauer, brug </a:t>
            </a:r>
            <a:r>
              <a:rPr lang="da-DK" sz="900" b="1" dirty="0">
                <a:solidFill>
                  <a:schemeClr val="tx1"/>
                </a:solidFill>
              </a:rPr>
              <a:t>SHIFT + TAB</a:t>
            </a:r>
          </a:p>
        </p:txBody>
      </p:sp>
      <p:sp>
        <p:nvSpPr>
          <p:cNvPr id="14" name="Tekstboks 1">
            <a:extLst>
              <a:ext uri="{FF2B5EF4-FFF2-40B4-BE49-F238E27FC236}">
                <a16:creationId xmlns:a16="http://schemas.microsoft.com/office/drawing/2014/main" id="{242423F5-1443-43A9-9542-1EAC372B6DE6}"/>
              </a:ext>
            </a:extLst>
          </p:cNvPr>
          <p:cNvSpPr txBox="1"/>
          <p:nvPr userDrawn="1"/>
        </p:nvSpPr>
        <p:spPr>
          <a:xfrm>
            <a:off x="12335087" y="995382"/>
            <a:ext cx="2520000" cy="1209482"/>
          </a:xfrm>
          <a:prstGeom prst="rect">
            <a:avLst/>
          </a:prstGeom>
          <a:solidFill>
            <a:schemeClr val="bg1"/>
          </a:solidFill>
        </p:spPr>
        <p:txBody>
          <a:bodyPr wrap="square" lIns="108000" tIns="108000" rIns="108000" bIns="108000" rtlCol="0">
            <a:noAutofit/>
          </a:bodyPr>
          <a:lstStyle/>
          <a:p>
            <a:pPr algn="l"/>
            <a:r>
              <a:rPr lang="en-US" sz="900" b="1" baseline="0" dirty="0">
                <a:solidFill>
                  <a:schemeClr val="tx1"/>
                </a:solidFill>
              </a:rPr>
              <a:t>U</a:t>
            </a:r>
            <a:r>
              <a:rPr lang="da-DK" sz="900" b="1" baseline="0" dirty="0" err="1">
                <a:solidFill>
                  <a:schemeClr val="tx1"/>
                </a:solidFill>
              </a:rPr>
              <a:t>dskiftning</a:t>
            </a:r>
            <a:r>
              <a:rPr lang="da-DK" sz="900" b="1" baseline="0" dirty="0">
                <a:solidFill>
                  <a:schemeClr val="tx1"/>
                </a:solidFill>
              </a:rPr>
              <a:t> af billede </a:t>
            </a:r>
          </a:p>
          <a:p>
            <a:pPr algn="l"/>
            <a:r>
              <a:rPr lang="da-DK" sz="900" b="1" baseline="0" dirty="0">
                <a:solidFill>
                  <a:schemeClr val="tx1"/>
                </a:solidFill>
              </a:rPr>
              <a:t>1.</a:t>
            </a:r>
            <a:r>
              <a:rPr lang="da-DK" sz="900" b="0" baseline="0" dirty="0">
                <a:solidFill>
                  <a:schemeClr val="tx1"/>
                </a:solidFill>
              </a:rPr>
              <a:t> Højreklikke på billedet. </a:t>
            </a:r>
          </a:p>
          <a:p>
            <a:pPr algn="l"/>
            <a:r>
              <a:rPr lang="da-DK" sz="900" b="1" baseline="0" dirty="0">
                <a:solidFill>
                  <a:schemeClr val="tx1"/>
                </a:solidFill>
              </a:rPr>
              <a:t>2.</a:t>
            </a:r>
            <a:r>
              <a:rPr lang="da-DK" sz="900" b="0" baseline="0" dirty="0">
                <a:solidFill>
                  <a:schemeClr val="tx1"/>
                </a:solidFill>
              </a:rPr>
              <a:t> Vælg ”Skift billede”</a:t>
            </a:r>
          </a:p>
          <a:p>
            <a:pPr algn="l"/>
            <a:r>
              <a:rPr lang="da-DK" sz="900" b="1" baseline="0" dirty="0">
                <a:solidFill>
                  <a:schemeClr val="tx1"/>
                </a:solidFill>
              </a:rPr>
              <a:t>3.</a:t>
            </a:r>
            <a:r>
              <a:rPr lang="da-DK" sz="900" b="0" baseline="0" dirty="0">
                <a:solidFill>
                  <a:schemeClr val="tx1"/>
                </a:solidFill>
              </a:rPr>
              <a:t> Vælg ”Fra en fil”. </a:t>
            </a:r>
          </a:p>
          <a:p>
            <a:pPr algn="l"/>
            <a:r>
              <a:rPr lang="da-DK" sz="900" b="1" baseline="0" dirty="0">
                <a:solidFill>
                  <a:schemeClr val="tx1"/>
                </a:solidFill>
              </a:rPr>
              <a:t>4.</a:t>
            </a:r>
            <a:r>
              <a:rPr lang="da-DK" sz="900" b="0" baseline="0" dirty="0">
                <a:solidFill>
                  <a:schemeClr val="tx1"/>
                </a:solidFill>
              </a:rPr>
              <a:t> Vælg ”Indsæt billede”.</a:t>
            </a:r>
          </a:p>
          <a:p>
            <a:pPr algn="l"/>
            <a:r>
              <a:rPr lang="da-DK" sz="900" b="1" baseline="0" dirty="0">
                <a:solidFill>
                  <a:schemeClr val="tx1"/>
                </a:solidFill>
              </a:rPr>
              <a:t>5.</a:t>
            </a:r>
            <a:r>
              <a:rPr lang="da-DK" sz="900" b="0" baseline="0" dirty="0">
                <a:solidFill>
                  <a:schemeClr val="tx1"/>
                </a:solidFill>
              </a:rPr>
              <a:t> Højreklik på billedet vælg ”Placer bagerst”.</a:t>
            </a:r>
            <a:endParaRPr lang="da-DK" sz="900" b="0" dirty="0">
              <a:solidFill>
                <a:schemeClr val="tx1"/>
              </a:solidFill>
            </a:endParaRPr>
          </a:p>
          <a:p>
            <a:pPr algn="l"/>
            <a:endParaRPr lang="da-DK" sz="900" b="0" dirty="0">
              <a:solidFill>
                <a:schemeClr val="tx1"/>
              </a:solidFill>
            </a:endParaRPr>
          </a:p>
        </p:txBody>
      </p:sp>
      <p:pic>
        <p:nvPicPr>
          <p:cNvPr id="7" name="Billede 6">
            <a:extLst>
              <a:ext uri="{FF2B5EF4-FFF2-40B4-BE49-F238E27FC236}">
                <a16:creationId xmlns:a16="http://schemas.microsoft.com/office/drawing/2014/main" id="{3973EB87-C6CF-466A-B00F-5A20C7883D0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16290" y="1289118"/>
            <a:ext cx="11357832" cy="4279763"/>
          </a:xfrm>
          <a:prstGeom prst="rect">
            <a:avLst/>
          </a:prstGeom>
        </p:spPr>
      </p:pic>
    </p:spTree>
    <p:extLst>
      <p:ext uri="{BB962C8B-B14F-4D97-AF65-F5344CB8AC3E}">
        <p14:creationId xmlns:p14="http://schemas.microsoft.com/office/powerpoint/2010/main" val="24784400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rganisationsdiagram UK">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a-DK" dirty="0"/>
              <a:t>Klik for at indsætte overskrift i en eller to linjer</a:t>
            </a:r>
          </a:p>
        </p:txBody>
      </p:sp>
      <p:sp>
        <p:nvSpPr>
          <p:cNvPr id="9" name="Pladsholder til indhold 2"/>
          <p:cNvSpPr>
            <a:spLocks noGrp="1"/>
          </p:cNvSpPr>
          <p:nvPr>
            <p:ph sz="quarter" idx="14" hasCustomPrompt="1"/>
          </p:nvPr>
        </p:nvSpPr>
        <p:spPr>
          <a:xfrm>
            <a:off x="424800" y="1354138"/>
            <a:ext cx="11340000" cy="4645025"/>
          </a:xfrm>
        </p:spPr>
        <p:txBody>
          <a:bodyPr/>
          <a:lstStyle>
            <a:lvl1pPr>
              <a:defRPr/>
            </a:lvl1pPr>
          </a:lstStyle>
          <a:p>
            <a:pPr lvl="0"/>
            <a:r>
              <a:rPr lang="da-DK" dirty="0"/>
              <a:t>Klik for at indsætte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3" name="Pladsholder til dato 2"/>
          <p:cNvSpPr>
            <a:spLocks noGrp="1"/>
          </p:cNvSpPr>
          <p:nvPr>
            <p:ph type="dt" sz="half" idx="10"/>
          </p:nvPr>
        </p:nvSpPr>
        <p:spPr/>
        <p:txBody>
          <a:bodyPr/>
          <a:lstStyle/>
          <a:p>
            <a:fld id="{45E54FF8-1B9E-4872-9D9F-C311D9081B65}" type="datetime2">
              <a:rPr lang="da-DK" smtClean="0"/>
              <a:t>1. november 2022</a:t>
            </a:fld>
            <a:endParaRPr lang="da-DK" dirty="0"/>
          </a:p>
        </p:txBody>
      </p:sp>
      <p:sp>
        <p:nvSpPr>
          <p:cNvPr id="4" name="Pladsholder til sidefod 3" hidden="1"/>
          <p:cNvSpPr>
            <a:spLocks noGrp="1"/>
          </p:cNvSpPr>
          <p:nvPr>
            <p:ph type="ftr" sz="quarter" idx="11"/>
          </p:nvPr>
        </p:nvSpPr>
        <p:spPr/>
        <p:txBody>
          <a:bodyPr/>
          <a:lstStyle/>
          <a:p>
            <a:endParaRPr lang="da-DK" dirty="0"/>
          </a:p>
        </p:txBody>
      </p:sp>
      <p:sp>
        <p:nvSpPr>
          <p:cNvPr id="5" name="Pladsholder til diasnummer 4"/>
          <p:cNvSpPr>
            <a:spLocks noGrp="1"/>
          </p:cNvSpPr>
          <p:nvPr>
            <p:ph type="sldNum" sz="quarter" idx="12"/>
          </p:nvPr>
        </p:nvSpPr>
        <p:spPr/>
        <p:txBody>
          <a:bodyPr/>
          <a:lstStyle/>
          <a:p>
            <a:fld id="{667EC89C-17A0-4E64-A6D2-B825673CEEDF}" type="slidenum">
              <a:rPr lang="da-DK" smtClean="0"/>
              <a:pPr/>
              <a:t>‹nr.›</a:t>
            </a:fld>
            <a:endParaRPr lang="da-DK" dirty="0"/>
          </a:p>
        </p:txBody>
      </p:sp>
      <p:sp>
        <p:nvSpPr>
          <p:cNvPr id="20" name="Tekstboks 1">
            <a:extLst>
              <a:ext uri="{FF2B5EF4-FFF2-40B4-BE49-F238E27FC236}">
                <a16:creationId xmlns:a16="http://schemas.microsoft.com/office/drawing/2014/main" id="{5037EF00-F6F3-418A-B931-CAE60252CE9D}"/>
              </a:ext>
            </a:extLst>
          </p:cNvPr>
          <p:cNvSpPr txBox="1"/>
          <p:nvPr userDrawn="1"/>
        </p:nvSpPr>
        <p:spPr>
          <a:xfrm>
            <a:off x="12335087" y="4270785"/>
            <a:ext cx="2520000" cy="1628800"/>
          </a:xfrm>
          <a:prstGeom prst="rect">
            <a:avLst/>
          </a:prstGeom>
          <a:solidFill>
            <a:schemeClr val="accent2"/>
          </a:solidFill>
        </p:spPr>
        <p:txBody>
          <a:bodyPr wrap="square" lIns="108000" tIns="108000" rIns="108000" bIns="108000" rtlCol="0">
            <a:noAutofit/>
          </a:bodyPr>
          <a:lstStyle/>
          <a:p>
            <a:pPr algn="l"/>
            <a:r>
              <a:rPr lang="da-DK" sz="900" b="1" dirty="0">
                <a:solidFill>
                  <a:schemeClr val="bg1"/>
                </a:solidFill>
              </a:rPr>
              <a:t>Billedbank</a:t>
            </a:r>
          </a:p>
          <a:p>
            <a:pPr algn="l"/>
            <a:r>
              <a:rPr lang="da-DK" sz="900" b="0" dirty="0">
                <a:solidFill>
                  <a:schemeClr val="bg1"/>
                </a:solidFill>
              </a:rPr>
              <a:t>Bankens billedbank finder</a:t>
            </a:r>
            <a:r>
              <a:rPr lang="da-DK" sz="900" b="0" baseline="0" dirty="0">
                <a:solidFill>
                  <a:schemeClr val="bg1"/>
                </a:solidFill>
              </a:rPr>
              <a:t> du</a:t>
            </a:r>
            <a:r>
              <a:rPr lang="da-DK" sz="900" b="0" dirty="0">
                <a:solidFill>
                  <a:schemeClr val="bg1"/>
                </a:solidFill>
              </a:rPr>
              <a:t> her: </a:t>
            </a:r>
          </a:p>
          <a:p>
            <a:pPr algn="l"/>
            <a:r>
              <a:rPr lang="da-DK" sz="900" b="0" dirty="0">
                <a:solidFill>
                  <a:schemeClr val="bg1"/>
                </a:solidFill>
                <a:hlinkClick r:id="rId2" action="ppaction://hlinkfile">
                  <a:extLst>
                    <a:ext uri="{A12FA001-AC4F-418D-AE19-62706E023703}">
                      <ahyp:hlinkClr xmlns:ahyp="http://schemas.microsoft.com/office/drawing/2018/hyperlinkcolor" val="tx"/>
                    </a:ext>
                  </a:extLst>
                </a:hlinkClick>
              </a:rPr>
              <a:t>H:\Alle\Billedbank</a:t>
            </a:r>
            <a:br>
              <a:rPr lang="da-DK" sz="900" b="0" dirty="0">
                <a:solidFill>
                  <a:schemeClr val="bg1"/>
                </a:solidFill>
              </a:rPr>
            </a:br>
            <a:endParaRPr lang="da-DK" sz="900" b="0" dirty="0">
              <a:solidFill>
                <a:schemeClr val="bg1"/>
              </a:solidFill>
            </a:endParaRPr>
          </a:p>
          <a:p>
            <a:pPr algn="l"/>
            <a:r>
              <a:rPr lang="da-DK" sz="900" b="0" dirty="0">
                <a:solidFill>
                  <a:schemeClr val="bg1"/>
                </a:solidFill>
              </a:rPr>
              <a:t>I denne slide skal du bruge størrelsen</a:t>
            </a:r>
            <a:r>
              <a:rPr lang="da-DK" sz="900" b="0" baseline="0" dirty="0">
                <a:solidFill>
                  <a:schemeClr val="bg1"/>
                </a:solidFill>
              </a:rPr>
              <a:t> stor.</a:t>
            </a:r>
          </a:p>
          <a:p>
            <a:pPr algn="l"/>
            <a:endParaRPr lang="da-DK" sz="900" b="0" baseline="0" dirty="0">
              <a:solidFill>
                <a:schemeClr val="bg1"/>
              </a:solidFill>
            </a:endParaRPr>
          </a:p>
          <a:p>
            <a:pPr algn="l"/>
            <a:r>
              <a:rPr lang="da-DK" sz="900" b="1" baseline="0" dirty="0" err="1">
                <a:solidFill>
                  <a:schemeClr val="bg1"/>
                </a:solidFill>
              </a:rPr>
              <a:t>Ikonbank</a:t>
            </a:r>
            <a:endParaRPr lang="da-DK" sz="900" b="1" baseline="0" dirty="0">
              <a:solidFill>
                <a:schemeClr val="bg1"/>
              </a:solidFill>
            </a:endParaRPr>
          </a:p>
          <a:p>
            <a:pPr algn="l"/>
            <a:r>
              <a:rPr lang="da-DK" sz="900" b="0" baseline="0" dirty="0">
                <a:solidFill>
                  <a:schemeClr val="bg1"/>
                </a:solidFill>
              </a:rPr>
              <a:t>Bankens ikoner finder du her:</a:t>
            </a:r>
          </a:p>
          <a:p>
            <a:pPr algn="l"/>
            <a:r>
              <a:rPr lang="da-DK" sz="900" b="0" dirty="0">
                <a:solidFill>
                  <a:schemeClr val="bg1"/>
                </a:solidFill>
                <a:hlinkClick r:id="rId3" action="ppaction://hlinkfile">
                  <a:extLst>
                    <a:ext uri="{A12FA001-AC4F-418D-AE19-62706E023703}">
                      <ahyp:hlinkClr xmlns:ahyp="http://schemas.microsoft.com/office/drawing/2018/hyperlinkcolor" val="tx"/>
                    </a:ext>
                  </a:extLst>
                </a:hlinkClick>
              </a:rPr>
              <a:t>H:\Alle\Ikonbank</a:t>
            </a:r>
            <a:endParaRPr lang="da-DK" sz="900" b="0" dirty="0">
              <a:solidFill>
                <a:schemeClr val="bg1"/>
              </a:solidFill>
            </a:endParaRPr>
          </a:p>
        </p:txBody>
      </p:sp>
      <p:sp>
        <p:nvSpPr>
          <p:cNvPr id="21" name="Tekstboks 1">
            <a:extLst>
              <a:ext uri="{FF2B5EF4-FFF2-40B4-BE49-F238E27FC236}">
                <a16:creationId xmlns:a16="http://schemas.microsoft.com/office/drawing/2014/main" id="{9753D354-A036-4CEB-95D7-BE379900A6E0}"/>
              </a:ext>
            </a:extLst>
          </p:cNvPr>
          <p:cNvSpPr txBox="1"/>
          <p:nvPr userDrawn="1"/>
        </p:nvSpPr>
        <p:spPr>
          <a:xfrm>
            <a:off x="-2665487" y="1772816"/>
            <a:ext cx="2520000" cy="1224136"/>
          </a:xfrm>
          <a:prstGeom prst="rect">
            <a:avLst/>
          </a:prstGeom>
          <a:solidFill>
            <a:schemeClr val="bg1"/>
          </a:solidFill>
        </p:spPr>
        <p:txBody>
          <a:bodyPr wrap="square" lIns="108000" tIns="108000" rIns="108000" bIns="108000" rtlCol="0">
            <a:noAutofit/>
          </a:bodyPr>
          <a:lstStyle/>
          <a:p>
            <a:pPr algn="l"/>
            <a:r>
              <a:rPr lang="da-DK" sz="900" b="1" dirty="0" err="1">
                <a:solidFill>
                  <a:schemeClr val="tx1"/>
                </a:solidFill>
              </a:rPr>
              <a:t>Tekstniveauer</a:t>
            </a:r>
            <a:endParaRPr lang="da-DK" sz="900" b="1" dirty="0">
              <a:solidFill>
                <a:schemeClr val="tx1"/>
              </a:solidFill>
            </a:endParaRPr>
          </a:p>
          <a:p>
            <a:pPr algn="l"/>
            <a:r>
              <a:rPr lang="en-US" sz="900" b="0" dirty="0" err="1">
                <a:solidFill>
                  <a:schemeClr val="tx1"/>
                </a:solidFill>
              </a:rPr>
              <a:t>Til</a:t>
            </a:r>
            <a:r>
              <a:rPr lang="en-US" sz="900" b="0" dirty="0">
                <a:solidFill>
                  <a:schemeClr val="tx1"/>
                </a:solidFill>
              </a:rPr>
              <a:t> </a:t>
            </a:r>
            <a:r>
              <a:rPr lang="en-US" sz="900" b="0" dirty="0" err="1">
                <a:solidFill>
                  <a:schemeClr val="tx1"/>
                </a:solidFill>
              </a:rPr>
              <a:t>standardtekst</a:t>
            </a:r>
            <a:r>
              <a:rPr lang="en-US" sz="900" b="0" dirty="0">
                <a:solidFill>
                  <a:schemeClr val="tx1"/>
                </a:solidFill>
              </a:rPr>
              <a:t> </a:t>
            </a:r>
            <a:r>
              <a:rPr lang="en-US" sz="900" b="0" dirty="0" err="1">
                <a:solidFill>
                  <a:schemeClr val="tx1"/>
                </a:solidFill>
              </a:rPr>
              <a:t>bruges</a:t>
            </a:r>
            <a:r>
              <a:rPr lang="en-US" sz="900" b="0" dirty="0">
                <a:solidFill>
                  <a:schemeClr val="tx1"/>
                </a:solidFill>
              </a:rPr>
              <a:t> </a:t>
            </a:r>
            <a:r>
              <a:rPr lang="en-US" sz="900" b="0" dirty="0" err="1">
                <a:solidFill>
                  <a:schemeClr val="tx1"/>
                </a:solidFill>
              </a:rPr>
              <a:t>skriftstørrelse</a:t>
            </a:r>
            <a:r>
              <a:rPr lang="en-US" sz="900" b="0" dirty="0">
                <a:solidFill>
                  <a:schemeClr val="tx1"/>
                </a:solidFill>
              </a:rPr>
              <a:t> 22.</a:t>
            </a:r>
            <a:r>
              <a:rPr lang="da-DK" sz="900" b="0" dirty="0">
                <a:solidFill>
                  <a:schemeClr val="tx1"/>
                </a:solidFill>
              </a:rPr>
              <a:t> For mindre tekst bruges skriftstørrelse 18, 15 eller 12 – ikke mindre.</a:t>
            </a:r>
          </a:p>
          <a:p>
            <a:pPr algn="l"/>
            <a:endParaRPr lang="da-DK" sz="900" b="0" dirty="0">
              <a:solidFill>
                <a:schemeClr val="tx1"/>
              </a:solidFill>
            </a:endParaRPr>
          </a:p>
          <a:p>
            <a:pPr algn="l"/>
            <a:r>
              <a:rPr lang="da-DK" sz="900" b="0" dirty="0">
                <a:solidFill>
                  <a:schemeClr val="tx1"/>
                </a:solidFill>
              </a:rPr>
              <a:t>Underoverskrifter skrives med fed.</a:t>
            </a:r>
          </a:p>
        </p:txBody>
      </p:sp>
      <p:sp>
        <p:nvSpPr>
          <p:cNvPr id="22" name="Tekstboks 1">
            <a:extLst>
              <a:ext uri="{FF2B5EF4-FFF2-40B4-BE49-F238E27FC236}">
                <a16:creationId xmlns:a16="http://schemas.microsoft.com/office/drawing/2014/main" id="{D2B98664-82D0-4C83-AB82-672110A6BC04}"/>
              </a:ext>
            </a:extLst>
          </p:cNvPr>
          <p:cNvSpPr txBox="1"/>
          <p:nvPr userDrawn="1"/>
        </p:nvSpPr>
        <p:spPr>
          <a:xfrm>
            <a:off x="12335087" y="6056646"/>
            <a:ext cx="2520000" cy="801354"/>
          </a:xfrm>
          <a:prstGeom prst="rect">
            <a:avLst/>
          </a:prstGeom>
          <a:solidFill>
            <a:schemeClr val="accent2"/>
          </a:solidFill>
        </p:spPr>
        <p:txBody>
          <a:bodyPr wrap="square" lIns="108000" tIns="108000" rIns="108000" bIns="108000" rtlCol="0">
            <a:noAutofit/>
          </a:bodyPr>
          <a:lstStyle/>
          <a:p>
            <a:pPr algn="l"/>
            <a:r>
              <a:rPr lang="da-DK" sz="900" b="1" dirty="0">
                <a:solidFill>
                  <a:schemeClr val="bg1"/>
                </a:solidFill>
              </a:rPr>
              <a:t>Tip!</a:t>
            </a:r>
          </a:p>
          <a:p>
            <a:pPr algn="l"/>
            <a:r>
              <a:rPr lang="da-DK" sz="900" dirty="0">
                <a:solidFill>
                  <a:schemeClr val="bg1"/>
                </a:solidFill>
              </a:rPr>
              <a:t>Hvis du vil se alle layoutmuligheder, kan du højreklikke på et slide i venstre side og vælge ”layout”.</a:t>
            </a:r>
          </a:p>
        </p:txBody>
      </p:sp>
      <p:sp>
        <p:nvSpPr>
          <p:cNvPr id="23" name="Tekstboks 1">
            <a:extLst>
              <a:ext uri="{FF2B5EF4-FFF2-40B4-BE49-F238E27FC236}">
                <a16:creationId xmlns:a16="http://schemas.microsoft.com/office/drawing/2014/main" id="{704F0FE4-01A5-4987-B58C-41F82D7AA13A}"/>
              </a:ext>
            </a:extLst>
          </p:cNvPr>
          <p:cNvSpPr txBox="1"/>
          <p:nvPr userDrawn="1"/>
        </p:nvSpPr>
        <p:spPr>
          <a:xfrm>
            <a:off x="12335087" y="6056"/>
            <a:ext cx="2520000" cy="864096"/>
          </a:xfrm>
          <a:prstGeom prst="rect">
            <a:avLst/>
          </a:prstGeom>
          <a:solidFill>
            <a:schemeClr val="bg1"/>
          </a:solidFill>
        </p:spPr>
        <p:txBody>
          <a:bodyPr wrap="square" lIns="108000" tIns="108000" rIns="108000" bIns="108000" rtlCol="0">
            <a:noAutofit/>
          </a:bodyPr>
          <a:lstStyle/>
          <a:p>
            <a:pPr algn="l"/>
            <a:r>
              <a:rPr lang="da-DK" sz="900" b="1" i="0" u="none" strike="noStrike" kern="1200" baseline="0" noProof="1">
                <a:solidFill>
                  <a:schemeClr val="tx1"/>
                </a:solidFill>
                <a:latin typeface="+mn-lt"/>
                <a:ea typeface="+mn-ea"/>
                <a:cs typeface="+mn-cs"/>
              </a:rPr>
              <a:t>Indsæt billede</a:t>
            </a:r>
          </a:p>
          <a:p>
            <a:pPr algn="l"/>
            <a:r>
              <a:rPr lang="da-DK" sz="900" b="1" i="0" u="none" strike="noStrike" kern="1200" baseline="0" noProof="1">
                <a:solidFill>
                  <a:schemeClr val="tx1"/>
                </a:solidFill>
                <a:latin typeface="+mn-lt"/>
                <a:ea typeface="+mn-ea"/>
                <a:cs typeface="+mn-cs"/>
              </a:rPr>
              <a:t>1. </a:t>
            </a:r>
            <a:r>
              <a:rPr lang="da-DK" sz="900" b="0" i="0" u="none" strike="noStrike" kern="1200" baseline="0" noProof="1">
                <a:solidFill>
                  <a:schemeClr val="tx1"/>
                </a:solidFill>
                <a:latin typeface="+mn-lt"/>
                <a:ea typeface="+mn-ea"/>
                <a:cs typeface="+mn-cs"/>
              </a:rPr>
              <a:t>Klik på det lille billedeindsættelsesikon i midten af pladsholderen</a:t>
            </a:r>
          </a:p>
          <a:p>
            <a:pPr algn="l"/>
            <a:r>
              <a:rPr lang="da-DK" sz="900" b="1" i="0" u="none" strike="noStrike" kern="1200" baseline="0" noProof="1">
                <a:solidFill>
                  <a:schemeClr val="tx1"/>
                </a:solidFill>
                <a:latin typeface="+mn-lt"/>
                <a:ea typeface="+mn-ea"/>
                <a:cs typeface="+mn-cs"/>
              </a:rPr>
              <a:t>2. </a:t>
            </a:r>
            <a:r>
              <a:rPr lang="da-DK" sz="900" b="0" i="0" u="none" strike="noStrike" kern="1200" baseline="0" noProof="1">
                <a:solidFill>
                  <a:schemeClr val="tx1"/>
                </a:solidFill>
                <a:latin typeface="+mn-lt"/>
                <a:ea typeface="+mn-ea"/>
                <a:cs typeface="+mn-cs"/>
              </a:rPr>
              <a:t>Indsæt det ønskede billede</a:t>
            </a:r>
          </a:p>
          <a:p>
            <a:pPr algn="l"/>
            <a:r>
              <a:rPr lang="da-DK" sz="900" b="1" i="0" u="none" strike="noStrike" kern="1200" baseline="0" noProof="1">
                <a:solidFill>
                  <a:schemeClr val="tx1"/>
                </a:solidFill>
                <a:latin typeface="+mn-lt"/>
                <a:ea typeface="+mn-ea"/>
                <a:cs typeface="+mn-cs"/>
              </a:rPr>
              <a:t>3. </a:t>
            </a:r>
            <a:r>
              <a:rPr lang="da-DK" sz="900" b="0" i="0" u="none" strike="noStrike" kern="1200" baseline="0" noProof="1">
                <a:solidFill>
                  <a:schemeClr val="tx1"/>
                </a:solidFill>
                <a:latin typeface="+mn-lt"/>
                <a:ea typeface="+mn-ea"/>
                <a:cs typeface="+mn-cs"/>
              </a:rPr>
              <a:t>Billedet skal fylde hele rammen ud</a:t>
            </a:r>
          </a:p>
        </p:txBody>
      </p:sp>
      <p:sp>
        <p:nvSpPr>
          <p:cNvPr id="24" name="Tekstboks 1">
            <a:extLst>
              <a:ext uri="{FF2B5EF4-FFF2-40B4-BE49-F238E27FC236}">
                <a16:creationId xmlns:a16="http://schemas.microsoft.com/office/drawing/2014/main" id="{C8CFAC9D-7C98-4718-A7C4-02B9383DB7D5}"/>
              </a:ext>
            </a:extLst>
          </p:cNvPr>
          <p:cNvSpPr txBox="1"/>
          <p:nvPr userDrawn="1"/>
        </p:nvSpPr>
        <p:spPr>
          <a:xfrm>
            <a:off x="-2664728" y="0"/>
            <a:ext cx="2520000" cy="1628800"/>
          </a:xfrm>
          <a:prstGeom prst="rect">
            <a:avLst/>
          </a:prstGeom>
          <a:solidFill>
            <a:schemeClr val="bg1"/>
          </a:solidFill>
        </p:spPr>
        <p:txBody>
          <a:bodyPr wrap="square" lIns="108000" tIns="108000" rIns="108000" bIns="108000" rtlCol="0">
            <a:noAutofit/>
          </a:bodyPr>
          <a:lstStyle/>
          <a:p>
            <a:pPr algn="l"/>
            <a:r>
              <a:rPr lang="da-DK" sz="900" b="1" dirty="0">
                <a:solidFill>
                  <a:schemeClr val="tx1"/>
                </a:solidFill>
              </a:rPr>
              <a:t>Tekst-typografier</a:t>
            </a:r>
          </a:p>
          <a:p>
            <a:pPr algn="l"/>
            <a:r>
              <a:rPr lang="da-DK" sz="900" b="0" dirty="0">
                <a:solidFill>
                  <a:schemeClr val="tx1"/>
                </a:solidFill>
              </a:rPr>
              <a:t>Brug </a:t>
            </a:r>
            <a:r>
              <a:rPr lang="da-DK" sz="900" b="1" dirty="0">
                <a:solidFill>
                  <a:schemeClr val="tx1"/>
                </a:solidFill>
              </a:rPr>
              <a:t>TAB</a:t>
            </a:r>
            <a:r>
              <a:rPr lang="da-DK" sz="900" b="0" dirty="0">
                <a:solidFill>
                  <a:schemeClr val="tx1"/>
                </a:solidFill>
              </a:rPr>
              <a:t> for at gå frem i tekst-niveauer</a:t>
            </a:r>
          </a:p>
          <a:p>
            <a:pPr algn="l"/>
            <a:endParaRPr lang="da-DK" sz="900" b="0" dirty="0">
              <a:solidFill>
                <a:schemeClr val="tx1"/>
              </a:solidFill>
            </a:endParaRPr>
          </a:p>
          <a:p>
            <a:pPr algn="l"/>
            <a:r>
              <a:rPr lang="da-DK" sz="900" b="0" dirty="0">
                <a:solidFill>
                  <a:schemeClr val="tx1"/>
                </a:solidFill>
              </a:rPr>
              <a:t>Klik for at indsætte tekst</a:t>
            </a:r>
          </a:p>
          <a:p>
            <a:pPr marL="108000" indent="-108000" algn="l">
              <a:buFont typeface="Arial" panose="020B0604020202020204" pitchFamily="34" charset="0"/>
              <a:buChar char="•"/>
            </a:pPr>
            <a:r>
              <a:rPr lang="da-DK" sz="900" b="0" dirty="0">
                <a:solidFill>
                  <a:schemeClr val="tx1"/>
                </a:solidFill>
              </a:rPr>
              <a:t>Andet niveau</a:t>
            </a:r>
          </a:p>
          <a:p>
            <a:pPr marL="288000" indent="-108000" algn="l">
              <a:buFont typeface="Arial" panose="020B0604020202020204" pitchFamily="34" charset="0"/>
              <a:buChar char="•"/>
            </a:pPr>
            <a:r>
              <a:rPr lang="da-DK" sz="800" b="0" dirty="0">
                <a:solidFill>
                  <a:schemeClr val="tx1"/>
                </a:solidFill>
              </a:rPr>
              <a:t>Tredje niveau</a:t>
            </a:r>
          </a:p>
          <a:p>
            <a:pPr marL="468000" indent="-108000" algn="l">
              <a:buFont typeface="Arial" panose="020B0604020202020204" pitchFamily="34" charset="0"/>
              <a:buChar char="•"/>
            </a:pPr>
            <a:r>
              <a:rPr lang="da-DK" sz="600" b="0" dirty="0">
                <a:solidFill>
                  <a:schemeClr val="tx1"/>
                </a:solidFill>
              </a:rPr>
              <a:t>Fjerde niveau</a:t>
            </a:r>
          </a:p>
          <a:p>
            <a:pPr marL="612000" indent="-108000" algn="l">
              <a:buFont typeface="Arial" panose="020B0604020202020204" pitchFamily="34" charset="0"/>
              <a:buChar char="•"/>
            </a:pPr>
            <a:r>
              <a:rPr lang="da-DK" sz="600" b="0" dirty="0">
                <a:solidFill>
                  <a:schemeClr val="tx1"/>
                </a:solidFill>
              </a:rPr>
              <a:t>Femte niveau</a:t>
            </a:r>
          </a:p>
          <a:p>
            <a:pPr algn="l"/>
            <a:endParaRPr lang="da-DK" sz="900" b="0" dirty="0">
              <a:solidFill>
                <a:schemeClr val="tx1"/>
              </a:solidFill>
            </a:endParaRPr>
          </a:p>
          <a:p>
            <a:pPr algn="l"/>
            <a:r>
              <a:rPr lang="da-DK" sz="900" b="0" dirty="0">
                <a:solidFill>
                  <a:schemeClr val="tx1"/>
                </a:solidFill>
              </a:rPr>
              <a:t>For at gå tilbage i tekst-niveauer, brug </a:t>
            </a:r>
            <a:r>
              <a:rPr lang="da-DK" sz="900" b="1" dirty="0">
                <a:solidFill>
                  <a:schemeClr val="tx1"/>
                </a:solidFill>
              </a:rPr>
              <a:t>SHIFT + TAB</a:t>
            </a:r>
          </a:p>
        </p:txBody>
      </p:sp>
      <p:sp>
        <p:nvSpPr>
          <p:cNvPr id="14" name="Tekstboks 1">
            <a:extLst>
              <a:ext uri="{FF2B5EF4-FFF2-40B4-BE49-F238E27FC236}">
                <a16:creationId xmlns:a16="http://schemas.microsoft.com/office/drawing/2014/main" id="{242423F5-1443-43A9-9542-1EAC372B6DE6}"/>
              </a:ext>
            </a:extLst>
          </p:cNvPr>
          <p:cNvSpPr txBox="1"/>
          <p:nvPr userDrawn="1"/>
        </p:nvSpPr>
        <p:spPr>
          <a:xfrm>
            <a:off x="12335087" y="995382"/>
            <a:ext cx="2520000" cy="1209482"/>
          </a:xfrm>
          <a:prstGeom prst="rect">
            <a:avLst/>
          </a:prstGeom>
          <a:solidFill>
            <a:schemeClr val="bg1"/>
          </a:solidFill>
        </p:spPr>
        <p:txBody>
          <a:bodyPr wrap="square" lIns="108000" tIns="108000" rIns="108000" bIns="108000" rtlCol="0">
            <a:noAutofit/>
          </a:bodyPr>
          <a:lstStyle/>
          <a:p>
            <a:pPr algn="l"/>
            <a:r>
              <a:rPr lang="en-US" sz="900" b="1" baseline="0" dirty="0">
                <a:solidFill>
                  <a:schemeClr val="tx1"/>
                </a:solidFill>
              </a:rPr>
              <a:t>U</a:t>
            </a:r>
            <a:r>
              <a:rPr lang="da-DK" sz="900" b="1" baseline="0" dirty="0" err="1">
                <a:solidFill>
                  <a:schemeClr val="tx1"/>
                </a:solidFill>
              </a:rPr>
              <a:t>dskiftning</a:t>
            </a:r>
            <a:r>
              <a:rPr lang="da-DK" sz="900" b="1" baseline="0" dirty="0">
                <a:solidFill>
                  <a:schemeClr val="tx1"/>
                </a:solidFill>
              </a:rPr>
              <a:t> af billede </a:t>
            </a:r>
          </a:p>
          <a:p>
            <a:pPr algn="l"/>
            <a:r>
              <a:rPr lang="da-DK" sz="900" b="1" baseline="0" dirty="0">
                <a:solidFill>
                  <a:schemeClr val="tx1"/>
                </a:solidFill>
              </a:rPr>
              <a:t>1.</a:t>
            </a:r>
            <a:r>
              <a:rPr lang="da-DK" sz="900" b="0" baseline="0" dirty="0">
                <a:solidFill>
                  <a:schemeClr val="tx1"/>
                </a:solidFill>
              </a:rPr>
              <a:t> Højreklikke på billedet. </a:t>
            </a:r>
          </a:p>
          <a:p>
            <a:pPr algn="l"/>
            <a:r>
              <a:rPr lang="da-DK" sz="900" b="1" baseline="0" dirty="0">
                <a:solidFill>
                  <a:schemeClr val="tx1"/>
                </a:solidFill>
              </a:rPr>
              <a:t>2.</a:t>
            </a:r>
            <a:r>
              <a:rPr lang="da-DK" sz="900" b="0" baseline="0" dirty="0">
                <a:solidFill>
                  <a:schemeClr val="tx1"/>
                </a:solidFill>
              </a:rPr>
              <a:t> Vælg ”Skift billede”</a:t>
            </a:r>
          </a:p>
          <a:p>
            <a:pPr algn="l"/>
            <a:r>
              <a:rPr lang="da-DK" sz="900" b="1" baseline="0" dirty="0">
                <a:solidFill>
                  <a:schemeClr val="tx1"/>
                </a:solidFill>
              </a:rPr>
              <a:t>3.</a:t>
            </a:r>
            <a:r>
              <a:rPr lang="da-DK" sz="900" b="0" baseline="0" dirty="0">
                <a:solidFill>
                  <a:schemeClr val="tx1"/>
                </a:solidFill>
              </a:rPr>
              <a:t> Vælg ”Fra en fil”. </a:t>
            </a:r>
          </a:p>
          <a:p>
            <a:pPr algn="l"/>
            <a:r>
              <a:rPr lang="da-DK" sz="900" b="1" baseline="0" dirty="0">
                <a:solidFill>
                  <a:schemeClr val="tx1"/>
                </a:solidFill>
              </a:rPr>
              <a:t>4.</a:t>
            </a:r>
            <a:r>
              <a:rPr lang="da-DK" sz="900" b="0" baseline="0" dirty="0">
                <a:solidFill>
                  <a:schemeClr val="tx1"/>
                </a:solidFill>
              </a:rPr>
              <a:t> Vælg ”Indsæt billede”.</a:t>
            </a:r>
          </a:p>
          <a:p>
            <a:pPr algn="l"/>
            <a:r>
              <a:rPr lang="da-DK" sz="900" b="1" baseline="0" dirty="0">
                <a:solidFill>
                  <a:schemeClr val="tx1"/>
                </a:solidFill>
              </a:rPr>
              <a:t>5.</a:t>
            </a:r>
            <a:r>
              <a:rPr lang="da-DK" sz="900" b="0" baseline="0" dirty="0">
                <a:solidFill>
                  <a:schemeClr val="tx1"/>
                </a:solidFill>
              </a:rPr>
              <a:t> Højreklik på billedet vælg ”Placer bagerst”.</a:t>
            </a:r>
            <a:endParaRPr lang="da-DK" sz="900" b="0" dirty="0">
              <a:solidFill>
                <a:schemeClr val="tx1"/>
              </a:solidFill>
            </a:endParaRPr>
          </a:p>
          <a:p>
            <a:pPr algn="l"/>
            <a:endParaRPr lang="da-DK" sz="900" b="0" dirty="0">
              <a:solidFill>
                <a:schemeClr val="tx1"/>
              </a:solidFill>
            </a:endParaRPr>
          </a:p>
        </p:txBody>
      </p:sp>
      <p:pic>
        <p:nvPicPr>
          <p:cNvPr id="7" name="Billede 6">
            <a:extLst>
              <a:ext uri="{FF2B5EF4-FFF2-40B4-BE49-F238E27FC236}">
                <a16:creationId xmlns:a16="http://schemas.microsoft.com/office/drawing/2014/main" id="{3973EB87-C6CF-466A-B00F-5A20C7883D0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16290" y="1289118"/>
            <a:ext cx="11357832" cy="4279763"/>
          </a:xfrm>
          <a:prstGeom prst="rect">
            <a:avLst/>
          </a:prstGeom>
        </p:spPr>
      </p:pic>
    </p:spTree>
    <p:extLst>
      <p:ext uri="{BB962C8B-B14F-4D97-AF65-F5344CB8AC3E}">
        <p14:creationId xmlns:p14="http://schemas.microsoft.com/office/powerpoint/2010/main" val="8397108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killeblad rød">
    <p:spTree>
      <p:nvGrpSpPr>
        <p:cNvPr id="1" name=""/>
        <p:cNvGrpSpPr/>
        <p:nvPr/>
      </p:nvGrpSpPr>
      <p:grpSpPr>
        <a:xfrm>
          <a:off x="0" y="0"/>
          <a:ext cx="0" cy="0"/>
          <a:chOff x="0" y="0"/>
          <a:chExt cx="0" cy="0"/>
        </a:xfrm>
      </p:grpSpPr>
      <p:sp>
        <p:nvSpPr>
          <p:cNvPr id="6" name="Baggrund"/>
          <p:cNvSpPr/>
          <p:nvPr userDrawn="1"/>
        </p:nvSpPr>
        <p:spPr bwMode="auto">
          <a:xfrm>
            <a:off x="0" y="0"/>
            <a:ext cx="12190413" cy="6858000"/>
          </a:xfrm>
          <a:prstGeom prst="rect">
            <a:avLst/>
          </a:prstGeom>
          <a:solidFill>
            <a:schemeClr val="bg2"/>
          </a:solidFill>
          <a:ln w="9525"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a-DK" sz="2200" b="0" i="0" u="none" strike="noStrike" cap="none" normalizeH="0" baseline="0" dirty="0">
              <a:ln>
                <a:noFill/>
              </a:ln>
              <a:solidFill>
                <a:schemeClr val="tx2"/>
              </a:solidFill>
              <a:effectLst/>
              <a:latin typeface="+mn-lt"/>
            </a:endParaRPr>
          </a:p>
        </p:txBody>
      </p:sp>
      <p:sp>
        <p:nvSpPr>
          <p:cNvPr id="2" name="Titel 1"/>
          <p:cNvSpPr>
            <a:spLocks noGrp="1"/>
          </p:cNvSpPr>
          <p:nvPr>
            <p:ph type="title" hasCustomPrompt="1"/>
          </p:nvPr>
        </p:nvSpPr>
        <p:spPr>
          <a:xfrm>
            <a:off x="424800" y="1354138"/>
            <a:ext cx="11340000" cy="1357200"/>
          </a:xfrm>
        </p:spPr>
        <p:txBody>
          <a:bodyPr rIns="2880000"/>
          <a:lstStyle>
            <a:lvl1pPr>
              <a:defRPr>
                <a:solidFill>
                  <a:schemeClr val="bg1"/>
                </a:solidFill>
              </a:defRPr>
            </a:lvl1pPr>
          </a:lstStyle>
          <a:p>
            <a:r>
              <a:rPr lang="da-DK" dirty="0"/>
              <a:t>Klik for at indsætte overskrift i en, to eller tre linjer</a:t>
            </a:r>
          </a:p>
        </p:txBody>
      </p:sp>
      <p:sp>
        <p:nvSpPr>
          <p:cNvPr id="3" name="Pladsholder til dato 2" hidden="1"/>
          <p:cNvSpPr>
            <a:spLocks noGrp="1"/>
          </p:cNvSpPr>
          <p:nvPr>
            <p:ph type="dt" sz="half" idx="10"/>
          </p:nvPr>
        </p:nvSpPr>
        <p:spPr>
          <a:xfrm>
            <a:off x="8941236" y="7850328"/>
            <a:ext cx="2682851" cy="158400"/>
          </a:xfrm>
        </p:spPr>
        <p:txBody>
          <a:bodyPr/>
          <a:lstStyle>
            <a:lvl1pPr>
              <a:defRPr sz="100">
                <a:solidFill>
                  <a:schemeClr val="bg1">
                    <a:lumMod val="75000"/>
                  </a:schemeClr>
                </a:solidFill>
              </a:defRPr>
            </a:lvl1pPr>
          </a:lstStyle>
          <a:p>
            <a:fld id="{967F24DF-A4CB-4C08-875E-D829DE97351C}" type="datetime2">
              <a:rPr lang="da-DK" smtClean="0"/>
              <a:t>1. november 2022</a:t>
            </a:fld>
            <a:endParaRPr lang="da-DK" dirty="0"/>
          </a:p>
        </p:txBody>
      </p:sp>
      <p:sp>
        <p:nvSpPr>
          <p:cNvPr id="4" name="Pladsholder til sidefod 3" hidden="1"/>
          <p:cNvSpPr>
            <a:spLocks noGrp="1"/>
          </p:cNvSpPr>
          <p:nvPr>
            <p:ph type="ftr" sz="quarter" idx="11"/>
          </p:nvPr>
        </p:nvSpPr>
        <p:spPr/>
        <p:txBody>
          <a:bodyPr/>
          <a:lstStyle/>
          <a:p>
            <a:endParaRPr lang="da-DK" dirty="0"/>
          </a:p>
        </p:txBody>
      </p:sp>
      <p:sp>
        <p:nvSpPr>
          <p:cNvPr id="5" name="Pladsholder til diasnummer 4" hidden="1"/>
          <p:cNvSpPr>
            <a:spLocks noGrp="1"/>
          </p:cNvSpPr>
          <p:nvPr>
            <p:ph type="sldNum" sz="quarter" idx="12"/>
          </p:nvPr>
        </p:nvSpPr>
        <p:spPr>
          <a:xfrm>
            <a:off x="8941236" y="8001528"/>
            <a:ext cx="2682851" cy="180000"/>
          </a:xfrm>
        </p:spPr>
        <p:txBody>
          <a:bodyPr/>
          <a:lstStyle>
            <a:lvl1pPr>
              <a:defRPr sz="100">
                <a:solidFill>
                  <a:schemeClr val="bg1">
                    <a:lumMod val="75000"/>
                  </a:schemeClr>
                </a:solidFill>
              </a:defRPr>
            </a:lvl1pPr>
          </a:lstStyle>
          <a:p>
            <a:fld id="{667EC89C-17A0-4E64-A6D2-B825673CEEDF}" type="slidenum">
              <a:rPr lang="da-DK" smtClean="0"/>
              <a:pPr/>
              <a:t>‹nr.›</a:t>
            </a:fld>
            <a:endParaRPr lang="da-DK" dirty="0"/>
          </a:p>
        </p:txBody>
      </p:sp>
      <p:sp>
        <p:nvSpPr>
          <p:cNvPr id="17" name="Pladsholder til tekst 16"/>
          <p:cNvSpPr>
            <a:spLocks noGrp="1"/>
          </p:cNvSpPr>
          <p:nvPr>
            <p:ph type="body" sz="quarter" idx="14" hasCustomPrompt="1"/>
          </p:nvPr>
        </p:nvSpPr>
        <p:spPr>
          <a:xfrm>
            <a:off x="424800" y="3240000"/>
            <a:ext cx="11340000" cy="2102400"/>
          </a:xfrm>
        </p:spPr>
        <p:txBody>
          <a:bodyPr tIns="0" rIns="288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a:t>Klik for at indsætte tekst</a:t>
            </a:r>
          </a:p>
          <a:p>
            <a:pPr lvl="1"/>
            <a:r>
              <a:rPr lang="da-DK" dirty="0"/>
              <a:t>Andet niveau</a:t>
            </a:r>
          </a:p>
          <a:p>
            <a:pPr lvl="2"/>
            <a:r>
              <a:rPr lang="da-DK" dirty="0"/>
              <a:t>Tredje niveau</a:t>
            </a:r>
          </a:p>
          <a:p>
            <a:pPr lvl="3"/>
            <a:r>
              <a:rPr lang="da-DK" dirty="0"/>
              <a:t>Fjerde niveau</a:t>
            </a:r>
          </a:p>
          <a:p>
            <a:pPr lvl="4"/>
            <a:r>
              <a:rPr lang="da-DK" dirty="0"/>
              <a:t>Femte niveau</a:t>
            </a:r>
          </a:p>
        </p:txBody>
      </p:sp>
      <p:pic>
        <p:nvPicPr>
          <p:cNvPr id="22" name="Billed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3365" y="6109154"/>
            <a:ext cx="1520954" cy="560833"/>
          </a:xfrm>
          <a:prstGeom prst="rect">
            <a:avLst/>
          </a:prstGeom>
        </p:spPr>
      </p:pic>
      <p:sp>
        <p:nvSpPr>
          <p:cNvPr id="9" name="Pladsholder til dato 2">
            <a:extLst>
              <a:ext uri="{FF2B5EF4-FFF2-40B4-BE49-F238E27FC236}">
                <a16:creationId xmlns:a16="http://schemas.microsoft.com/office/drawing/2014/main" id="{9FF8C745-D1A9-490D-A389-6DA375326100}"/>
              </a:ext>
            </a:extLst>
          </p:cNvPr>
          <p:cNvSpPr txBox="1">
            <a:spLocks/>
          </p:cNvSpPr>
          <p:nvPr userDrawn="1"/>
        </p:nvSpPr>
        <p:spPr>
          <a:xfrm>
            <a:off x="9081949" y="6274800"/>
            <a:ext cx="2682851" cy="158400"/>
          </a:xfrm>
          <a:prstGeom prst="rect">
            <a:avLst/>
          </a:prstGeom>
        </p:spPr>
        <p:txBody>
          <a:bodyPr vert="horz" lIns="0" tIns="0" rIns="0" bIns="0" rtlCol="0" anchor="ctr">
            <a:noAutofit/>
          </a:bodyPr>
          <a:lstStyle>
            <a:defPPr>
              <a:defRPr lang="da-DK"/>
            </a:defPPr>
            <a:lvl1pPr marL="0" algn="r" defTabSz="914400" rtl="0" eaLnBrk="1" latinLnBrk="0" hangingPunct="1">
              <a:lnSpc>
                <a:spcPct val="99000"/>
              </a:lnSpc>
              <a:defRPr sz="10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0617F02-325E-4F58-84D2-2FF568AF2298}" type="datetime2">
              <a:rPr lang="da-DK" smtClean="0">
                <a:solidFill>
                  <a:schemeClr val="bg1"/>
                </a:solidFill>
              </a:rPr>
              <a:pPr/>
              <a:t>1. november 2022</a:t>
            </a:fld>
            <a:endParaRPr lang="da-DK" dirty="0">
              <a:solidFill>
                <a:schemeClr val="bg1"/>
              </a:solidFill>
            </a:endParaRPr>
          </a:p>
        </p:txBody>
      </p:sp>
      <p:sp>
        <p:nvSpPr>
          <p:cNvPr id="10" name="Pladsholder til diasnummer 4">
            <a:extLst>
              <a:ext uri="{FF2B5EF4-FFF2-40B4-BE49-F238E27FC236}">
                <a16:creationId xmlns:a16="http://schemas.microsoft.com/office/drawing/2014/main" id="{9AB5EDA8-C2CD-43AC-90F0-88B590635A6B}"/>
              </a:ext>
            </a:extLst>
          </p:cNvPr>
          <p:cNvSpPr txBox="1">
            <a:spLocks/>
          </p:cNvSpPr>
          <p:nvPr userDrawn="1"/>
        </p:nvSpPr>
        <p:spPr>
          <a:xfrm>
            <a:off x="9081949" y="6426000"/>
            <a:ext cx="2682851" cy="180000"/>
          </a:xfrm>
          <a:prstGeom prst="rect">
            <a:avLst/>
          </a:prstGeom>
        </p:spPr>
        <p:txBody>
          <a:bodyPr vert="horz" lIns="0" tIns="0" rIns="0" bIns="0" rtlCol="0" anchor="t" anchorCtr="0">
            <a:noAutofit/>
          </a:bodyPr>
          <a:lstStyle>
            <a:defPPr>
              <a:defRPr lang="da-DK"/>
            </a:defPPr>
            <a:lvl1pPr marL="0" algn="r" defTabSz="914400" rtl="0" eaLnBrk="1" latinLnBrk="0" hangingPunct="1">
              <a:lnSpc>
                <a:spcPct val="99000"/>
              </a:lnSpc>
              <a:defRPr sz="10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67EC89C-17A0-4E64-A6D2-B825673CEEDF}" type="slidenum">
              <a:rPr lang="da-DK" smtClean="0">
                <a:solidFill>
                  <a:schemeClr val="bg1"/>
                </a:solidFill>
              </a:rPr>
              <a:pPr/>
              <a:t>‹nr.›</a:t>
            </a:fld>
            <a:endParaRPr lang="da-DK" dirty="0">
              <a:solidFill>
                <a:schemeClr val="bg1"/>
              </a:solidFill>
            </a:endParaRPr>
          </a:p>
        </p:txBody>
      </p:sp>
    </p:spTree>
    <p:extLst>
      <p:ext uri="{BB962C8B-B14F-4D97-AF65-F5344CB8AC3E}">
        <p14:creationId xmlns:p14="http://schemas.microsoft.com/office/powerpoint/2010/main" val="22513440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killeblad mørk grå">
    <p:spTree>
      <p:nvGrpSpPr>
        <p:cNvPr id="1" name=""/>
        <p:cNvGrpSpPr/>
        <p:nvPr/>
      </p:nvGrpSpPr>
      <p:grpSpPr>
        <a:xfrm>
          <a:off x="0" y="0"/>
          <a:ext cx="0" cy="0"/>
          <a:chOff x="0" y="0"/>
          <a:chExt cx="0" cy="0"/>
        </a:xfrm>
      </p:grpSpPr>
      <p:sp>
        <p:nvSpPr>
          <p:cNvPr id="6" name="Baggrund"/>
          <p:cNvSpPr/>
          <p:nvPr userDrawn="1"/>
        </p:nvSpPr>
        <p:spPr bwMode="auto">
          <a:xfrm>
            <a:off x="0" y="0"/>
            <a:ext cx="12190413" cy="6858000"/>
          </a:xfrm>
          <a:prstGeom prst="rect">
            <a:avLst/>
          </a:prstGeom>
          <a:solidFill>
            <a:schemeClr val="accent1"/>
          </a:solidFill>
          <a:ln w="9525"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a-DK" sz="2200" b="0" i="0" u="none" strike="noStrike" cap="none" normalizeH="0" baseline="0" dirty="0">
              <a:ln>
                <a:noFill/>
              </a:ln>
              <a:solidFill>
                <a:schemeClr val="tx2"/>
              </a:solidFill>
              <a:effectLst/>
              <a:latin typeface="+mn-lt"/>
            </a:endParaRPr>
          </a:p>
        </p:txBody>
      </p:sp>
      <p:sp>
        <p:nvSpPr>
          <p:cNvPr id="2" name="Titel 1"/>
          <p:cNvSpPr>
            <a:spLocks noGrp="1"/>
          </p:cNvSpPr>
          <p:nvPr>
            <p:ph type="title" hasCustomPrompt="1"/>
          </p:nvPr>
        </p:nvSpPr>
        <p:spPr>
          <a:xfrm>
            <a:off x="424800" y="1354138"/>
            <a:ext cx="11340000" cy="1357200"/>
          </a:xfrm>
        </p:spPr>
        <p:txBody>
          <a:bodyPr rIns="2880000"/>
          <a:lstStyle>
            <a:lvl1pPr>
              <a:defRPr>
                <a:solidFill>
                  <a:schemeClr val="bg1"/>
                </a:solidFill>
              </a:defRPr>
            </a:lvl1pPr>
          </a:lstStyle>
          <a:p>
            <a:r>
              <a:rPr lang="da-DK" dirty="0"/>
              <a:t>Klik for at indsætte overskrift i en, to eller tre linjer</a:t>
            </a:r>
          </a:p>
        </p:txBody>
      </p:sp>
      <p:sp>
        <p:nvSpPr>
          <p:cNvPr id="3" name="Pladsholder til dato 2" hidden="1"/>
          <p:cNvSpPr>
            <a:spLocks noGrp="1"/>
          </p:cNvSpPr>
          <p:nvPr>
            <p:ph type="dt" sz="half" idx="10"/>
          </p:nvPr>
        </p:nvSpPr>
        <p:spPr>
          <a:xfrm>
            <a:off x="8941236" y="7850328"/>
            <a:ext cx="2682851" cy="158400"/>
          </a:xfrm>
        </p:spPr>
        <p:txBody>
          <a:bodyPr/>
          <a:lstStyle>
            <a:lvl1pPr>
              <a:defRPr sz="100">
                <a:solidFill>
                  <a:schemeClr val="bg1">
                    <a:lumMod val="75000"/>
                  </a:schemeClr>
                </a:solidFill>
              </a:defRPr>
            </a:lvl1pPr>
          </a:lstStyle>
          <a:p>
            <a:fld id="{967F24DF-A4CB-4C08-875E-D829DE97351C}" type="datetime2">
              <a:rPr lang="da-DK" smtClean="0"/>
              <a:t>1. november 2022</a:t>
            </a:fld>
            <a:endParaRPr lang="da-DK" dirty="0"/>
          </a:p>
        </p:txBody>
      </p:sp>
      <p:sp>
        <p:nvSpPr>
          <p:cNvPr id="4" name="Pladsholder til sidefod 3" hidden="1"/>
          <p:cNvSpPr>
            <a:spLocks noGrp="1"/>
          </p:cNvSpPr>
          <p:nvPr>
            <p:ph type="ftr" sz="quarter" idx="11"/>
          </p:nvPr>
        </p:nvSpPr>
        <p:spPr/>
        <p:txBody>
          <a:bodyPr/>
          <a:lstStyle/>
          <a:p>
            <a:endParaRPr lang="da-DK" dirty="0"/>
          </a:p>
        </p:txBody>
      </p:sp>
      <p:sp>
        <p:nvSpPr>
          <p:cNvPr id="5" name="Pladsholder til diasnummer 4" hidden="1"/>
          <p:cNvSpPr>
            <a:spLocks noGrp="1"/>
          </p:cNvSpPr>
          <p:nvPr>
            <p:ph type="sldNum" sz="quarter" idx="12"/>
          </p:nvPr>
        </p:nvSpPr>
        <p:spPr>
          <a:xfrm>
            <a:off x="8941236" y="8001528"/>
            <a:ext cx="2682851" cy="180000"/>
          </a:xfrm>
        </p:spPr>
        <p:txBody>
          <a:bodyPr/>
          <a:lstStyle>
            <a:lvl1pPr>
              <a:defRPr sz="100">
                <a:solidFill>
                  <a:schemeClr val="bg1">
                    <a:lumMod val="75000"/>
                  </a:schemeClr>
                </a:solidFill>
              </a:defRPr>
            </a:lvl1pPr>
          </a:lstStyle>
          <a:p>
            <a:fld id="{667EC89C-17A0-4E64-A6D2-B825673CEEDF}" type="slidenum">
              <a:rPr lang="da-DK" smtClean="0"/>
              <a:pPr/>
              <a:t>‹nr.›</a:t>
            </a:fld>
            <a:endParaRPr lang="da-DK" dirty="0"/>
          </a:p>
        </p:txBody>
      </p:sp>
      <p:sp>
        <p:nvSpPr>
          <p:cNvPr id="17" name="Pladsholder til tekst 16"/>
          <p:cNvSpPr>
            <a:spLocks noGrp="1"/>
          </p:cNvSpPr>
          <p:nvPr>
            <p:ph type="body" sz="quarter" idx="14" hasCustomPrompt="1"/>
          </p:nvPr>
        </p:nvSpPr>
        <p:spPr>
          <a:xfrm>
            <a:off x="424800" y="3240000"/>
            <a:ext cx="11340000" cy="2102400"/>
          </a:xfrm>
        </p:spPr>
        <p:txBody>
          <a:bodyPr tIns="0" rIns="288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a:t>Klik for at indsætte tekst</a:t>
            </a:r>
          </a:p>
          <a:p>
            <a:pPr lvl="1"/>
            <a:r>
              <a:rPr lang="da-DK" dirty="0"/>
              <a:t>Andet niveau</a:t>
            </a:r>
          </a:p>
          <a:p>
            <a:pPr lvl="2"/>
            <a:r>
              <a:rPr lang="da-DK" dirty="0"/>
              <a:t>Tredje niveau</a:t>
            </a:r>
          </a:p>
          <a:p>
            <a:pPr lvl="3"/>
            <a:r>
              <a:rPr lang="da-DK" dirty="0"/>
              <a:t>Fjerde niveau</a:t>
            </a:r>
          </a:p>
          <a:p>
            <a:pPr lvl="4"/>
            <a:r>
              <a:rPr lang="da-DK" dirty="0"/>
              <a:t>Femte niveau</a:t>
            </a:r>
          </a:p>
        </p:txBody>
      </p:sp>
      <p:pic>
        <p:nvPicPr>
          <p:cNvPr id="22" name="Billed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3365" y="6109154"/>
            <a:ext cx="1520954" cy="560833"/>
          </a:xfrm>
          <a:prstGeom prst="rect">
            <a:avLst/>
          </a:prstGeom>
        </p:spPr>
      </p:pic>
      <p:sp>
        <p:nvSpPr>
          <p:cNvPr id="9" name="Pladsholder til dato 2">
            <a:extLst>
              <a:ext uri="{FF2B5EF4-FFF2-40B4-BE49-F238E27FC236}">
                <a16:creationId xmlns:a16="http://schemas.microsoft.com/office/drawing/2014/main" id="{58DBB23E-FF81-47A4-A873-63F1658F627B}"/>
              </a:ext>
            </a:extLst>
          </p:cNvPr>
          <p:cNvSpPr txBox="1">
            <a:spLocks/>
          </p:cNvSpPr>
          <p:nvPr userDrawn="1"/>
        </p:nvSpPr>
        <p:spPr>
          <a:xfrm>
            <a:off x="9081949" y="6274800"/>
            <a:ext cx="2682851" cy="158400"/>
          </a:xfrm>
          <a:prstGeom prst="rect">
            <a:avLst/>
          </a:prstGeom>
        </p:spPr>
        <p:txBody>
          <a:bodyPr vert="horz" lIns="0" tIns="0" rIns="0" bIns="0" rtlCol="0" anchor="ctr">
            <a:noAutofit/>
          </a:bodyPr>
          <a:lstStyle>
            <a:defPPr>
              <a:defRPr lang="da-DK"/>
            </a:defPPr>
            <a:lvl1pPr marL="0" algn="r" defTabSz="914400" rtl="0" eaLnBrk="1" latinLnBrk="0" hangingPunct="1">
              <a:lnSpc>
                <a:spcPct val="99000"/>
              </a:lnSpc>
              <a:defRPr sz="10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0617F02-325E-4F58-84D2-2FF568AF2298}" type="datetime2">
              <a:rPr lang="da-DK" smtClean="0">
                <a:solidFill>
                  <a:schemeClr val="bg1"/>
                </a:solidFill>
              </a:rPr>
              <a:pPr/>
              <a:t>1. november 2022</a:t>
            </a:fld>
            <a:endParaRPr lang="da-DK" dirty="0">
              <a:solidFill>
                <a:schemeClr val="bg1"/>
              </a:solidFill>
            </a:endParaRPr>
          </a:p>
        </p:txBody>
      </p:sp>
      <p:sp>
        <p:nvSpPr>
          <p:cNvPr id="10" name="Pladsholder til diasnummer 4">
            <a:extLst>
              <a:ext uri="{FF2B5EF4-FFF2-40B4-BE49-F238E27FC236}">
                <a16:creationId xmlns:a16="http://schemas.microsoft.com/office/drawing/2014/main" id="{E41EAF20-1FA1-436E-AF56-5A2FF8F489BE}"/>
              </a:ext>
            </a:extLst>
          </p:cNvPr>
          <p:cNvSpPr txBox="1">
            <a:spLocks/>
          </p:cNvSpPr>
          <p:nvPr userDrawn="1"/>
        </p:nvSpPr>
        <p:spPr>
          <a:xfrm>
            <a:off x="9081949" y="6426000"/>
            <a:ext cx="2682851" cy="180000"/>
          </a:xfrm>
          <a:prstGeom prst="rect">
            <a:avLst/>
          </a:prstGeom>
        </p:spPr>
        <p:txBody>
          <a:bodyPr vert="horz" lIns="0" tIns="0" rIns="0" bIns="0" rtlCol="0" anchor="t" anchorCtr="0">
            <a:noAutofit/>
          </a:bodyPr>
          <a:lstStyle>
            <a:defPPr>
              <a:defRPr lang="da-DK"/>
            </a:defPPr>
            <a:lvl1pPr marL="0" algn="r" defTabSz="914400" rtl="0" eaLnBrk="1" latinLnBrk="0" hangingPunct="1">
              <a:lnSpc>
                <a:spcPct val="99000"/>
              </a:lnSpc>
              <a:defRPr sz="10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67EC89C-17A0-4E64-A6D2-B825673CEEDF}" type="slidenum">
              <a:rPr lang="da-DK" smtClean="0">
                <a:solidFill>
                  <a:schemeClr val="bg1"/>
                </a:solidFill>
              </a:rPr>
              <a:pPr/>
              <a:t>‹nr.›</a:t>
            </a:fld>
            <a:endParaRPr lang="da-DK" dirty="0">
              <a:solidFill>
                <a:schemeClr val="bg1"/>
              </a:solidFill>
            </a:endParaRPr>
          </a:p>
        </p:txBody>
      </p:sp>
    </p:spTree>
    <p:extLst>
      <p:ext uri="{BB962C8B-B14F-4D97-AF65-F5344CB8AC3E}">
        <p14:creationId xmlns:p14="http://schemas.microsoft.com/office/powerpoint/2010/main" val="712041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dhold">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a-DK" dirty="0"/>
              <a:t>Klik for at indsætte overskrift i en eller to linjer</a:t>
            </a:r>
          </a:p>
        </p:txBody>
      </p:sp>
      <p:sp>
        <p:nvSpPr>
          <p:cNvPr id="9" name="Pladsholder til indhold 2"/>
          <p:cNvSpPr>
            <a:spLocks noGrp="1"/>
          </p:cNvSpPr>
          <p:nvPr>
            <p:ph sz="quarter" idx="14" hasCustomPrompt="1"/>
          </p:nvPr>
        </p:nvSpPr>
        <p:spPr>
          <a:xfrm>
            <a:off x="424800" y="1354138"/>
            <a:ext cx="11340000" cy="4645025"/>
          </a:xfrm>
        </p:spPr>
        <p:txBody>
          <a:bodyPr/>
          <a:lstStyle>
            <a:lvl1pPr>
              <a:defRPr/>
            </a:lvl1pPr>
          </a:lstStyle>
          <a:p>
            <a:pPr lvl="0"/>
            <a:r>
              <a:rPr lang="da-DK" dirty="0"/>
              <a:t>Klik for at indsætte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3" name="Pladsholder til dato 2"/>
          <p:cNvSpPr>
            <a:spLocks noGrp="1"/>
          </p:cNvSpPr>
          <p:nvPr>
            <p:ph type="dt" sz="half" idx="10"/>
          </p:nvPr>
        </p:nvSpPr>
        <p:spPr/>
        <p:txBody>
          <a:bodyPr/>
          <a:lstStyle/>
          <a:p>
            <a:fld id="{45E54FF8-1B9E-4872-9D9F-C311D9081B65}" type="datetime2">
              <a:rPr lang="da-DK" smtClean="0"/>
              <a:t>1. november 2022</a:t>
            </a:fld>
            <a:endParaRPr lang="da-DK" dirty="0"/>
          </a:p>
        </p:txBody>
      </p:sp>
      <p:sp>
        <p:nvSpPr>
          <p:cNvPr id="4" name="Pladsholder til sidefod 3" hidden="1"/>
          <p:cNvSpPr>
            <a:spLocks noGrp="1"/>
          </p:cNvSpPr>
          <p:nvPr>
            <p:ph type="ftr" sz="quarter" idx="11"/>
          </p:nvPr>
        </p:nvSpPr>
        <p:spPr/>
        <p:txBody>
          <a:bodyPr/>
          <a:lstStyle/>
          <a:p>
            <a:endParaRPr lang="da-DK" dirty="0"/>
          </a:p>
        </p:txBody>
      </p:sp>
      <p:sp>
        <p:nvSpPr>
          <p:cNvPr id="5" name="Pladsholder til diasnummer 4"/>
          <p:cNvSpPr>
            <a:spLocks noGrp="1"/>
          </p:cNvSpPr>
          <p:nvPr>
            <p:ph type="sldNum" sz="quarter" idx="12"/>
          </p:nvPr>
        </p:nvSpPr>
        <p:spPr/>
        <p:txBody>
          <a:bodyPr/>
          <a:lstStyle/>
          <a:p>
            <a:fld id="{667EC89C-17A0-4E64-A6D2-B825673CEEDF}" type="slidenum">
              <a:rPr lang="da-DK" smtClean="0"/>
              <a:pPr/>
              <a:t>‹nr.›</a:t>
            </a:fld>
            <a:endParaRPr lang="da-DK" dirty="0"/>
          </a:p>
        </p:txBody>
      </p:sp>
      <p:sp>
        <p:nvSpPr>
          <p:cNvPr id="20" name="Tekstboks 1">
            <a:extLst>
              <a:ext uri="{FF2B5EF4-FFF2-40B4-BE49-F238E27FC236}">
                <a16:creationId xmlns:a16="http://schemas.microsoft.com/office/drawing/2014/main" id="{5037EF00-F6F3-418A-B931-CAE60252CE9D}"/>
              </a:ext>
            </a:extLst>
          </p:cNvPr>
          <p:cNvSpPr txBox="1"/>
          <p:nvPr userDrawn="1"/>
        </p:nvSpPr>
        <p:spPr>
          <a:xfrm>
            <a:off x="12335087" y="4270785"/>
            <a:ext cx="2520000" cy="1628800"/>
          </a:xfrm>
          <a:prstGeom prst="rect">
            <a:avLst/>
          </a:prstGeom>
          <a:solidFill>
            <a:schemeClr val="accent2"/>
          </a:solidFill>
        </p:spPr>
        <p:txBody>
          <a:bodyPr wrap="square" lIns="108000" tIns="108000" rIns="108000" bIns="108000" rtlCol="0">
            <a:noAutofit/>
          </a:bodyPr>
          <a:lstStyle/>
          <a:p>
            <a:pPr algn="l"/>
            <a:r>
              <a:rPr lang="da-DK" sz="900" b="1" dirty="0">
                <a:solidFill>
                  <a:schemeClr val="bg1"/>
                </a:solidFill>
              </a:rPr>
              <a:t>Billedbank</a:t>
            </a:r>
          </a:p>
          <a:p>
            <a:pPr algn="l"/>
            <a:r>
              <a:rPr lang="da-DK" sz="900" b="0" dirty="0">
                <a:solidFill>
                  <a:schemeClr val="bg1"/>
                </a:solidFill>
              </a:rPr>
              <a:t>Bankens billedbank finder</a:t>
            </a:r>
            <a:r>
              <a:rPr lang="da-DK" sz="900" b="0" baseline="0" dirty="0">
                <a:solidFill>
                  <a:schemeClr val="bg1"/>
                </a:solidFill>
              </a:rPr>
              <a:t> du</a:t>
            </a:r>
            <a:r>
              <a:rPr lang="da-DK" sz="900" b="0" dirty="0">
                <a:solidFill>
                  <a:schemeClr val="bg1"/>
                </a:solidFill>
              </a:rPr>
              <a:t> her: </a:t>
            </a:r>
          </a:p>
          <a:p>
            <a:pPr algn="l"/>
            <a:r>
              <a:rPr lang="da-DK" sz="900" b="0" dirty="0">
                <a:solidFill>
                  <a:schemeClr val="bg1"/>
                </a:solidFill>
                <a:hlinkClick r:id="rId2" action="ppaction://hlinkfile">
                  <a:extLst>
                    <a:ext uri="{A12FA001-AC4F-418D-AE19-62706E023703}">
                      <ahyp:hlinkClr xmlns:ahyp="http://schemas.microsoft.com/office/drawing/2018/hyperlinkcolor" val="tx"/>
                    </a:ext>
                  </a:extLst>
                </a:hlinkClick>
              </a:rPr>
              <a:t>H:\Alle\Billedbank</a:t>
            </a:r>
            <a:br>
              <a:rPr lang="da-DK" sz="900" b="0" dirty="0">
                <a:solidFill>
                  <a:schemeClr val="bg1"/>
                </a:solidFill>
              </a:rPr>
            </a:br>
            <a:endParaRPr lang="da-DK" sz="900" b="0" dirty="0">
              <a:solidFill>
                <a:schemeClr val="bg1"/>
              </a:solidFill>
            </a:endParaRPr>
          </a:p>
          <a:p>
            <a:pPr algn="l"/>
            <a:r>
              <a:rPr lang="da-DK" sz="900" b="0" dirty="0">
                <a:solidFill>
                  <a:schemeClr val="bg1"/>
                </a:solidFill>
              </a:rPr>
              <a:t>I denne slide skal du bruge størrelsen</a:t>
            </a:r>
            <a:r>
              <a:rPr lang="da-DK" sz="900" b="0" baseline="0" dirty="0">
                <a:solidFill>
                  <a:schemeClr val="bg1"/>
                </a:solidFill>
              </a:rPr>
              <a:t> stor.</a:t>
            </a:r>
          </a:p>
          <a:p>
            <a:pPr algn="l"/>
            <a:endParaRPr lang="da-DK" sz="900" b="0" baseline="0" dirty="0">
              <a:solidFill>
                <a:schemeClr val="bg1"/>
              </a:solidFill>
            </a:endParaRPr>
          </a:p>
          <a:p>
            <a:pPr algn="l"/>
            <a:r>
              <a:rPr lang="da-DK" sz="900" b="1" baseline="0" dirty="0" err="1">
                <a:solidFill>
                  <a:schemeClr val="bg1"/>
                </a:solidFill>
              </a:rPr>
              <a:t>Ikonbank</a:t>
            </a:r>
            <a:endParaRPr lang="da-DK" sz="900" b="1" baseline="0" dirty="0">
              <a:solidFill>
                <a:schemeClr val="bg1"/>
              </a:solidFill>
            </a:endParaRPr>
          </a:p>
          <a:p>
            <a:pPr algn="l"/>
            <a:r>
              <a:rPr lang="da-DK" sz="900" b="0" baseline="0" dirty="0">
                <a:solidFill>
                  <a:schemeClr val="bg1"/>
                </a:solidFill>
              </a:rPr>
              <a:t>Bankens ikoner finder du her:</a:t>
            </a:r>
          </a:p>
          <a:p>
            <a:pPr algn="l"/>
            <a:r>
              <a:rPr lang="da-DK" sz="900" b="0" dirty="0">
                <a:solidFill>
                  <a:schemeClr val="bg1"/>
                </a:solidFill>
                <a:hlinkClick r:id="rId3" action="ppaction://hlinkfile">
                  <a:extLst>
                    <a:ext uri="{A12FA001-AC4F-418D-AE19-62706E023703}">
                      <ahyp:hlinkClr xmlns:ahyp="http://schemas.microsoft.com/office/drawing/2018/hyperlinkcolor" val="tx"/>
                    </a:ext>
                  </a:extLst>
                </a:hlinkClick>
              </a:rPr>
              <a:t>H:\Alle\Ikonbank</a:t>
            </a:r>
            <a:endParaRPr lang="da-DK" sz="900" b="0" dirty="0">
              <a:solidFill>
                <a:schemeClr val="bg1"/>
              </a:solidFill>
            </a:endParaRPr>
          </a:p>
        </p:txBody>
      </p:sp>
      <p:sp>
        <p:nvSpPr>
          <p:cNvPr id="21" name="Tekstboks 1">
            <a:extLst>
              <a:ext uri="{FF2B5EF4-FFF2-40B4-BE49-F238E27FC236}">
                <a16:creationId xmlns:a16="http://schemas.microsoft.com/office/drawing/2014/main" id="{9753D354-A036-4CEB-95D7-BE379900A6E0}"/>
              </a:ext>
            </a:extLst>
          </p:cNvPr>
          <p:cNvSpPr txBox="1"/>
          <p:nvPr userDrawn="1"/>
        </p:nvSpPr>
        <p:spPr>
          <a:xfrm>
            <a:off x="-2665487" y="1772816"/>
            <a:ext cx="2520000" cy="1224136"/>
          </a:xfrm>
          <a:prstGeom prst="rect">
            <a:avLst/>
          </a:prstGeom>
          <a:solidFill>
            <a:schemeClr val="bg1"/>
          </a:solidFill>
        </p:spPr>
        <p:txBody>
          <a:bodyPr wrap="square" lIns="108000" tIns="108000" rIns="108000" bIns="108000" rtlCol="0">
            <a:noAutofit/>
          </a:bodyPr>
          <a:lstStyle/>
          <a:p>
            <a:pPr algn="l"/>
            <a:r>
              <a:rPr lang="da-DK" sz="900" b="1" dirty="0" err="1">
                <a:solidFill>
                  <a:schemeClr val="tx1"/>
                </a:solidFill>
              </a:rPr>
              <a:t>Tekstniveauer</a:t>
            </a:r>
            <a:endParaRPr lang="da-DK" sz="900" b="1" dirty="0">
              <a:solidFill>
                <a:schemeClr val="tx1"/>
              </a:solidFill>
            </a:endParaRPr>
          </a:p>
          <a:p>
            <a:pPr algn="l"/>
            <a:r>
              <a:rPr lang="en-US" sz="900" b="0" dirty="0" err="1">
                <a:solidFill>
                  <a:schemeClr val="tx1"/>
                </a:solidFill>
              </a:rPr>
              <a:t>Til</a:t>
            </a:r>
            <a:r>
              <a:rPr lang="en-US" sz="900" b="0" dirty="0">
                <a:solidFill>
                  <a:schemeClr val="tx1"/>
                </a:solidFill>
              </a:rPr>
              <a:t> </a:t>
            </a:r>
            <a:r>
              <a:rPr lang="en-US" sz="900" b="0" dirty="0" err="1">
                <a:solidFill>
                  <a:schemeClr val="tx1"/>
                </a:solidFill>
              </a:rPr>
              <a:t>standardtekst</a:t>
            </a:r>
            <a:r>
              <a:rPr lang="en-US" sz="900" b="0" dirty="0">
                <a:solidFill>
                  <a:schemeClr val="tx1"/>
                </a:solidFill>
              </a:rPr>
              <a:t> </a:t>
            </a:r>
            <a:r>
              <a:rPr lang="en-US" sz="900" b="0" dirty="0" err="1">
                <a:solidFill>
                  <a:schemeClr val="tx1"/>
                </a:solidFill>
              </a:rPr>
              <a:t>bruges</a:t>
            </a:r>
            <a:r>
              <a:rPr lang="en-US" sz="900" b="0" dirty="0">
                <a:solidFill>
                  <a:schemeClr val="tx1"/>
                </a:solidFill>
              </a:rPr>
              <a:t> </a:t>
            </a:r>
            <a:r>
              <a:rPr lang="en-US" sz="900" b="0" dirty="0" err="1">
                <a:solidFill>
                  <a:schemeClr val="tx1"/>
                </a:solidFill>
              </a:rPr>
              <a:t>skriftstørrelse</a:t>
            </a:r>
            <a:r>
              <a:rPr lang="en-US" sz="900" b="0" dirty="0">
                <a:solidFill>
                  <a:schemeClr val="tx1"/>
                </a:solidFill>
              </a:rPr>
              <a:t> 22.</a:t>
            </a:r>
            <a:r>
              <a:rPr lang="da-DK" sz="900" b="0" dirty="0">
                <a:solidFill>
                  <a:schemeClr val="tx1"/>
                </a:solidFill>
              </a:rPr>
              <a:t> For mindre tekst bruges skriftstørrelse 18, 15 eller 12 – ikke mindre.</a:t>
            </a:r>
          </a:p>
          <a:p>
            <a:pPr algn="l"/>
            <a:endParaRPr lang="da-DK" sz="900" b="0" dirty="0">
              <a:solidFill>
                <a:schemeClr val="tx1"/>
              </a:solidFill>
            </a:endParaRPr>
          </a:p>
          <a:p>
            <a:pPr algn="l"/>
            <a:r>
              <a:rPr lang="da-DK" sz="900" b="0" dirty="0">
                <a:solidFill>
                  <a:schemeClr val="tx1"/>
                </a:solidFill>
              </a:rPr>
              <a:t>Underoverskrifter skrives med fed.</a:t>
            </a:r>
          </a:p>
        </p:txBody>
      </p:sp>
      <p:sp>
        <p:nvSpPr>
          <p:cNvPr id="22" name="Tekstboks 1">
            <a:extLst>
              <a:ext uri="{FF2B5EF4-FFF2-40B4-BE49-F238E27FC236}">
                <a16:creationId xmlns:a16="http://schemas.microsoft.com/office/drawing/2014/main" id="{D2B98664-82D0-4C83-AB82-672110A6BC04}"/>
              </a:ext>
            </a:extLst>
          </p:cNvPr>
          <p:cNvSpPr txBox="1"/>
          <p:nvPr userDrawn="1"/>
        </p:nvSpPr>
        <p:spPr>
          <a:xfrm>
            <a:off x="12335087" y="6056646"/>
            <a:ext cx="2520000" cy="801354"/>
          </a:xfrm>
          <a:prstGeom prst="rect">
            <a:avLst/>
          </a:prstGeom>
          <a:solidFill>
            <a:schemeClr val="accent2"/>
          </a:solidFill>
        </p:spPr>
        <p:txBody>
          <a:bodyPr wrap="square" lIns="108000" tIns="108000" rIns="108000" bIns="108000" rtlCol="0">
            <a:noAutofit/>
          </a:bodyPr>
          <a:lstStyle/>
          <a:p>
            <a:pPr algn="l"/>
            <a:r>
              <a:rPr lang="da-DK" sz="900" b="1" dirty="0">
                <a:solidFill>
                  <a:schemeClr val="bg1"/>
                </a:solidFill>
              </a:rPr>
              <a:t>Tip!</a:t>
            </a:r>
          </a:p>
          <a:p>
            <a:pPr algn="l"/>
            <a:r>
              <a:rPr lang="da-DK" sz="900" dirty="0">
                <a:solidFill>
                  <a:schemeClr val="bg1"/>
                </a:solidFill>
              </a:rPr>
              <a:t>Hvis du vil se alle layoutmuligheder, kan du højreklikke på et slide i venstre side og vælge ”layout”.</a:t>
            </a:r>
          </a:p>
        </p:txBody>
      </p:sp>
      <p:sp>
        <p:nvSpPr>
          <p:cNvPr id="23" name="Tekstboks 1">
            <a:extLst>
              <a:ext uri="{FF2B5EF4-FFF2-40B4-BE49-F238E27FC236}">
                <a16:creationId xmlns:a16="http://schemas.microsoft.com/office/drawing/2014/main" id="{704F0FE4-01A5-4987-B58C-41F82D7AA13A}"/>
              </a:ext>
            </a:extLst>
          </p:cNvPr>
          <p:cNvSpPr txBox="1"/>
          <p:nvPr userDrawn="1"/>
        </p:nvSpPr>
        <p:spPr>
          <a:xfrm>
            <a:off x="12335087" y="6056"/>
            <a:ext cx="2520000" cy="864096"/>
          </a:xfrm>
          <a:prstGeom prst="rect">
            <a:avLst/>
          </a:prstGeom>
          <a:solidFill>
            <a:schemeClr val="bg1"/>
          </a:solidFill>
        </p:spPr>
        <p:txBody>
          <a:bodyPr wrap="square" lIns="108000" tIns="108000" rIns="108000" bIns="108000" rtlCol="0">
            <a:noAutofit/>
          </a:bodyPr>
          <a:lstStyle/>
          <a:p>
            <a:pPr algn="l"/>
            <a:r>
              <a:rPr lang="da-DK" sz="900" b="1" i="0" u="none" strike="noStrike" kern="1200" baseline="0" noProof="1">
                <a:solidFill>
                  <a:schemeClr val="tx1"/>
                </a:solidFill>
                <a:latin typeface="+mn-lt"/>
                <a:ea typeface="+mn-ea"/>
                <a:cs typeface="+mn-cs"/>
              </a:rPr>
              <a:t>Indsæt billede</a:t>
            </a:r>
          </a:p>
          <a:p>
            <a:pPr algn="l"/>
            <a:r>
              <a:rPr lang="da-DK" sz="900" b="1" i="0" u="none" strike="noStrike" kern="1200" baseline="0" noProof="1">
                <a:solidFill>
                  <a:schemeClr val="tx1"/>
                </a:solidFill>
                <a:latin typeface="+mn-lt"/>
                <a:ea typeface="+mn-ea"/>
                <a:cs typeface="+mn-cs"/>
              </a:rPr>
              <a:t>1. </a:t>
            </a:r>
            <a:r>
              <a:rPr lang="da-DK" sz="900" b="0" i="0" u="none" strike="noStrike" kern="1200" baseline="0" noProof="1">
                <a:solidFill>
                  <a:schemeClr val="tx1"/>
                </a:solidFill>
                <a:latin typeface="+mn-lt"/>
                <a:ea typeface="+mn-ea"/>
                <a:cs typeface="+mn-cs"/>
              </a:rPr>
              <a:t>Klik på det lille billedeindsættelsesikon i midten af pladsholderen</a:t>
            </a:r>
          </a:p>
          <a:p>
            <a:pPr algn="l"/>
            <a:r>
              <a:rPr lang="da-DK" sz="900" b="1" i="0" u="none" strike="noStrike" kern="1200" baseline="0" noProof="1">
                <a:solidFill>
                  <a:schemeClr val="tx1"/>
                </a:solidFill>
                <a:latin typeface="+mn-lt"/>
                <a:ea typeface="+mn-ea"/>
                <a:cs typeface="+mn-cs"/>
              </a:rPr>
              <a:t>2. </a:t>
            </a:r>
            <a:r>
              <a:rPr lang="da-DK" sz="900" b="0" i="0" u="none" strike="noStrike" kern="1200" baseline="0" noProof="1">
                <a:solidFill>
                  <a:schemeClr val="tx1"/>
                </a:solidFill>
                <a:latin typeface="+mn-lt"/>
                <a:ea typeface="+mn-ea"/>
                <a:cs typeface="+mn-cs"/>
              </a:rPr>
              <a:t>Indsæt det ønskede billede</a:t>
            </a:r>
          </a:p>
          <a:p>
            <a:pPr algn="l"/>
            <a:r>
              <a:rPr lang="da-DK" sz="900" b="1" i="0" u="none" strike="noStrike" kern="1200" baseline="0" noProof="1">
                <a:solidFill>
                  <a:schemeClr val="tx1"/>
                </a:solidFill>
                <a:latin typeface="+mn-lt"/>
                <a:ea typeface="+mn-ea"/>
                <a:cs typeface="+mn-cs"/>
              </a:rPr>
              <a:t>3. </a:t>
            </a:r>
            <a:r>
              <a:rPr lang="da-DK" sz="900" b="0" i="0" u="none" strike="noStrike" kern="1200" baseline="0" noProof="1">
                <a:solidFill>
                  <a:schemeClr val="tx1"/>
                </a:solidFill>
                <a:latin typeface="+mn-lt"/>
                <a:ea typeface="+mn-ea"/>
                <a:cs typeface="+mn-cs"/>
              </a:rPr>
              <a:t>Billedet skal fylde hele rammen ud</a:t>
            </a:r>
          </a:p>
        </p:txBody>
      </p:sp>
      <p:sp>
        <p:nvSpPr>
          <p:cNvPr id="24" name="Tekstboks 1">
            <a:extLst>
              <a:ext uri="{FF2B5EF4-FFF2-40B4-BE49-F238E27FC236}">
                <a16:creationId xmlns:a16="http://schemas.microsoft.com/office/drawing/2014/main" id="{C8CFAC9D-7C98-4718-A7C4-02B9383DB7D5}"/>
              </a:ext>
            </a:extLst>
          </p:cNvPr>
          <p:cNvSpPr txBox="1"/>
          <p:nvPr userDrawn="1"/>
        </p:nvSpPr>
        <p:spPr>
          <a:xfrm>
            <a:off x="-2664728" y="0"/>
            <a:ext cx="2520000" cy="1628800"/>
          </a:xfrm>
          <a:prstGeom prst="rect">
            <a:avLst/>
          </a:prstGeom>
          <a:solidFill>
            <a:schemeClr val="bg1"/>
          </a:solidFill>
        </p:spPr>
        <p:txBody>
          <a:bodyPr wrap="square" lIns="108000" tIns="108000" rIns="108000" bIns="108000" rtlCol="0">
            <a:noAutofit/>
          </a:bodyPr>
          <a:lstStyle/>
          <a:p>
            <a:pPr algn="l"/>
            <a:r>
              <a:rPr lang="da-DK" sz="900" b="1" dirty="0">
                <a:solidFill>
                  <a:schemeClr val="tx1"/>
                </a:solidFill>
              </a:rPr>
              <a:t>Tekst-typografier</a:t>
            </a:r>
          </a:p>
          <a:p>
            <a:pPr algn="l"/>
            <a:r>
              <a:rPr lang="da-DK" sz="900" b="0" dirty="0">
                <a:solidFill>
                  <a:schemeClr val="tx1"/>
                </a:solidFill>
              </a:rPr>
              <a:t>Brug </a:t>
            </a:r>
            <a:r>
              <a:rPr lang="da-DK" sz="900" b="1" dirty="0">
                <a:solidFill>
                  <a:schemeClr val="tx1"/>
                </a:solidFill>
              </a:rPr>
              <a:t>TAB</a:t>
            </a:r>
            <a:r>
              <a:rPr lang="da-DK" sz="900" b="0" dirty="0">
                <a:solidFill>
                  <a:schemeClr val="tx1"/>
                </a:solidFill>
              </a:rPr>
              <a:t> for at gå frem i tekst-niveauer</a:t>
            </a:r>
          </a:p>
          <a:p>
            <a:pPr algn="l"/>
            <a:endParaRPr lang="da-DK" sz="900" b="0" dirty="0">
              <a:solidFill>
                <a:schemeClr val="tx1"/>
              </a:solidFill>
            </a:endParaRPr>
          </a:p>
          <a:p>
            <a:pPr algn="l"/>
            <a:r>
              <a:rPr lang="da-DK" sz="900" b="0" dirty="0">
                <a:solidFill>
                  <a:schemeClr val="tx1"/>
                </a:solidFill>
              </a:rPr>
              <a:t>Klik for at indsætte tekst</a:t>
            </a:r>
          </a:p>
          <a:p>
            <a:pPr marL="108000" indent="-108000" algn="l">
              <a:buFont typeface="Arial" panose="020B0604020202020204" pitchFamily="34" charset="0"/>
              <a:buChar char="•"/>
            </a:pPr>
            <a:r>
              <a:rPr lang="da-DK" sz="900" b="0" dirty="0">
                <a:solidFill>
                  <a:schemeClr val="tx1"/>
                </a:solidFill>
              </a:rPr>
              <a:t>Andet niveau</a:t>
            </a:r>
          </a:p>
          <a:p>
            <a:pPr marL="288000" indent="-108000" algn="l">
              <a:buFont typeface="Arial" panose="020B0604020202020204" pitchFamily="34" charset="0"/>
              <a:buChar char="•"/>
            </a:pPr>
            <a:r>
              <a:rPr lang="da-DK" sz="800" b="0" dirty="0">
                <a:solidFill>
                  <a:schemeClr val="tx1"/>
                </a:solidFill>
              </a:rPr>
              <a:t>Tredje niveau</a:t>
            </a:r>
          </a:p>
          <a:p>
            <a:pPr marL="468000" indent="-108000" algn="l">
              <a:buFont typeface="Arial" panose="020B0604020202020204" pitchFamily="34" charset="0"/>
              <a:buChar char="•"/>
            </a:pPr>
            <a:r>
              <a:rPr lang="da-DK" sz="600" b="0" dirty="0">
                <a:solidFill>
                  <a:schemeClr val="tx1"/>
                </a:solidFill>
              </a:rPr>
              <a:t>Fjerde niveau</a:t>
            </a:r>
          </a:p>
          <a:p>
            <a:pPr marL="612000" indent="-108000" algn="l">
              <a:buFont typeface="Arial" panose="020B0604020202020204" pitchFamily="34" charset="0"/>
              <a:buChar char="•"/>
            </a:pPr>
            <a:r>
              <a:rPr lang="da-DK" sz="600" b="0" dirty="0">
                <a:solidFill>
                  <a:schemeClr val="tx1"/>
                </a:solidFill>
              </a:rPr>
              <a:t>Femte niveau</a:t>
            </a:r>
          </a:p>
          <a:p>
            <a:pPr algn="l"/>
            <a:endParaRPr lang="da-DK" sz="900" b="0" dirty="0">
              <a:solidFill>
                <a:schemeClr val="tx1"/>
              </a:solidFill>
            </a:endParaRPr>
          </a:p>
          <a:p>
            <a:pPr algn="l"/>
            <a:r>
              <a:rPr lang="da-DK" sz="900" b="0" dirty="0">
                <a:solidFill>
                  <a:schemeClr val="tx1"/>
                </a:solidFill>
              </a:rPr>
              <a:t>For at gå tilbage i tekst-niveauer, brug </a:t>
            </a:r>
            <a:r>
              <a:rPr lang="da-DK" sz="900" b="1" dirty="0">
                <a:solidFill>
                  <a:schemeClr val="tx1"/>
                </a:solidFill>
              </a:rPr>
              <a:t>SHIFT + TAB</a:t>
            </a:r>
          </a:p>
        </p:txBody>
      </p:sp>
      <p:sp>
        <p:nvSpPr>
          <p:cNvPr id="14" name="Tekstboks 1">
            <a:extLst>
              <a:ext uri="{FF2B5EF4-FFF2-40B4-BE49-F238E27FC236}">
                <a16:creationId xmlns:a16="http://schemas.microsoft.com/office/drawing/2014/main" id="{242423F5-1443-43A9-9542-1EAC372B6DE6}"/>
              </a:ext>
            </a:extLst>
          </p:cNvPr>
          <p:cNvSpPr txBox="1"/>
          <p:nvPr userDrawn="1"/>
        </p:nvSpPr>
        <p:spPr>
          <a:xfrm>
            <a:off x="12335087" y="995382"/>
            <a:ext cx="2520000" cy="1209482"/>
          </a:xfrm>
          <a:prstGeom prst="rect">
            <a:avLst/>
          </a:prstGeom>
          <a:solidFill>
            <a:schemeClr val="bg1"/>
          </a:solidFill>
        </p:spPr>
        <p:txBody>
          <a:bodyPr wrap="square" lIns="108000" tIns="108000" rIns="108000" bIns="108000" rtlCol="0">
            <a:noAutofit/>
          </a:bodyPr>
          <a:lstStyle/>
          <a:p>
            <a:pPr algn="l"/>
            <a:r>
              <a:rPr lang="en-US" sz="900" b="1" baseline="0" dirty="0">
                <a:solidFill>
                  <a:schemeClr val="tx1"/>
                </a:solidFill>
              </a:rPr>
              <a:t>U</a:t>
            </a:r>
            <a:r>
              <a:rPr lang="da-DK" sz="900" b="1" baseline="0" dirty="0" err="1">
                <a:solidFill>
                  <a:schemeClr val="tx1"/>
                </a:solidFill>
              </a:rPr>
              <a:t>dskiftning</a:t>
            </a:r>
            <a:r>
              <a:rPr lang="da-DK" sz="900" b="1" baseline="0" dirty="0">
                <a:solidFill>
                  <a:schemeClr val="tx1"/>
                </a:solidFill>
              </a:rPr>
              <a:t> af billede </a:t>
            </a:r>
          </a:p>
          <a:p>
            <a:pPr algn="l"/>
            <a:r>
              <a:rPr lang="da-DK" sz="900" b="1" baseline="0" dirty="0">
                <a:solidFill>
                  <a:schemeClr val="tx1"/>
                </a:solidFill>
              </a:rPr>
              <a:t>1.</a:t>
            </a:r>
            <a:r>
              <a:rPr lang="da-DK" sz="900" b="0" baseline="0" dirty="0">
                <a:solidFill>
                  <a:schemeClr val="tx1"/>
                </a:solidFill>
              </a:rPr>
              <a:t> Højreklikke på billedet. </a:t>
            </a:r>
          </a:p>
          <a:p>
            <a:pPr algn="l"/>
            <a:r>
              <a:rPr lang="da-DK" sz="900" b="1" baseline="0" dirty="0">
                <a:solidFill>
                  <a:schemeClr val="tx1"/>
                </a:solidFill>
              </a:rPr>
              <a:t>2.</a:t>
            </a:r>
            <a:r>
              <a:rPr lang="da-DK" sz="900" b="0" baseline="0" dirty="0">
                <a:solidFill>
                  <a:schemeClr val="tx1"/>
                </a:solidFill>
              </a:rPr>
              <a:t> Vælg ”Skift billede”</a:t>
            </a:r>
          </a:p>
          <a:p>
            <a:pPr algn="l"/>
            <a:r>
              <a:rPr lang="da-DK" sz="900" b="1" baseline="0" dirty="0">
                <a:solidFill>
                  <a:schemeClr val="tx1"/>
                </a:solidFill>
              </a:rPr>
              <a:t>3.</a:t>
            </a:r>
            <a:r>
              <a:rPr lang="da-DK" sz="900" b="0" baseline="0" dirty="0">
                <a:solidFill>
                  <a:schemeClr val="tx1"/>
                </a:solidFill>
              </a:rPr>
              <a:t> Vælg ”Fra en fil”. </a:t>
            </a:r>
          </a:p>
          <a:p>
            <a:pPr algn="l"/>
            <a:r>
              <a:rPr lang="da-DK" sz="900" b="1" baseline="0" dirty="0">
                <a:solidFill>
                  <a:schemeClr val="tx1"/>
                </a:solidFill>
              </a:rPr>
              <a:t>4.</a:t>
            </a:r>
            <a:r>
              <a:rPr lang="da-DK" sz="900" b="0" baseline="0" dirty="0">
                <a:solidFill>
                  <a:schemeClr val="tx1"/>
                </a:solidFill>
              </a:rPr>
              <a:t> Vælg ”Indsæt billede”.</a:t>
            </a:r>
          </a:p>
          <a:p>
            <a:pPr algn="l"/>
            <a:r>
              <a:rPr lang="da-DK" sz="900" b="1" baseline="0" dirty="0">
                <a:solidFill>
                  <a:schemeClr val="tx1"/>
                </a:solidFill>
              </a:rPr>
              <a:t>5.</a:t>
            </a:r>
            <a:r>
              <a:rPr lang="da-DK" sz="900" b="0" baseline="0" dirty="0">
                <a:solidFill>
                  <a:schemeClr val="tx1"/>
                </a:solidFill>
              </a:rPr>
              <a:t> Højreklik på billedet vælg ”Placer bagerst”.</a:t>
            </a:r>
            <a:endParaRPr lang="da-DK" sz="900" b="0" dirty="0">
              <a:solidFill>
                <a:schemeClr val="tx1"/>
              </a:solidFill>
            </a:endParaRPr>
          </a:p>
          <a:p>
            <a:pPr algn="l"/>
            <a:endParaRPr lang="da-DK" sz="900" b="0" dirty="0">
              <a:solidFill>
                <a:schemeClr val="tx1"/>
              </a:solidFill>
            </a:endParaRPr>
          </a:p>
        </p:txBody>
      </p:sp>
    </p:spTree>
    <p:extLst>
      <p:ext uri="{BB962C8B-B14F-4D97-AF65-F5344CB8AC3E}">
        <p14:creationId xmlns:p14="http://schemas.microsoft.com/office/powerpoint/2010/main" val="36135179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killeblad lys grå">
    <p:spTree>
      <p:nvGrpSpPr>
        <p:cNvPr id="1" name=""/>
        <p:cNvGrpSpPr/>
        <p:nvPr/>
      </p:nvGrpSpPr>
      <p:grpSpPr>
        <a:xfrm>
          <a:off x="0" y="0"/>
          <a:ext cx="0" cy="0"/>
          <a:chOff x="0" y="0"/>
          <a:chExt cx="0" cy="0"/>
        </a:xfrm>
      </p:grpSpPr>
      <p:sp>
        <p:nvSpPr>
          <p:cNvPr id="6" name="Baggrund"/>
          <p:cNvSpPr/>
          <p:nvPr userDrawn="1"/>
        </p:nvSpPr>
        <p:spPr bwMode="auto">
          <a:xfrm>
            <a:off x="0" y="0"/>
            <a:ext cx="12190413" cy="6858000"/>
          </a:xfrm>
          <a:prstGeom prst="rect">
            <a:avLst/>
          </a:prstGeom>
          <a:solidFill>
            <a:schemeClr val="accent5"/>
          </a:solidFill>
          <a:ln w="9525"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a-DK" sz="2200" b="0" i="0" u="none" strike="noStrike" cap="none" normalizeH="0" baseline="0" dirty="0">
              <a:ln>
                <a:noFill/>
              </a:ln>
              <a:solidFill>
                <a:schemeClr val="tx2"/>
              </a:solidFill>
              <a:effectLst/>
              <a:latin typeface="+mn-lt"/>
            </a:endParaRPr>
          </a:p>
        </p:txBody>
      </p:sp>
      <p:sp>
        <p:nvSpPr>
          <p:cNvPr id="2" name="Titel 1"/>
          <p:cNvSpPr>
            <a:spLocks noGrp="1"/>
          </p:cNvSpPr>
          <p:nvPr>
            <p:ph type="title" hasCustomPrompt="1"/>
          </p:nvPr>
        </p:nvSpPr>
        <p:spPr>
          <a:xfrm>
            <a:off x="424800" y="1354138"/>
            <a:ext cx="11340000" cy="1357200"/>
          </a:xfrm>
        </p:spPr>
        <p:txBody>
          <a:bodyPr rIns="2880000"/>
          <a:lstStyle>
            <a:lvl1pPr>
              <a:defRPr>
                <a:solidFill>
                  <a:schemeClr val="tx1"/>
                </a:solidFill>
              </a:defRPr>
            </a:lvl1pPr>
          </a:lstStyle>
          <a:p>
            <a:r>
              <a:rPr lang="da-DK" dirty="0"/>
              <a:t>Klik for at indsætte overskrift i en, to eller tre linjer</a:t>
            </a:r>
          </a:p>
        </p:txBody>
      </p:sp>
      <p:sp>
        <p:nvSpPr>
          <p:cNvPr id="3" name="Pladsholder til dato 2" hidden="1"/>
          <p:cNvSpPr>
            <a:spLocks noGrp="1"/>
          </p:cNvSpPr>
          <p:nvPr>
            <p:ph type="dt" sz="half" idx="10"/>
          </p:nvPr>
        </p:nvSpPr>
        <p:spPr>
          <a:xfrm>
            <a:off x="8941236" y="7850328"/>
            <a:ext cx="2682851" cy="158400"/>
          </a:xfrm>
        </p:spPr>
        <p:txBody>
          <a:bodyPr/>
          <a:lstStyle>
            <a:lvl1pPr>
              <a:defRPr sz="100">
                <a:solidFill>
                  <a:schemeClr val="bg1">
                    <a:lumMod val="75000"/>
                  </a:schemeClr>
                </a:solidFill>
              </a:defRPr>
            </a:lvl1pPr>
          </a:lstStyle>
          <a:p>
            <a:fld id="{967F24DF-A4CB-4C08-875E-D829DE97351C}" type="datetime2">
              <a:rPr lang="da-DK" smtClean="0"/>
              <a:t>1. november 2022</a:t>
            </a:fld>
            <a:endParaRPr lang="da-DK" dirty="0"/>
          </a:p>
        </p:txBody>
      </p:sp>
      <p:sp>
        <p:nvSpPr>
          <p:cNvPr id="4" name="Pladsholder til sidefod 3" hidden="1"/>
          <p:cNvSpPr>
            <a:spLocks noGrp="1"/>
          </p:cNvSpPr>
          <p:nvPr>
            <p:ph type="ftr" sz="quarter" idx="11"/>
          </p:nvPr>
        </p:nvSpPr>
        <p:spPr/>
        <p:txBody>
          <a:bodyPr/>
          <a:lstStyle/>
          <a:p>
            <a:endParaRPr lang="da-DK" dirty="0"/>
          </a:p>
        </p:txBody>
      </p:sp>
      <p:sp>
        <p:nvSpPr>
          <p:cNvPr id="5" name="Pladsholder til diasnummer 4" hidden="1"/>
          <p:cNvSpPr>
            <a:spLocks noGrp="1"/>
          </p:cNvSpPr>
          <p:nvPr>
            <p:ph type="sldNum" sz="quarter" idx="12"/>
          </p:nvPr>
        </p:nvSpPr>
        <p:spPr>
          <a:xfrm>
            <a:off x="8941236" y="8001528"/>
            <a:ext cx="2682851" cy="180000"/>
          </a:xfrm>
        </p:spPr>
        <p:txBody>
          <a:bodyPr/>
          <a:lstStyle>
            <a:lvl1pPr>
              <a:defRPr sz="100">
                <a:solidFill>
                  <a:schemeClr val="bg1">
                    <a:lumMod val="75000"/>
                  </a:schemeClr>
                </a:solidFill>
              </a:defRPr>
            </a:lvl1pPr>
          </a:lstStyle>
          <a:p>
            <a:fld id="{667EC89C-17A0-4E64-A6D2-B825673CEEDF}" type="slidenum">
              <a:rPr lang="da-DK" smtClean="0"/>
              <a:pPr/>
              <a:t>‹nr.›</a:t>
            </a:fld>
            <a:endParaRPr lang="da-DK" dirty="0"/>
          </a:p>
        </p:txBody>
      </p:sp>
      <p:sp>
        <p:nvSpPr>
          <p:cNvPr id="17" name="Pladsholder til tekst 16"/>
          <p:cNvSpPr>
            <a:spLocks noGrp="1"/>
          </p:cNvSpPr>
          <p:nvPr>
            <p:ph type="body" sz="quarter" idx="14" hasCustomPrompt="1"/>
          </p:nvPr>
        </p:nvSpPr>
        <p:spPr>
          <a:xfrm>
            <a:off x="424800" y="3240000"/>
            <a:ext cx="11340000" cy="2102400"/>
          </a:xfrm>
        </p:spPr>
        <p:txBody>
          <a:bodyPr tIns="0" rIns="288000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dirty="0"/>
              <a:t>Klik for at indsætte tekst</a:t>
            </a:r>
          </a:p>
          <a:p>
            <a:pPr lvl="1"/>
            <a:r>
              <a:rPr lang="da-DK" dirty="0"/>
              <a:t>Andet niveau</a:t>
            </a:r>
          </a:p>
          <a:p>
            <a:pPr lvl="2"/>
            <a:r>
              <a:rPr lang="da-DK" dirty="0"/>
              <a:t>Tredje niveau</a:t>
            </a:r>
          </a:p>
          <a:p>
            <a:pPr lvl="3"/>
            <a:r>
              <a:rPr lang="da-DK" dirty="0"/>
              <a:t>Fjerde niveau</a:t>
            </a:r>
          </a:p>
          <a:p>
            <a:pPr lvl="4"/>
            <a:r>
              <a:rPr lang="da-DK" dirty="0"/>
              <a:t>Femte niveau</a:t>
            </a:r>
          </a:p>
        </p:txBody>
      </p:sp>
      <p:pic>
        <p:nvPicPr>
          <p:cNvPr id="15" name="Billed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3365" y="6109154"/>
            <a:ext cx="1520955" cy="560833"/>
          </a:xfrm>
          <a:prstGeom prst="rect">
            <a:avLst/>
          </a:prstGeom>
        </p:spPr>
      </p:pic>
      <p:sp>
        <p:nvSpPr>
          <p:cNvPr id="9" name="Pladsholder til dato 2">
            <a:extLst>
              <a:ext uri="{FF2B5EF4-FFF2-40B4-BE49-F238E27FC236}">
                <a16:creationId xmlns:a16="http://schemas.microsoft.com/office/drawing/2014/main" id="{2DDBC1EB-D1D7-4BC3-909D-600B589BE92C}"/>
              </a:ext>
            </a:extLst>
          </p:cNvPr>
          <p:cNvSpPr txBox="1">
            <a:spLocks/>
          </p:cNvSpPr>
          <p:nvPr userDrawn="1"/>
        </p:nvSpPr>
        <p:spPr>
          <a:xfrm>
            <a:off x="9081949" y="6274800"/>
            <a:ext cx="2682851" cy="158400"/>
          </a:xfrm>
          <a:prstGeom prst="rect">
            <a:avLst/>
          </a:prstGeom>
        </p:spPr>
        <p:txBody>
          <a:bodyPr vert="horz" lIns="0" tIns="0" rIns="0" bIns="0" rtlCol="0" anchor="ctr">
            <a:noAutofit/>
          </a:bodyPr>
          <a:lstStyle>
            <a:defPPr>
              <a:defRPr lang="da-DK"/>
            </a:defPPr>
            <a:lvl1pPr marL="0" algn="r" defTabSz="914400" rtl="0" eaLnBrk="1" latinLnBrk="0" hangingPunct="1">
              <a:lnSpc>
                <a:spcPct val="99000"/>
              </a:lnSpc>
              <a:defRPr sz="10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0617F02-325E-4F58-84D2-2FF568AF2298}" type="datetime2">
              <a:rPr lang="da-DK" smtClean="0"/>
              <a:pPr/>
              <a:t>1. november 2022</a:t>
            </a:fld>
            <a:endParaRPr lang="da-DK" dirty="0"/>
          </a:p>
        </p:txBody>
      </p:sp>
      <p:sp>
        <p:nvSpPr>
          <p:cNvPr id="10" name="Pladsholder til diasnummer 4">
            <a:extLst>
              <a:ext uri="{FF2B5EF4-FFF2-40B4-BE49-F238E27FC236}">
                <a16:creationId xmlns:a16="http://schemas.microsoft.com/office/drawing/2014/main" id="{C99E3392-A59F-4857-AC36-97CB75B483CF}"/>
              </a:ext>
            </a:extLst>
          </p:cNvPr>
          <p:cNvSpPr txBox="1">
            <a:spLocks/>
          </p:cNvSpPr>
          <p:nvPr userDrawn="1"/>
        </p:nvSpPr>
        <p:spPr>
          <a:xfrm>
            <a:off x="9081949" y="6426000"/>
            <a:ext cx="2682851" cy="180000"/>
          </a:xfrm>
          <a:prstGeom prst="rect">
            <a:avLst/>
          </a:prstGeom>
        </p:spPr>
        <p:txBody>
          <a:bodyPr vert="horz" lIns="0" tIns="0" rIns="0" bIns="0" rtlCol="0" anchor="t" anchorCtr="0">
            <a:noAutofit/>
          </a:bodyPr>
          <a:lstStyle>
            <a:defPPr>
              <a:defRPr lang="da-DK"/>
            </a:defPPr>
            <a:lvl1pPr marL="0" algn="r" defTabSz="914400" rtl="0" eaLnBrk="1" latinLnBrk="0" hangingPunct="1">
              <a:lnSpc>
                <a:spcPct val="99000"/>
              </a:lnSpc>
              <a:defRPr sz="10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67EC89C-17A0-4E64-A6D2-B825673CEEDF}" type="slidenum">
              <a:rPr lang="da-DK" smtClean="0"/>
              <a:pPr/>
              <a:t>‹nr.›</a:t>
            </a:fld>
            <a:endParaRPr lang="da-DK" dirty="0"/>
          </a:p>
        </p:txBody>
      </p:sp>
    </p:spTree>
    <p:extLst>
      <p:ext uri="{BB962C8B-B14F-4D97-AF65-F5344CB8AC3E}">
        <p14:creationId xmlns:p14="http://schemas.microsoft.com/office/powerpoint/2010/main" val="21145900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o tekstbokse rød">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a-DK" dirty="0"/>
              <a:t>Klik for at indsætte overskrift i en eller to linjer</a:t>
            </a:r>
          </a:p>
        </p:txBody>
      </p:sp>
      <p:sp>
        <p:nvSpPr>
          <p:cNvPr id="15" name="Pladsholder til tekst 2"/>
          <p:cNvSpPr>
            <a:spLocks noGrp="1"/>
          </p:cNvSpPr>
          <p:nvPr>
            <p:ph type="body" sz="quarter" idx="23" hasCustomPrompt="1"/>
          </p:nvPr>
        </p:nvSpPr>
        <p:spPr>
          <a:xfrm>
            <a:off x="424799" y="1352550"/>
            <a:ext cx="5580000" cy="4643438"/>
          </a:xfrm>
          <a:prstGeom prst="roundRect">
            <a:avLst>
              <a:gd name="adj" fmla="val 0"/>
            </a:avLst>
          </a:prstGeom>
          <a:solidFill>
            <a:schemeClr val="bg2"/>
          </a:solidFill>
        </p:spPr>
        <p:txBody>
          <a:bodyPr lIns="126000" tIns="126000" rIns="126000" bIns="126000"/>
          <a:lstStyle>
            <a:lvl1pPr>
              <a:defRPr sz="1800">
                <a:solidFill>
                  <a:schemeClr val="bg1"/>
                </a:solidFill>
              </a:defRPr>
            </a:lvl1pPr>
            <a:lvl2pPr marL="230400" indent="-230400">
              <a:spcBef>
                <a:spcPts val="1600"/>
              </a:spcBef>
              <a:defRPr sz="1800">
                <a:solidFill>
                  <a:schemeClr val="bg1"/>
                </a:solidFill>
              </a:defRPr>
            </a:lvl2pPr>
            <a:lvl3pPr marL="540000" indent="-180000">
              <a:defRPr sz="1500">
                <a:solidFill>
                  <a:schemeClr val="bg1"/>
                </a:solidFill>
              </a:defRPr>
            </a:lvl3pPr>
            <a:lvl4pPr marL="720000" indent="-180000">
              <a:defRPr sz="1200">
                <a:solidFill>
                  <a:schemeClr val="bg1"/>
                </a:solidFill>
              </a:defRPr>
            </a:lvl4pPr>
            <a:lvl5pPr marL="900000" indent="-180000">
              <a:defRPr sz="1000">
                <a:solidFill>
                  <a:schemeClr val="bg1"/>
                </a:solidFill>
              </a:defRPr>
            </a:lvl5pPr>
            <a:lvl6pPr marL="900000" indent="-180000">
              <a:buFont typeface="Arial" panose="020B0604020202020204" pitchFamily="34" charset="0"/>
              <a:buChar char="•"/>
              <a:defRPr>
                <a:solidFill>
                  <a:schemeClr val="bg1"/>
                </a:solidFill>
              </a:defRPr>
            </a:lvl6pPr>
            <a:lvl7pPr marL="900000" indent="-180000">
              <a:buFont typeface="Arial" panose="020B0604020202020204" pitchFamily="34" charset="0"/>
              <a:buChar char="•"/>
              <a:defRPr>
                <a:solidFill>
                  <a:schemeClr val="bg1"/>
                </a:solidFill>
              </a:defRPr>
            </a:lvl7pPr>
            <a:lvl8pPr marL="900000" indent="-180000">
              <a:buFont typeface="Arial" panose="020B0604020202020204" pitchFamily="34" charset="0"/>
              <a:buChar char="•"/>
              <a:defRPr>
                <a:solidFill>
                  <a:schemeClr val="bg1"/>
                </a:solidFill>
              </a:defRPr>
            </a:lvl8pPr>
            <a:lvl9pPr marL="900000" indent="-180000">
              <a:defRPr>
                <a:solidFill>
                  <a:schemeClr val="bg1"/>
                </a:solidFill>
              </a:defRPr>
            </a:lvl9pPr>
          </a:lstStyle>
          <a:p>
            <a:pPr lvl="0"/>
            <a:r>
              <a:rPr lang="da-DK" dirty="0"/>
              <a:t>Klik for at indsætte tekst</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6</a:t>
            </a:r>
          </a:p>
          <a:p>
            <a:pPr lvl="6"/>
            <a:r>
              <a:rPr lang="da-DK" dirty="0"/>
              <a:t>7</a:t>
            </a:r>
          </a:p>
          <a:p>
            <a:pPr lvl="7"/>
            <a:r>
              <a:rPr lang="da-DK" dirty="0"/>
              <a:t>8</a:t>
            </a:r>
          </a:p>
          <a:p>
            <a:pPr lvl="8"/>
            <a:r>
              <a:rPr lang="da-DK" dirty="0"/>
              <a:t>9</a:t>
            </a:r>
          </a:p>
        </p:txBody>
      </p:sp>
      <p:sp>
        <p:nvSpPr>
          <p:cNvPr id="17" name="Pladsholder til tekst 3"/>
          <p:cNvSpPr>
            <a:spLocks noGrp="1"/>
          </p:cNvSpPr>
          <p:nvPr>
            <p:ph type="body" sz="quarter" idx="28" hasCustomPrompt="1"/>
          </p:nvPr>
        </p:nvSpPr>
        <p:spPr>
          <a:xfrm>
            <a:off x="6184800" y="1353600"/>
            <a:ext cx="5580000" cy="4643438"/>
          </a:xfrm>
          <a:prstGeom prst="roundRect">
            <a:avLst>
              <a:gd name="adj" fmla="val 0"/>
            </a:avLst>
          </a:prstGeom>
          <a:solidFill>
            <a:schemeClr val="bg2"/>
          </a:solidFill>
        </p:spPr>
        <p:txBody>
          <a:bodyPr lIns="126000" tIns="126000" rIns="126000" bIns="126000"/>
          <a:lstStyle>
            <a:lvl1pPr>
              <a:defRPr sz="1800">
                <a:solidFill>
                  <a:schemeClr val="bg1"/>
                </a:solidFill>
              </a:defRPr>
            </a:lvl1pPr>
            <a:lvl2pPr marL="230400" indent="-230400">
              <a:spcBef>
                <a:spcPts val="1600"/>
              </a:spcBef>
              <a:defRPr sz="1800">
                <a:solidFill>
                  <a:schemeClr val="bg1"/>
                </a:solidFill>
              </a:defRPr>
            </a:lvl2pPr>
            <a:lvl3pPr marL="540000" indent="-180000">
              <a:defRPr sz="1500">
                <a:solidFill>
                  <a:schemeClr val="bg1"/>
                </a:solidFill>
              </a:defRPr>
            </a:lvl3pPr>
            <a:lvl4pPr marL="720000" indent="-180000">
              <a:defRPr sz="1200">
                <a:solidFill>
                  <a:schemeClr val="bg1"/>
                </a:solidFill>
              </a:defRPr>
            </a:lvl4pPr>
            <a:lvl5pPr marL="900000" indent="-180000">
              <a:defRPr sz="1000">
                <a:solidFill>
                  <a:schemeClr val="bg1"/>
                </a:solidFill>
              </a:defRPr>
            </a:lvl5pPr>
            <a:lvl6pPr marL="900000" indent="-180000">
              <a:buFont typeface="Arial" panose="020B0604020202020204" pitchFamily="34" charset="0"/>
              <a:buChar char="•"/>
              <a:defRPr>
                <a:solidFill>
                  <a:schemeClr val="bg1"/>
                </a:solidFill>
              </a:defRPr>
            </a:lvl6pPr>
            <a:lvl7pPr marL="900000" indent="-180000">
              <a:buFont typeface="Arial" panose="020B0604020202020204" pitchFamily="34" charset="0"/>
              <a:buChar char="•"/>
              <a:defRPr>
                <a:solidFill>
                  <a:schemeClr val="bg1"/>
                </a:solidFill>
              </a:defRPr>
            </a:lvl7pPr>
            <a:lvl8pPr marL="900000" indent="-180000">
              <a:buFont typeface="Arial" panose="020B0604020202020204" pitchFamily="34" charset="0"/>
              <a:buChar char="•"/>
              <a:defRPr>
                <a:solidFill>
                  <a:schemeClr val="bg1"/>
                </a:solidFill>
              </a:defRPr>
            </a:lvl8pPr>
            <a:lvl9pPr marL="900000" indent="-180000">
              <a:defRPr>
                <a:solidFill>
                  <a:schemeClr val="bg1"/>
                </a:solidFill>
              </a:defRPr>
            </a:lvl9pPr>
          </a:lstStyle>
          <a:p>
            <a:pPr lvl="0"/>
            <a:r>
              <a:rPr lang="da-DK" dirty="0"/>
              <a:t>Klik for at indsætte tekst</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6</a:t>
            </a:r>
          </a:p>
          <a:p>
            <a:pPr lvl="6"/>
            <a:r>
              <a:rPr lang="da-DK" dirty="0"/>
              <a:t>7</a:t>
            </a:r>
          </a:p>
          <a:p>
            <a:pPr lvl="7"/>
            <a:r>
              <a:rPr lang="da-DK" dirty="0"/>
              <a:t>8</a:t>
            </a:r>
          </a:p>
          <a:p>
            <a:pPr lvl="8"/>
            <a:r>
              <a:rPr lang="da-DK" dirty="0"/>
              <a:t>9</a:t>
            </a:r>
          </a:p>
        </p:txBody>
      </p:sp>
      <p:sp>
        <p:nvSpPr>
          <p:cNvPr id="3" name="Pladsholder til dato 2"/>
          <p:cNvSpPr>
            <a:spLocks noGrp="1"/>
          </p:cNvSpPr>
          <p:nvPr>
            <p:ph type="dt" sz="half" idx="10"/>
          </p:nvPr>
        </p:nvSpPr>
        <p:spPr/>
        <p:txBody>
          <a:bodyPr/>
          <a:lstStyle/>
          <a:p>
            <a:fld id="{2F29DAC3-78C9-4719-9019-68E603147142}" type="datetime2">
              <a:rPr lang="da-DK" smtClean="0"/>
              <a:t>1. november 2022</a:t>
            </a:fld>
            <a:endParaRPr lang="da-DK" dirty="0"/>
          </a:p>
        </p:txBody>
      </p:sp>
      <p:sp>
        <p:nvSpPr>
          <p:cNvPr id="4" name="Pladsholder til sidefod 3" hidden="1"/>
          <p:cNvSpPr>
            <a:spLocks noGrp="1"/>
          </p:cNvSpPr>
          <p:nvPr>
            <p:ph type="ftr" sz="quarter" idx="11"/>
          </p:nvPr>
        </p:nvSpPr>
        <p:spPr/>
        <p:txBody>
          <a:bodyPr/>
          <a:lstStyle/>
          <a:p>
            <a:endParaRPr lang="da-DK" dirty="0"/>
          </a:p>
        </p:txBody>
      </p:sp>
      <p:sp>
        <p:nvSpPr>
          <p:cNvPr id="5" name="Pladsholder til diasnummer 4"/>
          <p:cNvSpPr>
            <a:spLocks noGrp="1"/>
          </p:cNvSpPr>
          <p:nvPr>
            <p:ph type="sldNum" sz="quarter" idx="12"/>
          </p:nvPr>
        </p:nvSpPr>
        <p:spPr/>
        <p:txBody>
          <a:bodyPr/>
          <a:lstStyle/>
          <a:p>
            <a:fld id="{667EC89C-17A0-4E64-A6D2-B825673CEEDF}" type="slidenum">
              <a:rPr lang="da-DK" smtClean="0"/>
              <a:pPr/>
              <a:t>‹nr.›</a:t>
            </a:fld>
            <a:endParaRPr lang="da-DK" dirty="0"/>
          </a:p>
        </p:txBody>
      </p:sp>
      <p:sp>
        <p:nvSpPr>
          <p:cNvPr id="11" name="Tekstboks 1">
            <a:extLst>
              <a:ext uri="{FF2B5EF4-FFF2-40B4-BE49-F238E27FC236}">
                <a16:creationId xmlns:a16="http://schemas.microsoft.com/office/drawing/2014/main" id="{2FF86B34-E201-4F83-AEB2-E9D517F10B39}"/>
              </a:ext>
            </a:extLst>
          </p:cNvPr>
          <p:cNvSpPr txBox="1"/>
          <p:nvPr userDrawn="1"/>
        </p:nvSpPr>
        <p:spPr>
          <a:xfrm>
            <a:off x="-2664728" y="9873"/>
            <a:ext cx="2520000" cy="1628800"/>
          </a:xfrm>
          <a:prstGeom prst="rect">
            <a:avLst/>
          </a:prstGeom>
          <a:solidFill>
            <a:schemeClr val="bg1"/>
          </a:solidFill>
        </p:spPr>
        <p:txBody>
          <a:bodyPr wrap="square" lIns="108000" tIns="108000" rIns="108000" bIns="108000" rtlCol="0">
            <a:noAutofit/>
          </a:bodyPr>
          <a:lstStyle/>
          <a:p>
            <a:pPr algn="l"/>
            <a:r>
              <a:rPr lang="da-DK" sz="900" b="1" dirty="0">
                <a:solidFill>
                  <a:schemeClr val="tx1"/>
                </a:solidFill>
              </a:rPr>
              <a:t>Tekst-typografier</a:t>
            </a:r>
          </a:p>
          <a:p>
            <a:pPr algn="l"/>
            <a:r>
              <a:rPr lang="da-DK" sz="900" b="0" dirty="0">
                <a:solidFill>
                  <a:schemeClr val="tx1"/>
                </a:solidFill>
              </a:rPr>
              <a:t>Brug </a:t>
            </a:r>
            <a:r>
              <a:rPr lang="da-DK" sz="900" b="1" dirty="0">
                <a:solidFill>
                  <a:schemeClr val="tx1"/>
                </a:solidFill>
              </a:rPr>
              <a:t>TAB</a:t>
            </a:r>
            <a:r>
              <a:rPr lang="da-DK" sz="900" b="0" dirty="0">
                <a:solidFill>
                  <a:schemeClr val="tx1"/>
                </a:solidFill>
              </a:rPr>
              <a:t> for at gå frem i tekst-niveauer</a:t>
            </a:r>
          </a:p>
          <a:p>
            <a:pPr algn="l"/>
            <a:endParaRPr lang="da-DK" sz="900" b="0" dirty="0">
              <a:solidFill>
                <a:schemeClr val="tx1"/>
              </a:solidFill>
            </a:endParaRPr>
          </a:p>
          <a:p>
            <a:pPr algn="l"/>
            <a:r>
              <a:rPr lang="da-DK" sz="900" b="0" dirty="0">
                <a:solidFill>
                  <a:schemeClr val="tx1"/>
                </a:solidFill>
              </a:rPr>
              <a:t>Klik for at indsætte tekst</a:t>
            </a:r>
          </a:p>
          <a:p>
            <a:pPr marL="108000" indent="-108000" algn="l">
              <a:buFont typeface="Arial" panose="020B0604020202020204" pitchFamily="34" charset="0"/>
              <a:buChar char="•"/>
            </a:pPr>
            <a:r>
              <a:rPr lang="da-DK" sz="900" b="0" dirty="0">
                <a:solidFill>
                  <a:schemeClr val="tx1"/>
                </a:solidFill>
              </a:rPr>
              <a:t>Andet niveau</a:t>
            </a:r>
          </a:p>
          <a:p>
            <a:pPr marL="288000" indent="-108000" algn="l">
              <a:buFont typeface="Arial" panose="020B0604020202020204" pitchFamily="34" charset="0"/>
              <a:buChar char="•"/>
            </a:pPr>
            <a:r>
              <a:rPr lang="da-DK" sz="800" b="0" dirty="0">
                <a:solidFill>
                  <a:schemeClr val="tx1"/>
                </a:solidFill>
              </a:rPr>
              <a:t>Tredje niveau</a:t>
            </a:r>
          </a:p>
          <a:p>
            <a:pPr marL="468000" indent="-108000" algn="l">
              <a:buFont typeface="Arial" panose="020B0604020202020204" pitchFamily="34" charset="0"/>
              <a:buChar char="•"/>
            </a:pPr>
            <a:r>
              <a:rPr lang="da-DK" sz="600" b="0" dirty="0">
                <a:solidFill>
                  <a:schemeClr val="tx1"/>
                </a:solidFill>
              </a:rPr>
              <a:t>Fjerde niveau</a:t>
            </a:r>
          </a:p>
          <a:p>
            <a:pPr marL="612000" indent="-108000" algn="l">
              <a:buFont typeface="Arial" panose="020B0604020202020204" pitchFamily="34" charset="0"/>
              <a:buChar char="•"/>
            </a:pPr>
            <a:r>
              <a:rPr lang="da-DK" sz="600" b="0" dirty="0">
                <a:solidFill>
                  <a:schemeClr val="tx1"/>
                </a:solidFill>
              </a:rPr>
              <a:t>Femte niveau</a:t>
            </a:r>
          </a:p>
          <a:p>
            <a:pPr algn="l"/>
            <a:endParaRPr lang="da-DK" sz="900" b="0" dirty="0">
              <a:solidFill>
                <a:schemeClr val="tx1"/>
              </a:solidFill>
            </a:endParaRPr>
          </a:p>
          <a:p>
            <a:pPr algn="l"/>
            <a:r>
              <a:rPr lang="da-DK" sz="900" b="0" dirty="0">
                <a:solidFill>
                  <a:schemeClr val="tx1"/>
                </a:solidFill>
              </a:rPr>
              <a:t>For at gå tilbage i tekst-niveauer, brug </a:t>
            </a:r>
            <a:r>
              <a:rPr lang="da-DK" sz="900" b="1" dirty="0">
                <a:solidFill>
                  <a:schemeClr val="tx1"/>
                </a:solidFill>
              </a:rPr>
              <a:t>SHIFT + TAB</a:t>
            </a:r>
          </a:p>
        </p:txBody>
      </p:sp>
      <p:sp>
        <p:nvSpPr>
          <p:cNvPr id="12" name="Tekstboks 1">
            <a:extLst>
              <a:ext uri="{FF2B5EF4-FFF2-40B4-BE49-F238E27FC236}">
                <a16:creationId xmlns:a16="http://schemas.microsoft.com/office/drawing/2014/main" id="{C05CD634-3DEE-4A0F-939E-C24EA2FC392C}"/>
              </a:ext>
            </a:extLst>
          </p:cNvPr>
          <p:cNvSpPr txBox="1"/>
          <p:nvPr userDrawn="1"/>
        </p:nvSpPr>
        <p:spPr>
          <a:xfrm>
            <a:off x="-2665487" y="1772816"/>
            <a:ext cx="2520000" cy="1224136"/>
          </a:xfrm>
          <a:prstGeom prst="rect">
            <a:avLst/>
          </a:prstGeom>
          <a:solidFill>
            <a:schemeClr val="bg1"/>
          </a:solidFill>
        </p:spPr>
        <p:txBody>
          <a:bodyPr wrap="square" lIns="108000" tIns="108000" rIns="108000" bIns="108000" rtlCol="0">
            <a:noAutofit/>
          </a:bodyPr>
          <a:lstStyle/>
          <a:p>
            <a:pPr algn="l"/>
            <a:r>
              <a:rPr lang="da-DK" sz="900" b="1" dirty="0" err="1">
                <a:solidFill>
                  <a:schemeClr val="tx1"/>
                </a:solidFill>
              </a:rPr>
              <a:t>Tekstniveauer</a:t>
            </a:r>
            <a:r>
              <a:rPr lang="da-DK" sz="900" b="1" dirty="0">
                <a:solidFill>
                  <a:schemeClr val="tx1"/>
                </a:solidFill>
              </a:rPr>
              <a:t> i bokse</a:t>
            </a:r>
          </a:p>
          <a:p>
            <a:pPr algn="l"/>
            <a:r>
              <a:rPr lang="en-US" sz="900" b="0" dirty="0" err="1">
                <a:solidFill>
                  <a:schemeClr val="tx1"/>
                </a:solidFill>
              </a:rPr>
              <a:t>Til</a:t>
            </a:r>
            <a:r>
              <a:rPr lang="en-US" sz="900" b="0" dirty="0">
                <a:solidFill>
                  <a:schemeClr val="tx1"/>
                </a:solidFill>
              </a:rPr>
              <a:t> </a:t>
            </a:r>
            <a:r>
              <a:rPr lang="en-US" sz="900" b="0" dirty="0" err="1">
                <a:solidFill>
                  <a:schemeClr val="tx1"/>
                </a:solidFill>
              </a:rPr>
              <a:t>standardtekst</a:t>
            </a:r>
            <a:r>
              <a:rPr lang="en-US" sz="900" b="0" dirty="0">
                <a:solidFill>
                  <a:schemeClr val="tx1"/>
                </a:solidFill>
              </a:rPr>
              <a:t> </a:t>
            </a:r>
            <a:r>
              <a:rPr lang="en-US" sz="900" b="0" dirty="0" err="1">
                <a:solidFill>
                  <a:schemeClr val="tx1"/>
                </a:solidFill>
              </a:rPr>
              <a:t>bruges</a:t>
            </a:r>
            <a:r>
              <a:rPr lang="en-US" sz="900" b="0" dirty="0">
                <a:solidFill>
                  <a:schemeClr val="tx1"/>
                </a:solidFill>
              </a:rPr>
              <a:t> </a:t>
            </a:r>
            <a:r>
              <a:rPr lang="en-US" sz="900" b="0" dirty="0" err="1">
                <a:solidFill>
                  <a:schemeClr val="tx1"/>
                </a:solidFill>
              </a:rPr>
              <a:t>skriftstørrelse</a:t>
            </a:r>
            <a:r>
              <a:rPr lang="en-US" sz="900" b="0" dirty="0">
                <a:solidFill>
                  <a:schemeClr val="tx1"/>
                </a:solidFill>
              </a:rPr>
              <a:t> 18.</a:t>
            </a:r>
            <a:r>
              <a:rPr lang="da-DK" sz="900" b="0" dirty="0">
                <a:solidFill>
                  <a:schemeClr val="tx1"/>
                </a:solidFill>
              </a:rPr>
              <a:t> For mindre tekst bruges skriftstørrelse 15, 12 eller 10 – ikke mindre.</a:t>
            </a:r>
          </a:p>
          <a:p>
            <a:pPr algn="l"/>
            <a:endParaRPr lang="da-DK" sz="900" b="0" dirty="0">
              <a:solidFill>
                <a:schemeClr val="tx1"/>
              </a:solidFill>
            </a:endParaRPr>
          </a:p>
          <a:p>
            <a:pPr algn="l"/>
            <a:r>
              <a:rPr lang="da-DK" sz="900" b="0" dirty="0">
                <a:solidFill>
                  <a:schemeClr val="tx1"/>
                </a:solidFill>
              </a:rPr>
              <a:t>Underoverskrifter skrives med fed.</a:t>
            </a:r>
          </a:p>
        </p:txBody>
      </p:sp>
    </p:spTree>
    <p:extLst>
      <p:ext uri="{BB962C8B-B14F-4D97-AF65-F5344CB8AC3E}">
        <p14:creationId xmlns:p14="http://schemas.microsoft.com/office/powerpoint/2010/main" val="144664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o tekstbokse mørk">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a-DK" dirty="0"/>
              <a:t>Klik for at indsætte overskrift i en eller to linjer</a:t>
            </a:r>
          </a:p>
        </p:txBody>
      </p:sp>
      <p:sp>
        <p:nvSpPr>
          <p:cNvPr id="15" name="Pladsholder til tekst 2"/>
          <p:cNvSpPr>
            <a:spLocks noGrp="1"/>
          </p:cNvSpPr>
          <p:nvPr>
            <p:ph type="body" sz="quarter" idx="23" hasCustomPrompt="1"/>
          </p:nvPr>
        </p:nvSpPr>
        <p:spPr>
          <a:xfrm>
            <a:off x="424799" y="1352550"/>
            <a:ext cx="5580000" cy="4643438"/>
          </a:xfrm>
          <a:prstGeom prst="roundRect">
            <a:avLst>
              <a:gd name="adj" fmla="val 0"/>
            </a:avLst>
          </a:prstGeom>
          <a:solidFill>
            <a:schemeClr val="accent2"/>
          </a:solidFill>
        </p:spPr>
        <p:txBody>
          <a:bodyPr lIns="126000" tIns="126000" rIns="126000" bIns="126000"/>
          <a:lstStyle>
            <a:lvl1pPr>
              <a:defRPr sz="1800">
                <a:solidFill>
                  <a:schemeClr val="bg1"/>
                </a:solidFill>
              </a:defRPr>
            </a:lvl1pPr>
            <a:lvl2pPr marL="230400" indent="-230400">
              <a:spcBef>
                <a:spcPts val="1600"/>
              </a:spcBef>
              <a:defRPr sz="1800">
                <a:solidFill>
                  <a:schemeClr val="bg1"/>
                </a:solidFill>
              </a:defRPr>
            </a:lvl2pPr>
            <a:lvl3pPr marL="540000" indent="-180000">
              <a:defRPr sz="1500">
                <a:solidFill>
                  <a:schemeClr val="bg1"/>
                </a:solidFill>
              </a:defRPr>
            </a:lvl3pPr>
            <a:lvl4pPr marL="720000" indent="-180000">
              <a:defRPr sz="1200">
                <a:solidFill>
                  <a:schemeClr val="bg1"/>
                </a:solidFill>
              </a:defRPr>
            </a:lvl4pPr>
            <a:lvl5pPr marL="900000" indent="-180000">
              <a:defRPr sz="1000">
                <a:solidFill>
                  <a:schemeClr val="bg1"/>
                </a:solidFill>
              </a:defRPr>
            </a:lvl5pPr>
            <a:lvl6pPr marL="900000" indent="-180000">
              <a:buFont typeface="Arial" panose="020B0604020202020204" pitchFamily="34" charset="0"/>
              <a:buChar char="•"/>
              <a:defRPr>
                <a:solidFill>
                  <a:schemeClr val="bg1"/>
                </a:solidFill>
              </a:defRPr>
            </a:lvl6pPr>
            <a:lvl7pPr marL="900000" indent="-180000">
              <a:buFont typeface="Arial" panose="020B0604020202020204" pitchFamily="34" charset="0"/>
              <a:buChar char="•"/>
              <a:defRPr>
                <a:solidFill>
                  <a:schemeClr val="bg1"/>
                </a:solidFill>
              </a:defRPr>
            </a:lvl7pPr>
            <a:lvl8pPr marL="900000" indent="-180000">
              <a:buFont typeface="Arial" panose="020B0604020202020204" pitchFamily="34" charset="0"/>
              <a:buChar char="•"/>
              <a:defRPr>
                <a:solidFill>
                  <a:schemeClr val="bg1"/>
                </a:solidFill>
              </a:defRPr>
            </a:lvl8pPr>
            <a:lvl9pPr marL="900000" indent="-180000">
              <a:defRPr>
                <a:solidFill>
                  <a:schemeClr val="bg1"/>
                </a:solidFill>
              </a:defRPr>
            </a:lvl9pPr>
          </a:lstStyle>
          <a:p>
            <a:pPr lvl="0"/>
            <a:r>
              <a:rPr lang="da-DK" dirty="0"/>
              <a:t>Klik for at indsætte tekst</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6</a:t>
            </a:r>
          </a:p>
          <a:p>
            <a:pPr lvl="6"/>
            <a:r>
              <a:rPr lang="da-DK" dirty="0"/>
              <a:t>7</a:t>
            </a:r>
          </a:p>
          <a:p>
            <a:pPr lvl="7"/>
            <a:r>
              <a:rPr lang="da-DK" dirty="0"/>
              <a:t>8</a:t>
            </a:r>
          </a:p>
          <a:p>
            <a:pPr lvl="8"/>
            <a:r>
              <a:rPr lang="da-DK" dirty="0"/>
              <a:t>9</a:t>
            </a:r>
          </a:p>
        </p:txBody>
      </p:sp>
      <p:sp>
        <p:nvSpPr>
          <p:cNvPr id="17" name="Pladsholder til tekst 3"/>
          <p:cNvSpPr>
            <a:spLocks noGrp="1"/>
          </p:cNvSpPr>
          <p:nvPr>
            <p:ph type="body" sz="quarter" idx="28" hasCustomPrompt="1"/>
          </p:nvPr>
        </p:nvSpPr>
        <p:spPr>
          <a:xfrm>
            <a:off x="6184800" y="1353600"/>
            <a:ext cx="5580000" cy="4643438"/>
          </a:xfrm>
          <a:prstGeom prst="roundRect">
            <a:avLst>
              <a:gd name="adj" fmla="val 0"/>
            </a:avLst>
          </a:prstGeom>
          <a:solidFill>
            <a:srgbClr val="666666"/>
          </a:solidFill>
        </p:spPr>
        <p:txBody>
          <a:bodyPr lIns="126000" tIns="126000" rIns="126000" bIns="126000"/>
          <a:lstStyle>
            <a:lvl1pPr>
              <a:defRPr sz="1800">
                <a:solidFill>
                  <a:schemeClr val="bg1"/>
                </a:solidFill>
              </a:defRPr>
            </a:lvl1pPr>
            <a:lvl2pPr marL="230400" indent="-230400">
              <a:spcBef>
                <a:spcPts val="1600"/>
              </a:spcBef>
              <a:defRPr sz="1800">
                <a:solidFill>
                  <a:schemeClr val="bg1"/>
                </a:solidFill>
              </a:defRPr>
            </a:lvl2pPr>
            <a:lvl3pPr marL="540000" indent="-180000">
              <a:defRPr sz="1500">
                <a:solidFill>
                  <a:schemeClr val="bg1"/>
                </a:solidFill>
              </a:defRPr>
            </a:lvl3pPr>
            <a:lvl4pPr marL="720000" indent="-180000">
              <a:defRPr sz="1200">
                <a:solidFill>
                  <a:schemeClr val="bg1"/>
                </a:solidFill>
              </a:defRPr>
            </a:lvl4pPr>
            <a:lvl5pPr marL="900000" indent="-180000">
              <a:defRPr sz="1000">
                <a:solidFill>
                  <a:schemeClr val="bg1"/>
                </a:solidFill>
              </a:defRPr>
            </a:lvl5pPr>
            <a:lvl6pPr marL="900000" indent="-180000">
              <a:buFont typeface="Arial" panose="020B0604020202020204" pitchFamily="34" charset="0"/>
              <a:buChar char="•"/>
              <a:defRPr>
                <a:solidFill>
                  <a:schemeClr val="bg1"/>
                </a:solidFill>
              </a:defRPr>
            </a:lvl6pPr>
            <a:lvl7pPr marL="900000" indent="-180000">
              <a:buFont typeface="Arial" panose="020B0604020202020204" pitchFamily="34" charset="0"/>
              <a:buChar char="•"/>
              <a:defRPr>
                <a:solidFill>
                  <a:schemeClr val="bg1"/>
                </a:solidFill>
              </a:defRPr>
            </a:lvl7pPr>
            <a:lvl8pPr marL="900000" indent="-180000">
              <a:buFont typeface="Arial" panose="020B0604020202020204" pitchFamily="34" charset="0"/>
              <a:buChar char="•"/>
              <a:defRPr>
                <a:solidFill>
                  <a:schemeClr val="bg1"/>
                </a:solidFill>
              </a:defRPr>
            </a:lvl8pPr>
            <a:lvl9pPr marL="900000" indent="-180000">
              <a:defRPr>
                <a:solidFill>
                  <a:schemeClr val="bg1"/>
                </a:solidFill>
              </a:defRPr>
            </a:lvl9pPr>
          </a:lstStyle>
          <a:p>
            <a:pPr lvl="0"/>
            <a:r>
              <a:rPr lang="da-DK" dirty="0"/>
              <a:t>Klik for at indsætte tekst</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6</a:t>
            </a:r>
          </a:p>
          <a:p>
            <a:pPr lvl="6"/>
            <a:r>
              <a:rPr lang="da-DK" dirty="0"/>
              <a:t>7</a:t>
            </a:r>
          </a:p>
          <a:p>
            <a:pPr lvl="7"/>
            <a:r>
              <a:rPr lang="da-DK" dirty="0"/>
              <a:t>8</a:t>
            </a:r>
          </a:p>
          <a:p>
            <a:pPr lvl="8"/>
            <a:r>
              <a:rPr lang="da-DK" dirty="0"/>
              <a:t>9</a:t>
            </a:r>
          </a:p>
        </p:txBody>
      </p:sp>
      <p:sp>
        <p:nvSpPr>
          <p:cNvPr id="3" name="Pladsholder til dato 2"/>
          <p:cNvSpPr>
            <a:spLocks noGrp="1"/>
          </p:cNvSpPr>
          <p:nvPr>
            <p:ph type="dt" sz="half" idx="10"/>
          </p:nvPr>
        </p:nvSpPr>
        <p:spPr/>
        <p:txBody>
          <a:bodyPr/>
          <a:lstStyle/>
          <a:p>
            <a:fld id="{2F29DAC3-78C9-4719-9019-68E603147142}" type="datetime2">
              <a:rPr lang="da-DK" smtClean="0"/>
              <a:t>1. november 2022</a:t>
            </a:fld>
            <a:endParaRPr lang="da-DK" dirty="0"/>
          </a:p>
        </p:txBody>
      </p:sp>
      <p:sp>
        <p:nvSpPr>
          <p:cNvPr id="4" name="Pladsholder til sidefod 3" hidden="1"/>
          <p:cNvSpPr>
            <a:spLocks noGrp="1"/>
          </p:cNvSpPr>
          <p:nvPr>
            <p:ph type="ftr" sz="quarter" idx="11"/>
          </p:nvPr>
        </p:nvSpPr>
        <p:spPr/>
        <p:txBody>
          <a:bodyPr/>
          <a:lstStyle/>
          <a:p>
            <a:endParaRPr lang="da-DK" dirty="0"/>
          </a:p>
        </p:txBody>
      </p:sp>
      <p:sp>
        <p:nvSpPr>
          <p:cNvPr id="5" name="Pladsholder til diasnummer 4"/>
          <p:cNvSpPr>
            <a:spLocks noGrp="1"/>
          </p:cNvSpPr>
          <p:nvPr>
            <p:ph type="sldNum" sz="quarter" idx="12"/>
          </p:nvPr>
        </p:nvSpPr>
        <p:spPr/>
        <p:txBody>
          <a:bodyPr/>
          <a:lstStyle/>
          <a:p>
            <a:fld id="{667EC89C-17A0-4E64-A6D2-B825673CEEDF}" type="slidenum">
              <a:rPr lang="da-DK" smtClean="0"/>
              <a:pPr/>
              <a:t>‹nr.›</a:t>
            </a:fld>
            <a:endParaRPr lang="da-DK" dirty="0"/>
          </a:p>
        </p:txBody>
      </p:sp>
      <p:sp>
        <p:nvSpPr>
          <p:cNvPr id="11" name="Tekstboks 1">
            <a:extLst>
              <a:ext uri="{FF2B5EF4-FFF2-40B4-BE49-F238E27FC236}">
                <a16:creationId xmlns:a16="http://schemas.microsoft.com/office/drawing/2014/main" id="{8C6357EB-D9E6-431B-ABE1-21632D9749DE}"/>
              </a:ext>
            </a:extLst>
          </p:cNvPr>
          <p:cNvSpPr txBox="1"/>
          <p:nvPr userDrawn="1"/>
        </p:nvSpPr>
        <p:spPr>
          <a:xfrm>
            <a:off x="-2664728" y="9873"/>
            <a:ext cx="2520000" cy="1628800"/>
          </a:xfrm>
          <a:prstGeom prst="rect">
            <a:avLst/>
          </a:prstGeom>
          <a:solidFill>
            <a:schemeClr val="bg1"/>
          </a:solidFill>
        </p:spPr>
        <p:txBody>
          <a:bodyPr wrap="square" lIns="108000" tIns="108000" rIns="108000" bIns="108000" rtlCol="0">
            <a:noAutofit/>
          </a:bodyPr>
          <a:lstStyle/>
          <a:p>
            <a:pPr algn="l"/>
            <a:r>
              <a:rPr lang="da-DK" sz="900" b="1" dirty="0">
                <a:solidFill>
                  <a:schemeClr val="tx1"/>
                </a:solidFill>
              </a:rPr>
              <a:t>Tekst-typografier</a:t>
            </a:r>
          </a:p>
          <a:p>
            <a:pPr algn="l"/>
            <a:r>
              <a:rPr lang="da-DK" sz="900" b="0" dirty="0">
                <a:solidFill>
                  <a:schemeClr val="tx1"/>
                </a:solidFill>
              </a:rPr>
              <a:t>Brug </a:t>
            </a:r>
            <a:r>
              <a:rPr lang="da-DK" sz="900" b="1" dirty="0">
                <a:solidFill>
                  <a:schemeClr val="tx1"/>
                </a:solidFill>
              </a:rPr>
              <a:t>TAB</a:t>
            </a:r>
            <a:r>
              <a:rPr lang="da-DK" sz="900" b="0" dirty="0">
                <a:solidFill>
                  <a:schemeClr val="tx1"/>
                </a:solidFill>
              </a:rPr>
              <a:t> for at gå frem i tekst-niveauer</a:t>
            </a:r>
          </a:p>
          <a:p>
            <a:pPr algn="l"/>
            <a:endParaRPr lang="da-DK" sz="900" b="0" dirty="0">
              <a:solidFill>
                <a:schemeClr val="tx1"/>
              </a:solidFill>
            </a:endParaRPr>
          </a:p>
          <a:p>
            <a:pPr algn="l"/>
            <a:r>
              <a:rPr lang="da-DK" sz="900" b="0" dirty="0">
                <a:solidFill>
                  <a:schemeClr val="tx1"/>
                </a:solidFill>
              </a:rPr>
              <a:t>Klik for at indsætte tekst</a:t>
            </a:r>
          </a:p>
          <a:p>
            <a:pPr marL="108000" indent="-108000" algn="l">
              <a:buFont typeface="Arial" panose="020B0604020202020204" pitchFamily="34" charset="0"/>
              <a:buChar char="•"/>
            </a:pPr>
            <a:r>
              <a:rPr lang="da-DK" sz="900" b="0" dirty="0">
                <a:solidFill>
                  <a:schemeClr val="tx1"/>
                </a:solidFill>
              </a:rPr>
              <a:t>Andet niveau</a:t>
            </a:r>
          </a:p>
          <a:p>
            <a:pPr marL="288000" indent="-108000" algn="l">
              <a:buFont typeface="Arial" panose="020B0604020202020204" pitchFamily="34" charset="0"/>
              <a:buChar char="•"/>
            </a:pPr>
            <a:r>
              <a:rPr lang="da-DK" sz="800" b="0" dirty="0">
                <a:solidFill>
                  <a:schemeClr val="tx1"/>
                </a:solidFill>
              </a:rPr>
              <a:t>Tredje niveau</a:t>
            </a:r>
          </a:p>
          <a:p>
            <a:pPr marL="468000" indent="-108000" algn="l">
              <a:buFont typeface="Arial" panose="020B0604020202020204" pitchFamily="34" charset="0"/>
              <a:buChar char="•"/>
            </a:pPr>
            <a:r>
              <a:rPr lang="da-DK" sz="600" b="0" dirty="0">
                <a:solidFill>
                  <a:schemeClr val="tx1"/>
                </a:solidFill>
              </a:rPr>
              <a:t>Fjerde niveau</a:t>
            </a:r>
          </a:p>
          <a:p>
            <a:pPr marL="612000" indent="-108000" algn="l">
              <a:buFont typeface="Arial" panose="020B0604020202020204" pitchFamily="34" charset="0"/>
              <a:buChar char="•"/>
            </a:pPr>
            <a:r>
              <a:rPr lang="da-DK" sz="600" b="0" dirty="0">
                <a:solidFill>
                  <a:schemeClr val="tx1"/>
                </a:solidFill>
              </a:rPr>
              <a:t>Femte niveau</a:t>
            </a:r>
          </a:p>
          <a:p>
            <a:pPr algn="l"/>
            <a:endParaRPr lang="da-DK" sz="900" b="0" dirty="0">
              <a:solidFill>
                <a:schemeClr val="tx1"/>
              </a:solidFill>
            </a:endParaRPr>
          </a:p>
          <a:p>
            <a:pPr algn="l"/>
            <a:r>
              <a:rPr lang="da-DK" sz="900" b="0" dirty="0">
                <a:solidFill>
                  <a:schemeClr val="tx1"/>
                </a:solidFill>
              </a:rPr>
              <a:t>For at gå tilbage i tekst-niveauer, brug </a:t>
            </a:r>
            <a:r>
              <a:rPr lang="da-DK" sz="900" b="1" dirty="0">
                <a:solidFill>
                  <a:schemeClr val="tx1"/>
                </a:solidFill>
              </a:rPr>
              <a:t>SHIFT + TAB</a:t>
            </a:r>
          </a:p>
        </p:txBody>
      </p:sp>
      <p:sp>
        <p:nvSpPr>
          <p:cNvPr id="12" name="Tekstboks 1">
            <a:extLst>
              <a:ext uri="{FF2B5EF4-FFF2-40B4-BE49-F238E27FC236}">
                <a16:creationId xmlns:a16="http://schemas.microsoft.com/office/drawing/2014/main" id="{84BF8D0F-68DE-45C6-8D83-578261E8B29C}"/>
              </a:ext>
            </a:extLst>
          </p:cNvPr>
          <p:cNvSpPr txBox="1"/>
          <p:nvPr userDrawn="1"/>
        </p:nvSpPr>
        <p:spPr>
          <a:xfrm>
            <a:off x="-2665487" y="1772816"/>
            <a:ext cx="2520000" cy="1224136"/>
          </a:xfrm>
          <a:prstGeom prst="rect">
            <a:avLst/>
          </a:prstGeom>
          <a:solidFill>
            <a:schemeClr val="bg1"/>
          </a:solidFill>
        </p:spPr>
        <p:txBody>
          <a:bodyPr wrap="square" lIns="108000" tIns="108000" rIns="108000" bIns="108000" rtlCol="0">
            <a:noAutofit/>
          </a:bodyPr>
          <a:lstStyle/>
          <a:p>
            <a:pPr algn="l"/>
            <a:r>
              <a:rPr lang="da-DK" sz="900" b="1" dirty="0" err="1">
                <a:solidFill>
                  <a:schemeClr val="tx1"/>
                </a:solidFill>
              </a:rPr>
              <a:t>Tekstniveauer</a:t>
            </a:r>
            <a:r>
              <a:rPr lang="da-DK" sz="900" b="1" dirty="0">
                <a:solidFill>
                  <a:schemeClr val="tx1"/>
                </a:solidFill>
              </a:rPr>
              <a:t> i bokse</a:t>
            </a:r>
          </a:p>
          <a:p>
            <a:pPr algn="l"/>
            <a:r>
              <a:rPr lang="en-US" sz="900" b="0" dirty="0" err="1">
                <a:solidFill>
                  <a:schemeClr val="tx1"/>
                </a:solidFill>
              </a:rPr>
              <a:t>Til</a:t>
            </a:r>
            <a:r>
              <a:rPr lang="en-US" sz="900" b="0" dirty="0">
                <a:solidFill>
                  <a:schemeClr val="tx1"/>
                </a:solidFill>
              </a:rPr>
              <a:t> </a:t>
            </a:r>
            <a:r>
              <a:rPr lang="en-US" sz="900" b="0" dirty="0" err="1">
                <a:solidFill>
                  <a:schemeClr val="tx1"/>
                </a:solidFill>
              </a:rPr>
              <a:t>standardtekst</a:t>
            </a:r>
            <a:r>
              <a:rPr lang="en-US" sz="900" b="0" dirty="0">
                <a:solidFill>
                  <a:schemeClr val="tx1"/>
                </a:solidFill>
              </a:rPr>
              <a:t> </a:t>
            </a:r>
            <a:r>
              <a:rPr lang="en-US" sz="900" b="0" dirty="0" err="1">
                <a:solidFill>
                  <a:schemeClr val="tx1"/>
                </a:solidFill>
              </a:rPr>
              <a:t>bruges</a:t>
            </a:r>
            <a:r>
              <a:rPr lang="en-US" sz="900" b="0" dirty="0">
                <a:solidFill>
                  <a:schemeClr val="tx1"/>
                </a:solidFill>
              </a:rPr>
              <a:t> </a:t>
            </a:r>
            <a:r>
              <a:rPr lang="en-US" sz="900" b="0" dirty="0" err="1">
                <a:solidFill>
                  <a:schemeClr val="tx1"/>
                </a:solidFill>
              </a:rPr>
              <a:t>skriftstørrelse</a:t>
            </a:r>
            <a:r>
              <a:rPr lang="en-US" sz="900" b="0" dirty="0">
                <a:solidFill>
                  <a:schemeClr val="tx1"/>
                </a:solidFill>
              </a:rPr>
              <a:t> 18.</a:t>
            </a:r>
            <a:r>
              <a:rPr lang="da-DK" sz="900" b="0" dirty="0">
                <a:solidFill>
                  <a:schemeClr val="tx1"/>
                </a:solidFill>
              </a:rPr>
              <a:t> For mindre tekst bruges skriftstørrelse 15, 12 eller 10 – ikke mindre.</a:t>
            </a:r>
          </a:p>
          <a:p>
            <a:pPr algn="l"/>
            <a:endParaRPr lang="da-DK" sz="900" b="0" dirty="0">
              <a:solidFill>
                <a:schemeClr val="tx1"/>
              </a:solidFill>
            </a:endParaRPr>
          </a:p>
          <a:p>
            <a:pPr algn="l"/>
            <a:r>
              <a:rPr lang="da-DK" sz="900" b="0" dirty="0">
                <a:solidFill>
                  <a:schemeClr val="tx1"/>
                </a:solidFill>
              </a:rPr>
              <a:t>Underoverskrifter skrives med fed.</a:t>
            </a:r>
          </a:p>
        </p:txBody>
      </p:sp>
    </p:spTree>
    <p:extLst>
      <p:ext uri="{BB962C8B-B14F-4D97-AF65-F5344CB8AC3E}">
        <p14:creationId xmlns:p14="http://schemas.microsoft.com/office/powerpoint/2010/main" val="9337968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o tekstbokse lys">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a-DK" dirty="0"/>
              <a:t>Klik for at indsætte overskrift i en eller to linjer</a:t>
            </a:r>
          </a:p>
        </p:txBody>
      </p:sp>
      <p:sp>
        <p:nvSpPr>
          <p:cNvPr id="16" name="Pladsholder til tekst 2"/>
          <p:cNvSpPr>
            <a:spLocks noGrp="1"/>
          </p:cNvSpPr>
          <p:nvPr>
            <p:ph type="body" sz="quarter" idx="23" hasCustomPrompt="1"/>
          </p:nvPr>
        </p:nvSpPr>
        <p:spPr>
          <a:xfrm>
            <a:off x="424799" y="1352550"/>
            <a:ext cx="5580000" cy="4643438"/>
          </a:xfrm>
          <a:prstGeom prst="roundRect">
            <a:avLst>
              <a:gd name="adj" fmla="val 0"/>
            </a:avLst>
          </a:prstGeom>
          <a:solidFill>
            <a:schemeClr val="accent5"/>
          </a:solidFill>
        </p:spPr>
        <p:txBody>
          <a:bodyPr lIns="126000" tIns="126000" rIns="126000" bIns="126000"/>
          <a:lstStyle>
            <a:lvl1pPr>
              <a:defRPr sz="1800">
                <a:solidFill>
                  <a:schemeClr val="tx1"/>
                </a:solidFill>
              </a:defRPr>
            </a:lvl1pPr>
            <a:lvl2pPr marL="230400" indent="-230400">
              <a:spcBef>
                <a:spcPts val="1600"/>
              </a:spcBef>
              <a:defRPr sz="1800">
                <a:solidFill>
                  <a:schemeClr val="tx1"/>
                </a:solidFill>
              </a:defRPr>
            </a:lvl2pPr>
            <a:lvl3pPr marL="540000" indent="-180000">
              <a:defRPr sz="1500">
                <a:solidFill>
                  <a:schemeClr val="tx1"/>
                </a:solidFill>
              </a:defRPr>
            </a:lvl3pPr>
            <a:lvl4pPr marL="720000" indent="-180000">
              <a:defRPr sz="1200">
                <a:solidFill>
                  <a:schemeClr val="tx1"/>
                </a:solidFill>
              </a:defRPr>
            </a:lvl4pPr>
            <a:lvl5pPr marL="900000" indent="-180000">
              <a:defRPr sz="1000">
                <a:solidFill>
                  <a:schemeClr val="tx1"/>
                </a:solidFill>
              </a:defRPr>
            </a:lvl5pPr>
            <a:lvl6pPr marL="900000" indent="-180000">
              <a:buFont typeface="Arial" panose="020B0604020202020204" pitchFamily="34" charset="0"/>
              <a:buChar char="•"/>
              <a:defRPr>
                <a:solidFill>
                  <a:schemeClr val="tx1"/>
                </a:solidFill>
              </a:defRPr>
            </a:lvl6pPr>
            <a:lvl7pPr marL="900000" indent="-180000">
              <a:buFont typeface="Arial" panose="020B0604020202020204" pitchFamily="34" charset="0"/>
              <a:buChar char="•"/>
              <a:defRPr>
                <a:solidFill>
                  <a:schemeClr val="tx1"/>
                </a:solidFill>
              </a:defRPr>
            </a:lvl7pPr>
            <a:lvl8pPr marL="900000" indent="-180000">
              <a:buFont typeface="Arial" panose="020B0604020202020204" pitchFamily="34" charset="0"/>
              <a:buChar char="•"/>
              <a:defRPr>
                <a:solidFill>
                  <a:schemeClr val="tx1"/>
                </a:solidFill>
              </a:defRPr>
            </a:lvl8pPr>
            <a:lvl9pPr marL="900000" indent="-180000">
              <a:defRPr>
                <a:solidFill>
                  <a:schemeClr val="tx1"/>
                </a:solidFill>
              </a:defRPr>
            </a:lvl9pPr>
          </a:lstStyle>
          <a:p>
            <a:pPr lvl="0"/>
            <a:r>
              <a:rPr lang="da-DK" dirty="0"/>
              <a:t>Klik for at indsætte tekst</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6</a:t>
            </a:r>
          </a:p>
          <a:p>
            <a:pPr lvl="6"/>
            <a:r>
              <a:rPr lang="da-DK" dirty="0"/>
              <a:t>7</a:t>
            </a:r>
          </a:p>
          <a:p>
            <a:pPr lvl="7"/>
            <a:r>
              <a:rPr lang="da-DK" dirty="0"/>
              <a:t>8</a:t>
            </a:r>
          </a:p>
          <a:p>
            <a:pPr lvl="8"/>
            <a:r>
              <a:rPr lang="da-DK" dirty="0"/>
              <a:t>9</a:t>
            </a:r>
          </a:p>
        </p:txBody>
      </p:sp>
      <p:sp>
        <p:nvSpPr>
          <p:cNvPr id="17" name="Pladsholder til tekst 3"/>
          <p:cNvSpPr>
            <a:spLocks noGrp="1"/>
          </p:cNvSpPr>
          <p:nvPr>
            <p:ph type="body" sz="quarter" idx="28" hasCustomPrompt="1"/>
          </p:nvPr>
        </p:nvSpPr>
        <p:spPr>
          <a:xfrm>
            <a:off x="6184800" y="1353600"/>
            <a:ext cx="5580000" cy="4643438"/>
          </a:xfrm>
          <a:prstGeom prst="roundRect">
            <a:avLst>
              <a:gd name="adj" fmla="val 0"/>
            </a:avLst>
          </a:prstGeom>
          <a:solidFill>
            <a:schemeClr val="accent5"/>
          </a:solidFill>
        </p:spPr>
        <p:txBody>
          <a:bodyPr lIns="126000" tIns="126000" rIns="126000" bIns="126000"/>
          <a:lstStyle>
            <a:lvl1pPr>
              <a:defRPr sz="1800">
                <a:solidFill>
                  <a:schemeClr val="tx1"/>
                </a:solidFill>
              </a:defRPr>
            </a:lvl1pPr>
            <a:lvl2pPr marL="230400" indent="-230400">
              <a:spcBef>
                <a:spcPts val="1600"/>
              </a:spcBef>
              <a:defRPr sz="1800">
                <a:solidFill>
                  <a:schemeClr val="tx1"/>
                </a:solidFill>
              </a:defRPr>
            </a:lvl2pPr>
            <a:lvl3pPr marL="540000" indent="-180000">
              <a:defRPr sz="1500">
                <a:solidFill>
                  <a:schemeClr val="tx1"/>
                </a:solidFill>
              </a:defRPr>
            </a:lvl3pPr>
            <a:lvl4pPr marL="720000" indent="-180000">
              <a:defRPr sz="1200">
                <a:solidFill>
                  <a:schemeClr val="tx1"/>
                </a:solidFill>
              </a:defRPr>
            </a:lvl4pPr>
            <a:lvl5pPr marL="900000" indent="-180000">
              <a:defRPr sz="1000">
                <a:solidFill>
                  <a:schemeClr val="tx1"/>
                </a:solidFill>
              </a:defRPr>
            </a:lvl5pPr>
            <a:lvl6pPr marL="900000" indent="-180000">
              <a:buFont typeface="Arial" panose="020B0604020202020204" pitchFamily="34" charset="0"/>
              <a:buChar char="•"/>
              <a:defRPr>
                <a:solidFill>
                  <a:schemeClr val="tx1"/>
                </a:solidFill>
              </a:defRPr>
            </a:lvl6pPr>
            <a:lvl7pPr marL="900000" indent="-180000">
              <a:buFont typeface="Arial" panose="020B0604020202020204" pitchFamily="34" charset="0"/>
              <a:buChar char="•"/>
              <a:defRPr>
                <a:solidFill>
                  <a:schemeClr val="tx1"/>
                </a:solidFill>
              </a:defRPr>
            </a:lvl7pPr>
            <a:lvl8pPr marL="900000" indent="-180000">
              <a:buFont typeface="Arial" panose="020B0604020202020204" pitchFamily="34" charset="0"/>
              <a:buChar char="•"/>
              <a:defRPr>
                <a:solidFill>
                  <a:schemeClr val="tx1"/>
                </a:solidFill>
              </a:defRPr>
            </a:lvl8pPr>
            <a:lvl9pPr marL="900000" indent="-180000">
              <a:defRPr>
                <a:solidFill>
                  <a:schemeClr val="tx1"/>
                </a:solidFill>
              </a:defRPr>
            </a:lvl9pPr>
          </a:lstStyle>
          <a:p>
            <a:pPr lvl="0"/>
            <a:r>
              <a:rPr lang="da-DK" dirty="0"/>
              <a:t>Klik for at indsætte tekst</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6</a:t>
            </a:r>
          </a:p>
          <a:p>
            <a:pPr lvl="6"/>
            <a:r>
              <a:rPr lang="da-DK" dirty="0"/>
              <a:t>7</a:t>
            </a:r>
          </a:p>
          <a:p>
            <a:pPr lvl="7"/>
            <a:r>
              <a:rPr lang="da-DK" dirty="0"/>
              <a:t>8</a:t>
            </a:r>
          </a:p>
          <a:p>
            <a:pPr lvl="8"/>
            <a:r>
              <a:rPr lang="da-DK" dirty="0"/>
              <a:t>9</a:t>
            </a:r>
          </a:p>
        </p:txBody>
      </p:sp>
      <p:sp>
        <p:nvSpPr>
          <p:cNvPr id="3" name="Pladsholder til dato 2"/>
          <p:cNvSpPr>
            <a:spLocks noGrp="1"/>
          </p:cNvSpPr>
          <p:nvPr>
            <p:ph type="dt" sz="half" idx="10"/>
          </p:nvPr>
        </p:nvSpPr>
        <p:spPr/>
        <p:txBody>
          <a:bodyPr/>
          <a:lstStyle/>
          <a:p>
            <a:fld id="{5DFECAAF-F09A-4D05-A426-D069CE5EF9B9}" type="datetime2">
              <a:rPr lang="da-DK" smtClean="0"/>
              <a:t>1. november 2022</a:t>
            </a:fld>
            <a:endParaRPr lang="da-DK" dirty="0"/>
          </a:p>
        </p:txBody>
      </p:sp>
      <p:sp>
        <p:nvSpPr>
          <p:cNvPr id="4" name="Pladsholder til sidefod 3" hidden="1"/>
          <p:cNvSpPr>
            <a:spLocks noGrp="1"/>
          </p:cNvSpPr>
          <p:nvPr>
            <p:ph type="ftr" sz="quarter" idx="11"/>
          </p:nvPr>
        </p:nvSpPr>
        <p:spPr/>
        <p:txBody>
          <a:bodyPr/>
          <a:lstStyle/>
          <a:p>
            <a:endParaRPr lang="da-DK" dirty="0"/>
          </a:p>
        </p:txBody>
      </p:sp>
      <p:sp>
        <p:nvSpPr>
          <p:cNvPr id="5" name="Pladsholder til diasnummer 4"/>
          <p:cNvSpPr>
            <a:spLocks noGrp="1"/>
          </p:cNvSpPr>
          <p:nvPr>
            <p:ph type="sldNum" sz="quarter" idx="12"/>
          </p:nvPr>
        </p:nvSpPr>
        <p:spPr/>
        <p:txBody>
          <a:bodyPr/>
          <a:lstStyle/>
          <a:p>
            <a:fld id="{667EC89C-17A0-4E64-A6D2-B825673CEEDF}" type="slidenum">
              <a:rPr lang="da-DK" smtClean="0"/>
              <a:pPr/>
              <a:t>‹nr.›</a:t>
            </a:fld>
            <a:endParaRPr lang="da-DK" dirty="0"/>
          </a:p>
        </p:txBody>
      </p:sp>
      <p:sp>
        <p:nvSpPr>
          <p:cNvPr id="11" name="Tekstboks 1">
            <a:extLst>
              <a:ext uri="{FF2B5EF4-FFF2-40B4-BE49-F238E27FC236}">
                <a16:creationId xmlns:a16="http://schemas.microsoft.com/office/drawing/2014/main" id="{88C8C28D-B8CD-46C8-88EE-FF76B35F430C}"/>
              </a:ext>
            </a:extLst>
          </p:cNvPr>
          <p:cNvSpPr txBox="1"/>
          <p:nvPr userDrawn="1"/>
        </p:nvSpPr>
        <p:spPr>
          <a:xfrm>
            <a:off x="-2664728" y="9873"/>
            <a:ext cx="2520000" cy="1628800"/>
          </a:xfrm>
          <a:prstGeom prst="rect">
            <a:avLst/>
          </a:prstGeom>
          <a:solidFill>
            <a:schemeClr val="bg1"/>
          </a:solidFill>
        </p:spPr>
        <p:txBody>
          <a:bodyPr wrap="square" lIns="108000" tIns="108000" rIns="108000" bIns="108000" rtlCol="0">
            <a:noAutofit/>
          </a:bodyPr>
          <a:lstStyle/>
          <a:p>
            <a:pPr algn="l"/>
            <a:r>
              <a:rPr lang="da-DK" sz="900" b="1" dirty="0">
                <a:solidFill>
                  <a:schemeClr val="tx1"/>
                </a:solidFill>
              </a:rPr>
              <a:t>Tekst-typografier</a:t>
            </a:r>
          </a:p>
          <a:p>
            <a:pPr algn="l"/>
            <a:r>
              <a:rPr lang="da-DK" sz="900" b="0" dirty="0">
                <a:solidFill>
                  <a:schemeClr val="tx1"/>
                </a:solidFill>
              </a:rPr>
              <a:t>Brug </a:t>
            </a:r>
            <a:r>
              <a:rPr lang="da-DK" sz="900" b="1" dirty="0">
                <a:solidFill>
                  <a:schemeClr val="tx1"/>
                </a:solidFill>
              </a:rPr>
              <a:t>TAB</a:t>
            </a:r>
            <a:r>
              <a:rPr lang="da-DK" sz="900" b="0" dirty="0">
                <a:solidFill>
                  <a:schemeClr val="tx1"/>
                </a:solidFill>
              </a:rPr>
              <a:t> for at gå frem i tekst-niveauer</a:t>
            </a:r>
          </a:p>
          <a:p>
            <a:pPr algn="l"/>
            <a:endParaRPr lang="da-DK" sz="900" b="0" dirty="0">
              <a:solidFill>
                <a:schemeClr val="tx1"/>
              </a:solidFill>
            </a:endParaRPr>
          </a:p>
          <a:p>
            <a:pPr algn="l"/>
            <a:r>
              <a:rPr lang="da-DK" sz="900" b="0" dirty="0">
                <a:solidFill>
                  <a:schemeClr val="tx1"/>
                </a:solidFill>
              </a:rPr>
              <a:t>Klik for at indsætte tekst</a:t>
            </a:r>
          </a:p>
          <a:p>
            <a:pPr marL="108000" indent="-108000" algn="l">
              <a:buFont typeface="Arial" panose="020B0604020202020204" pitchFamily="34" charset="0"/>
              <a:buChar char="•"/>
            </a:pPr>
            <a:r>
              <a:rPr lang="da-DK" sz="900" b="0" dirty="0">
                <a:solidFill>
                  <a:schemeClr val="tx1"/>
                </a:solidFill>
              </a:rPr>
              <a:t>Andet niveau</a:t>
            </a:r>
          </a:p>
          <a:p>
            <a:pPr marL="288000" indent="-108000" algn="l">
              <a:buFont typeface="Arial" panose="020B0604020202020204" pitchFamily="34" charset="0"/>
              <a:buChar char="•"/>
            </a:pPr>
            <a:r>
              <a:rPr lang="da-DK" sz="800" b="0" dirty="0">
                <a:solidFill>
                  <a:schemeClr val="tx1"/>
                </a:solidFill>
              </a:rPr>
              <a:t>Tredje niveau</a:t>
            </a:r>
          </a:p>
          <a:p>
            <a:pPr marL="468000" indent="-108000" algn="l">
              <a:buFont typeface="Arial" panose="020B0604020202020204" pitchFamily="34" charset="0"/>
              <a:buChar char="•"/>
            </a:pPr>
            <a:r>
              <a:rPr lang="da-DK" sz="600" b="0" dirty="0">
                <a:solidFill>
                  <a:schemeClr val="tx1"/>
                </a:solidFill>
              </a:rPr>
              <a:t>Fjerde niveau</a:t>
            </a:r>
          </a:p>
          <a:p>
            <a:pPr marL="612000" indent="-108000" algn="l">
              <a:buFont typeface="Arial" panose="020B0604020202020204" pitchFamily="34" charset="0"/>
              <a:buChar char="•"/>
            </a:pPr>
            <a:r>
              <a:rPr lang="da-DK" sz="600" b="0" dirty="0">
                <a:solidFill>
                  <a:schemeClr val="tx1"/>
                </a:solidFill>
              </a:rPr>
              <a:t>Femte niveau</a:t>
            </a:r>
          </a:p>
          <a:p>
            <a:pPr algn="l"/>
            <a:endParaRPr lang="da-DK" sz="900" b="0" dirty="0">
              <a:solidFill>
                <a:schemeClr val="tx1"/>
              </a:solidFill>
            </a:endParaRPr>
          </a:p>
          <a:p>
            <a:pPr algn="l"/>
            <a:r>
              <a:rPr lang="da-DK" sz="900" b="0" dirty="0">
                <a:solidFill>
                  <a:schemeClr val="tx1"/>
                </a:solidFill>
              </a:rPr>
              <a:t>For at gå tilbage i tekst-niveauer, brug </a:t>
            </a:r>
            <a:r>
              <a:rPr lang="da-DK" sz="900" b="1" dirty="0">
                <a:solidFill>
                  <a:schemeClr val="tx1"/>
                </a:solidFill>
              </a:rPr>
              <a:t>SHIFT + TAB</a:t>
            </a:r>
          </a:p>
        </p:txBody>
      </p:sp>
      <p:sp>
        <p:nvSpPr>
          <p:cNvPr id="12" name="Tekstboks 1">
            <a:extLst>
              <a:ext uri="{FF2B5EF4-FFF2-40B4-BE49-F238E27FC236}">
                <a16:creationId xmlns:a16="http://schemas.microsoft.com/office/drawing/2014/main" id="{3A1A5CC9-F878-411C-85B9-63EFF05B5474}"/>
              </a:ext>
            </a:extLst>
          </p:cNvPr>
          <p:cNvSpPr txBox="1"/>
          <p:nvPr userDrawn="1"/>
        </p:nvSpPr>
        <p:spPr>
          <a:xfrm>
            <a:off x="-2665487" y="1772816"/>
            <a:ext cx="2520000" cy="1224136"/>
          </a:xfrm>
          <a:prstGeom prst="rect">
            <a:avLst/>
          </a:prstGeom>
          <a:solidFill>
            <a:schemeClr val="bg1"/>
          </a:solidFill>
        </p:spPr>
        <p:txBody>
          <a:bodyPr wrap="square" lIns="108000" tIns="108000" rIns="108000" bIns="108000" rtlCol="0">
            <a:noAutofit/>
          </a:bodyPr>
          <a:lstStyle/>
          <a:p>
            <a:pPr algn="l"/>
            <a:r>
              <a:rPr lang="da-DK" sz="900" b="1" dirty="0" err="1">
                <a:solidFill>
                  <a:schemeClr val="tx1"/>
                </a:solidFill>
              </a:rPr>
              <a:t>Tekstniveauer</a:t>
            </a:r>
            <a:r>
              <a:rPr lang="da-DK" sz="900" b="1" dirty="0">
                <a:solidFill>
                  <a:schemeClr val="tx1"/>
                </a:solidFill>
              </a:rPr>
              <a:t> i bokse</a:t>
            </a:r>
          </a:p>
          <a:p>
            <a:pPr algn="l"/>
            <a:r>
              <a:rPr lang="en-US" sz="900" b="0" dirty="0" err="1">
                <a:solidFill>
                  <a:schemeClr val="tx1"/>
                </a:solidFill>
              </a:rPr>
              <a:t>Til</a:t>
            </a:r>
            <a:r>
              <a:rPr lang="en-US" sz="900" b="0" dirty="0">
                <a:solidFill>
                  <a:schemeClr val="tx1"/>
                </a:solidFill>
              </a:rPr>
              <a:t> </a:t>
            </a:r>
            <a:r>
              <a:rPr lang="en-US" sz="900" b="0" dirty="0" err="1">
                <a:solidFill>
                  <a:schemeClr val="tx1"/>
                </a:solidFill>
              </a:rPr>
              <a:t>standardtekst</a:t>
            </a:r>
            <a:r>
              <a:rPr lang="en-US" sz="900" b="0" dirty="0">
                <a:solidFill>
                  <a:schemeClr val="tx1"/>
                </a:solidFill>
              </a:rPr>
              <a:t> </a:t>
            </a:r>
            <a:r>
              <a:rPr lang="en-US" sz="900" b="0" dirty="0" err="1">
                <a:solidFill>
                  <a:schemeClr val="tx1"/>
                </a:solidFill>
              </a:rPr>
              <a:t>bruges</a:t>
            </a:r>
            <a:r>
              <a:rPr lang="en-US" sz="900" b="0" dirty="0">
                <a:solidFill>
                  <a:schemeClr val="tx1"/>
                </a:solidFill>
              </a:rPr>
              <a:t> </a:t>
            </a:r>
            <a:r>
              <a:rPr lang="en-US" sz="900" b="0" dirty="0" err="1">
                <a:solidFill>
                  <a:schemeClr val="tx1"/>
                </a:solidFill>
              </a:rPr>
              <a:t>skriftstørrelse</a:t>
            </a:r>
            <a:r>
              <a:rPr lang="en-US" sz="900" b="0" dirty="0">
                <a:solidFill>
                  <a:schemeClr val="tx1"/>
                </a:solidFill>
              </a:rPr>
              <a:t> 18.</a:t>
            </a:r>
            <a:r>
              <a:rPr lang="da-DK" sz="900" b="0" dirty="0">
                <a:solidFill>
                  <a:schemeClr val="tx1"/>
                </a:solidFill>
              </a:rPr>
              <a:t> For mindre tekst bruges skriftstørrelse 15, 12 eller 10 – ikke mindre.</a:t>
            </a:r>
          </a:p>
          <a:p>
            <a:pPr algn="l"/>
            <a:endParaRPr lang="da-DK" sz="900" b="0" dirty="0">
              <a:solidFill>
                <a:schemeClr val="tx1"/>
              </a:solidFill>
            </a:endParaRPr>
          </a:p>
          <a:p>
            <a:pPr algn="l"/>
            <a:r>
              <a:rPr lang="da-DK" sz="900" b="0" dirty="0">
                <a:solidFill>
                  <a:schemeClr val="tx1"/>
                </a:solidFill>
              </a:rPr>
              <a:t>Underoverskrifter skrives med fed.</a:t>
            </a:r>
          </a:p>
        </p:txBody>
      </p:sp>
    </p:spTree>
    <p:extLst>
      <p:ext uri="{BB962C8B-B14F-4D97-AF65-F5344CB8AC3E}">
        <p14:creationId xmlns:p14="http://schemas.microsoft.com/office/powerpoint/2010/main" val="17813051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re tekstbokse rød">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a-DK" dirty="0"/>
              <a:t>Klik for at indsætte overskrift i en eller to linjer</a:t>
            </a:r>
          </a:p>
        </p:txBody>
      </p:sp>
      <p:sp>
        <p:nvSpPr>
          <p:cNvPr id="15" name="Pladsholder til tekst 2"/>
          <p:cNvSpPr>
            <a:spLocks noGrp="1"/>
          </p:cNvSpPr>
          <p:nvPr>
            <p:ph type="body" sz="quarter" idx="23" hasCustomPrompt="1"/>
          </p:nvPr>
        </p:nvSpPr>
        <p:spPr>
          <a:xfrm>
            <a:off x="424800" y="1352550"/>
            <a:ext cx="3600000" cy="4643438"/>
          </a:xfrm>
          <a:prstGeom prst="roundRect">
            <a:avLst>
              <a:gd name="adj" fmla="val 0"/>
            </a:avLst>
          </a:prstGeom>
          <a:solidFill>
            <a:schemeClr val="bg2"/>
          </a:solidFill>
        </p:spPr>
        <p:txBody>
          <a:bodyPr lIns="126000" tIns="126000" rIns="126000" bIns="126000"/>
          <a:lstStyle>
            <a:lvl1pPr>
              <a:defRPr sz="1800">
                <a:solidFill>
                  <a:schemeClr val="bg1"/>
                </a:solidFill>
              </a:defRPr>
            </a:lvl1pPr>
            <a:lvl2pPr marL="230400" indent="-230400">
              <a:spcBef>
                <a:spcPts val="1600"/>
              </a:spcBef>
              <a:defRPr sz="1800">
                <a:solidFill>
                  <a:schemeClr val="bg1"/>
                </a:solidFill>
              </a:defRPr>
            </a:lvl2pPr>
            <a:lvl3pPr marL="540000" indent="-180000">
              <a:defRPr sz="1500">
                <a:solidFill>
                  <a:schemeClr val="bg1"/>
                </a:solidFill>
              </a:defRPr>
            </a:lvl3pPr>
            <a:lvl4pPr marL="720000" indent="-180000">
              <a:defRPr sz="1200">
                <a:solidFill>
                  <a:schemeClr val="bg1"/>
                </a:solidFill>
              </a:defRPr>
            </a:lvl4pPr>
            <a:lvl5pPr marL="900000" indent="-180000">
              <a:defRPr sz="1000">
                <a:solidFill>
                  <a:schemeClr val="bg1"/>
                </a:solidFill>
              </a:defRPr>
            </a:lvl5pPr>
            <a:lvl6pPr marL="900000" indent="-180000">
              <a:buFont typeface="Arial" panose="020B0604020202020204" pitchFamily="34" charset="0"/>
              <a:buChar char="•"/>
              <a:defRPr>
                <a:solidFill>
                  <a:schemeClr val="bg1"/>
                </a:solidFill>
              </a:defRPr>
            </a:lvl6pPr>
            <a:lvl7pPr marL="900000" indent="-180000">
              <a:buFont typeface="Arial" panose="020B0604020202020204" pitchFamily="34" charset="0"/>
              <a:buChar char="•"/>
              <a:defRPr>
                <a:solidFill>
                  <a:schemeClr val="bg1"/>
                </a:solidFill>
              </a:defRPr>
            </a:lvl7pPr>
            <a:lvl8pPr marL="900000" indent="-180000">
              <a:buFont typeface="Arial" panose="020B0604020202020204" pitchFamily="34" charset="0"/>
              <a:buChar char="•"/>
              <a:defRPr>
                <a:solidFill>
                  <a:schemeClr val="bg1"/>
                </a:solidFill>
              </a:defRPr>
            </a:lvl8pPr>
            <a:lvl9pPr marL="900000" indent="-180000">
              <a:defRPr>
                <a:solidFill>
                  <a:schemeClr val="bg1"/>
                </a:solidFill>
              </a:defRPr>
            </a:lvl9pPr>
          </a:lstStyle>
          <a:p>
            <a:pPr lvl="0"/>
            <a:r>
              <a:rPr lang="da-DK" dirty="0"/>
              <a:t>Klik for at indsætte tekst</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6</a:t>
            </a:r>
          </a:p>
          <a:p>
            <a:pPr lvl="6"/>
            <a:r>
              <a:rPr lang="da-DK" dirty="0"/>
              <a:t>7</a:t>
            </a:r>
          </a:p>
          <a:p>
            <a:pPr lvl="7"/>
            <a:r>
              <a:rPr lang="da-DK" dirty="0"/>
              <a:t>8</a:t>
            </a:r>
          </a:p>
          <a:p>
            <a:pPr lvl="8"/>
            <a:r>
              <a:rPr lang="da-DK" dirty="0"/>
              <a:t>9</a:t>
            </a:r>
          </a:p>
        </p:txBody>
      </p:sp>
      <p:sp>
        <p:nvSpPr>
          <p:cNvPr id="17" name="Pladsholder til tekst 3"/>
          <p:cNvSpPr>
            <a:spLocks noGrp="1"/>
          </p:cNvSpPr>
          <p:nvPr>
            <p:ph type="body" sz="quarter" idx="28" hasCustomPrompt="1"/>
          </p:nvPr>
        </p:nvSpPr>
        <p:spPr>
          <a:xfrm>
            <a:off x="4284000" y="1353600"/>
            <a:ext cx="3600000" cy="4643438"/>
          </a:xfrm>
          <a:prstGeom prst="roundRect">
            <a:avLst>
              <a:gd name="adj" fmla="val 0"/>
            </a:avLst>
          </a:prstGeom>
          <a:solidFill>
            <a:schemeClr val="bg2"/>
          </a:solidFill>
        </p:spPr>
        <p:txBody>
          <a:bodyPr lIns="126000" tIns="126000" rIns="126000" bIns="126000"/>
          <a:lstStyle>
            <a:lvl1pPr>
              <a:defRPr sz="1800">
                <a:solidFill>
                  <a:schemeClr val="bg1"/>
                </a:solidFill>
              </a:defRPr>
            </a:lvl1pPr>
            <a:lvl2pPr marL="230400" indent="-230400">
              <a:spcBef>
                <a:spcPts val="1600"/>
              </a:spcBef>
              <a:defRPr sz="1800">
                <a:solidFill>
                  <a:schemeClr val="bg1"/>
                </a:solidFill>
              </a:defRPr>
            </a:lvl2pPr>
            <a:lvl3pPr marL="540000" indent="-180000">
              <a:defRPr sz="1500">
                <a:solidFill>
                  <a:schemeClr val="bg1"/>
                </a:solidFill>
              </a:defRPr>
            </a:lvl3pPr>
            <a:lvl4pPr marL="720000" indent="-180000">
              <a:defRPr sz="1200">
                <a:solidFill>
                  <a:schemeClr val="bg1"/>
                </a:solidFill>
              </a:defRPr>
            </a:lvl4pPr>
            <a:lvl5pPr marL="900000" indent="-180000">
              <a:defRPr sz="1000">
                <a:solidFill>
                  <a:schemeClr val="bg1"/>
                </a:solidFill>
              </a:defRPr>
            </a:lvl5pPr>
            <a:lvl6pPr marL="900000" indent="-180000">
              <a:buFont typeface="Arial" panose="020B0604020202020204" pitchFamily="34" charset="0"/>
              <a:buChar char="•"/>
              <a:defRPr>
                <a:solidFill>
                  <a:schemeClr val="bg1"/>
                </a:solidFill>
              </a:defRPr>
            </a:lvl6pPr>
            <a:lvl7pPr marL="900000" indent="-180000">
              <a:buFont typeface="Arial" panose="020B0604020202020204" pitchFamily="34" charset="0"/>
              <a:buChar char="•"/>
              <a:defRPr>
                <a:solidFill>
                  <a:schemeClr val="bg1"/>
                </a:solidFill>
              </a:defRPr>
            </a:lvl7pPr>
            <a:lvl8pPr marL="900000" indent="-180000">
              <a:buFont typeface="Arial" panose="020B0604020202020204" pitchFamily="34" charset="0"/>
              <a:buChar char="•"/>
              <a:defRPr>
                <a:solidFill>
                  <a:schemeClr val="bg1"/>
                </a:solidFill>
              </a:defRPr>
            </a:lvl8pPr>
            <a:lvl9pPr marL="900000" indent="-180000">
              <a:defRPr>
                <a:solidFill>
                  <a:schemeClr val="bg1"/>
                </a:solidFill>
              </a:defRPr>
            </a:lvl9pPr>
          </a:lstStyle>
          <a:p>
            <a:pPr lvl="0"/>
            <a:r>
              <a:rPr lang="da-DK" dirty="0"/>
              <a:t>Klik for at indsætte tekst</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6</a:t>
            </a:r>
          </a:p>
          <a:p>
            <a:pPr lvl="6"/>
            <a:r>
              <a:rPr lang="da-DK" dirty="0"/>
              <a:t>7</a:t>
            </a:r>
          </a:p>
          <a:p>
            <a:pPr lvl="7"/>
            <a:r>
              <a:rPr lang="da-DK" dirty="0"/>
              <a:t>8</a:t>
            </a:r>
          </a:p>
          <a:p>
            <a:pPr lvl="8"/>
            <a:r>
              <a:rPr lang="da-DK" dirty="0"/>
              <a:t>9</a:t>
            </a:r>
          </a:p>
        </p:txBody>
      </p:sp>
      <p:sp>
        <p:nvSpPr>
          <p:cNvPr id="18" name="Pladsholder til tekst 4"/>
          <p:cNvSpPr>
            <a:spLocks noGrp="1"/>
          </p:cNvSpPr>
          <p:nvPr>
            <p:ph type="body" sz="quarter" idx="29" hasCustomPrompt="1"/>
          </p:nvPr>
        </p:nvSpPr>
        <p:spPr>
          <a:xfrm>
            <a:off x="8164800" y="1353600"/>
            <a:ext cx="3600000" cy="4643438"/>
          </a:xfrm>
          <a:prstGeom prst="roundRect">
            <a:avLst>
              <a:gd name="adj" fmla="val 0"/>
            </a:avLst>
          </a:prstGeom>
          <a:solidFill>
            <a:schemeClr val="bg2"/>
          </a:solidFill>
        </p:spPr>
        <p:txBody>
          <a:bodyPr lIns="126000" tIns="126000" rIns="126000" bIns="126000"/>
          <a:lstStyle>
            <a:lvl1pPr>
              <a:defRPr sz="1800">
                <a:solidFill>
                  <a:schemeClr val="bg1"/>
                </a:solidFill>
              </a:defRPr>
            </a:lvl1pPr>
            <a:lvl2pPr marL="230400" indent="-230400">
              <a:spcBef>
                <a:spcPts val="1600"/>
              </a:spcBef>
              <a:defRPr sz="1800">
                <a:solidFill>
                  <a:schemeClr val="bg1"/>
                </a:solidFill>
              </a:defRPr>
            </a:lvl2pPr>
            <a:lvl3pPr marL="540000" indent="-180000">
              <a:defRPr sz="1500">
                <a:solidFill>
                  <a:schemeClr val="bg1"/>
                </a:solidFill>
              </a:defRPr>
            </a:lvl3pPr>
            <a:lvl4pPr marL="720000" indent="-180000">
              <a:defRPr sz="1200">
                <a:solidFill>
                  <a:schemeClr val="bg1"/>
                </a:solidFill>
              </a:defRPr>
            </a:lvl4pPr>
            <a:lvl5pPr marL="900000" indent="-180000">
              <a:defRPr sz="1000">
                <a:solidFill>
                  <a:schemeClr val="bg1"/>
                </a:solidFill>
              </a:defRPr>
            </a:lvl5pPr>
            <a:lvl6pPr marL="900000" indent="-180000">
              <a:buFont typeface="Arial" panose="020B0604020202020204" pitchFamily="34" charset="0"/>
              <a:buChar char="•"/>
              <a:defRPr>
                <a:solidFill>
                  <a:schemeClr val="bg1"/>
                </a:solidFill>
              </a:defRPr>
            </a:lvl6pPr>
            <a:lvl7pPr marL="900000" indent="-180000">
              <a:buFont typeface="Arial" panose="020B0604020202020204" pitchFamily="34" charset="0"/>
              <a:buChar char="•"/>
              <a:defRPr>
                <a:solidFill>
                  <a:schemeClr val="bg1"/>
                </a:solidFill>
              </a:defRPr>
            </a:lvl7pPr>
            <a:lvl8pPr marL="900000" indent="-180000">
              <a:buFont typeface="Arial" panose="020B0604020202020204" pitchFamily="34" charset="0"/>
              <a:buChar char="•"/>
              <a:defRPr>
                <a:solidFill>
                  <a:schemeClr val="bg1"/>
                </a:solidFill>
              </a:defRPr>
            </a:lvl8pPr>
            <a:lvl9pPr marL="900000" indent="-180000">
              <a:defRPr>
                <a:solidFill>
                  <a:schemeClr val="bg1"/>
                </a:solidFill>
              </a:defRPr>
            </a:lvl9pPr>
          </a:lstStyle>
          <a:p>
            <a:pPr lvl="0"/>
            <a:r>
              <a:rPr lang="da-DK" dirty="0"/>
              <a:t>Klik for at indsætte tekst</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6</a:t>
            </a:r>
          </a:p>
          <a:p>
            <a:pPr lvl="6"/>
            <a:r>
              <a:rPr lang="da-DK" dirty="0"/>
              <a:t>7</a:t>
            </a:r>
          </a:p>
          <a:p>
            <a:pPr lvl="7"/>
            <a:r>
              <a:rPr lang="da-DK" dirty="0"/>
              <a:t>8</a:t>
            </a:r>
          </a:p>
          <a:p>
            <a:pPr lvl="8"/>
            <a:r>
              <a:rPr lang="da-DK" dirty="0"/>
              <a:t>9</a:t>
            </a:r>
          </a:p>
        </p:txBody>
      </p:sp>
      <p:sp>
        <p:nvSpPr>
          <p:cNvPr id="3" name="Pladsholder til dato 2"/>
          <p:cNvSpPr>
            <a:spLocks noGrp="1"/>
          </p:cNvSpPr>
          <p:nvPr>
            <p:ph type="dt" sz="half" idx="10"/>
          </p:nvPr>
        </p:nvSpPr>
        <p:spPr/>
        <p:txBody>
          <a:bodyPr/>
          <a:lstStyle/>
          <a:p>
            <a:fld id="{FA2A008A-728F-4068-B634-1D35736D4FAE}" type="datetime2">
              <a:rPr lang="da-DK" smtClean="0"/>
              <a:t>1. november 2022</a:t>
            </a:fld>
            <a:endParaRPr lang="da-DK" dirty="0"/>
          </a:p>
        </p:txBody>
      </p:sp>
      <p:sp>
        <p:nvSpPr>
          <p:cNvPr id="4" name="Pladsholder til sidefod 3" hidden="1"/>
          <p:cNvSpPr>
            <a:spLocks noGrp="1"/>
          </p:cNvSpPr>
          <p:nvPr>
            <p:ph type="ftr" sz="quarter" idx="11"/>
          </p:nvPr>
        </p:nvSpPr>
        <p:spPr/>
        <p:txBody>
          <a:bodyPr/>
          <a:lstStyle/>
          <a:p>
            <a:endParaRPr lang="da-DK" dirty="0"/>
          </a:p>
        </p:txBody>
      </p:sp>
      <p:sp>
        <p:nvSpPr>
          <p:cNvPr id="5" name="Pladsholder til diasnummer 4"/>
          <p:cNvSpPr>
            <a:spLocks noGrp="1"/>
          </p:cNvSpPr>
          <p:nvPr>
            <p:ph type="sldNum" sz="quarter" idx="12"/>
          </p:nvPr>
        </p:nvSpPr>
        <p:spPr/>
        <p:txBody>
          <a:bodyPr/>
          <a:lstStyle/>
          <a:p>
            <a:fld id="{667EC89C-17A0-4E64-A6D2-B825673CEEDF}" type="slidenum">
              <a:rPr lang="da-DK" smtClean="0"/>
              <a:pPr/>
              <a:t>‹nr.›</a:t>
            </a:fld>
            <a:endParaRPr lang="da-DK" dirty="0"/>
          </a:p>
        </p:txBody>
      </p:sp>
      <p:sp>
        <p:nvSpPr>
          <p:cNvPr id="12" name="Tekstboks 1">
            <a:extLst>
              <a:ext uri="{FF2B5EF4-FFF2-40B4-BE49-F238E27FC236}">
                <a16:creationId xmlns:a16="http://schemas.microsoft.com/office/drawing/2014/main" id="{8501F69F-1591-435D-8153-7689D312BA44}"/>
              </a:ext>
            </a:extLst>
          </p:cNvPr>
          <p:cNvSpPr txBox="1"/>
          <p:nvPr userDrawn="1"/>
        </p:nvSpPr>
        <p:spPr>
          <a:xfrm>
            <a:off x="-2664728" y="9873"/>
            <a:ext cx="2520000" cy="1628800"/>
          </a:xfrm>
          <a:prstGeom prst="rect">
            <a:avLst/>
          </a:prstGeom>
          <a:solidFill>
            <a:schemeClr val="bg1"/>
          </a:solidFill>
        </p:spPr>
        <p:txBody>
          <a:bodyPr wrap="square" lIns="108000" tIns="108000" rIns="108000" bIns="108000" rtlCol="0">
            <a:noAutofit/>
          </a:bodyPr>
          <a:lstStyle/>
          <a:p>
            <a:pPr algn="l"/>
            <a:r>
              <a:rPr lang="da-DK" sz="900" b="1" dirty="0">
                <a:solidFill>
                  <a:schemeClr val="tx1"/>
                </a:solidFill>
              </a:rPr>
              <a:t>Tekst-typografier</a:t>
            </a:r>
          </a:p>
          <a:p>
            <a:pPr algn="l"/>
            <a:r>
              <a:rPr lang="da-DK" sz="900" b="0" dirty="0">
                <a:solidFill>
                  <a:schemeClr val="tx1"/>
                </a:solidFill>
              </a:rPr>
              <a:t>Brug </a:t>
            </a:r>
            <a:r>
              <a:rPr lang="da-DK" sz="900" b="1" dirty="0">
                <a:solidFill>
                  <a:schemeClr val="tx1"/>
                </a:solidFill>
              </a:rPr>
              <a:t>TAB</a:t>
            </a:r>
            <a:r>
              <a:rPr lang="da-DK" sz="900" b="0" dirty="0">
                <a:solidFill>
                  <a:schemeClr val="tx1"/>
                </a:solidFill>
              </a:rPr>
              <a:t> for at gå frem i tekst-niveauer</a:t>
            </a:r>
          </a:p>
          <a:p>
            <a:pPr algn="l"/>
            <a:endParaRPr lang="da-DK" sz="900" b="0" dirty="0">
              <a:solidFill>
                <a:schemeClr val="tx1"/>
              </a:solidFill>
            </a:endParaRPr>
          </a:p>
          <a:p>
            <a:pPr algn="l"/>
            <a:r>
              <a:rPr lang="da-DK" sz="900" b="0" dirty="0">
                <a:solidFill>
                  <a:schemeClr val="tx1"/>
                </a:solidFill>
              </a:rPr>
              <a:t>Klik for at indsætte tekst</a:t>
            </a:r>
          </a:p>
          <a:p>
            <a:pPr marL="108000" indent="-108000" algn="l">
              <a:buFont typeface="Arial" panose="020B0604020202020204" pitchFamily="34" charset="0"/>
              <a:buChar char="•"/>
            </a:pPr>
            <a:r>
              <a:rPr lang="da-DK" sz="900" b="0" dirty="0">
                <a:solidFill>
                  <a:schemeClr val="tx1"/>
                </a:solidFill>
              </a:rPr>
              <a:t>Andet niveau</a:t>
            </a:r>
          </a:p>
          <a:p>
            <a:pPr marL="288000" indent="-108000" algn="l">
              <a:buFont typeface="Arial" panose="020B0604020202020204" pitchFamily="34" charset="0"/>
              <a:buChar char="•"/>
            </a:pPr>
            <a:r>
              <a:rPr lang="da-DK" sz="800" b="0" dirty="0">
                <a:solidFill>
                  <a:schemeClr val="tx1"/>
                </a:solidFill>
              </a:rPr>
              <a:t>Tredje niveau</a:t>
            </a:r>
          </a:p>
          <a:p>
            <a:pPr marL="468000" indent="-108000" algn="l">
              <a:buFont typeface="Arial" panose="020B0604020202020204" pitchFamily="34" charset="0"/>
              <a:buChar char="•"/>
            </a:pPr>
            <a:r>
              <a:rPr lang="da-DK" sz="600" b="0" dirty="0">
                <a:solidFill>
                  <a:schemeClr val="tx1"/>
                </a:solidFill>
              </a:rPr>
              <a:t>Fjerde niveau</a:t>
            </a:r>
          </a:p>
          <a:p>
            <a:pPr marL="612000" indent="-108000" algn="l">
              <a:buFont typeface="Arial" panose="020B0604020202020204" pitchFamily="34" charset="0"/>
              <a:buChar char="•"/>
            </a:pPr>
            <a:r>
              <a:rPr lang="da-DK" sz="600" b="0" dirty="0">
                <a:solidFill>
                  <a:schemeClr val="tx1"/>
                </a:solidFill>
              </a:rPr>
              <a:t>Femte niveau</a:t>
            </a:r>
          </a:p>
          <a:p>
            <a:pPr algn="l"/>
            <a:endParaRPr lang="da-DK" sz="900" b="0" dirty="0">
              <a:solidFill>
                <a:schemeClr val="tx1"/>
              </a:solidFill>
            </a:endParaRPr>
          </a:p>
          <a:p>
            <a:pPr algn="l"/>
            <a:r>
              <a:rPr lang="da-DK" sz="900" b="0" dirty="0">
                <a:solidFill>
                  <a:schemeClr val="tx1"/>
                </a:solidFill>
              </a:rPr>
              <a:t>For at gå tilbage i tekst-niveauer, brug </a:t>
            </a:r>
            <a:r>
              <a:rPr lang="da-DK" sz="900" b="1" dirty="0">
                <a:solidFill>
                  <a:schemeClr val="tx1"/>
                </a:solidFill>
              </a:rPr>
              <a:t>SHIFT + TAB</a:t>
            </a:r>
          </a:p>
        </p:txBody>
      </p:sp>
      <p:sp>
        <p:nvSpPr>
          <p:cNvPr id="13" name="Tekstboks 1">
            <a:extLst>
              <a:ext uri="{FF2B5EF4-FFF2-40B4-BE49-F238E27FC236}">
                <a16:creationId xmlns:a16="http://schemas.microsoft.com/office/drawing/2014/main" id="{C85B8B83-7B7B-4E77-8719-63638A99FC2A}"/>
              </a:ext>
            </a:extLst>
          </p:cNvPr>
          <p:cNvSpPr txBox="1"/>
          <p:nvPr userDrawn="1"/>
        </p:nvSpPr>
        <p:spPr>
          <a:xfrm>
            <a:off x="-2665487" y="1772816"/>
            <a:ext cx="2520000" cy="1224136"/>
          </a:xfrm>
          <a:prstGeom prst="rect">
            <a:avLst/>
          </a:prstGeom>
          <a:solidFill>
            <a:schemeClr val="bg1"/>
          </a:solidFill>
        </p:spPr>
        <p:txBody>
          <a:bodyPr wrap="square" lIns="108000" tIns="108000" rIns="108000" bIns="108000" rtlCol="0">
            <a:noAutofit/>
          </a:bodyPr>
          <a:lstStyle/>
          <a:p>
            <a:pPr algn="l"/>
            <a:r>
              <a:rPr lang="da-DK" sz="900" b="1" dirty="0" err="1">
                <a:solidFill>
                  <a:schemeClr val="tx1"/>
                </a:solidFill>
              </a:rPr>
              <a:t>Tekstniveauer</a:t>
            </a:r>
            <a:r>
              <a:rPr lang="da-DK" sz="900" b="1" dirty="0">
                <a:solidFill>
                  <a:schemeClr val="tx1"/>
                </a:solidFill>
              </a:rPr>
              <a:t> i bokse</a:t>
            </a:r>
          </a:p>
          <a:p>
            <a:pPr algn="l"/>
            <a:r>
              <a:rPr lang="en-US" sz="900" b="0" dirty="0" err="1">
                <a:solidFill>
                  <a:schemeClr val="tx1"/>
                </a:solidFill>
              </a:rPr>
              <a:t>Til</a:t>
            </a:r>
            <a:r>
              <a:rPr lang="en-US" sz="900" b="0" dirty="0">
                <a:solidFill>
                  <a:schemeClr val="tx1"/>
                </a:solidFill>
              </a:rPr>
              <a:t> </a:t>
            </a:r>
            <a:r>
              <a:rPr lang="en-US" sz="900" b="0" dirty="0" err="1">
                <a:solidFill>
                  <a:schemeClr val="tx1"/>
                </a:solidFill>
              </a:rPr>
              <a:t>standardtekst</a:t>
            </a:r>
            <a:r>
              <a:rPr lang="en-US" sz="900" b="0" dirty="0">
                <a:solidFill>
                  <a:schemeClr val="tx1"/>
                </a:solidFill>
              </a:rPr>
              <a:t> </a:t>
            </a:r>
            <a:r>
              <a:rPr lang="en-US" sz="900" b="0" dirty="0" err="1">
                <a:solidFill>
                  <a:schemeClr val="tx1"/>
                </a:solidFill>
              </a:rPr>
              <a:t>bruges</a:t>
            </a:r>
            <a:r>
              <a:rPr lang="en-US" sz="900" b="0" dirty="0">
                <a:solidFill>
                  <a:schemeClr val="tx1"/>
                </a:solidFill>
              </a:rPr>
              <a:t> </a:t>
            </a:r>
            <a:r>
              <a:rPr lang="en-US" sz="900" b="0" dirty="0" err="1">
                <a:solidFill>
                  <a:schemeClr val="tx1"/>
                </a:solidFill>
              </a:rPr>
              <a:t>skriftstørrelse</a:t>
            </a:r>
            <a:r>
              <a:rPr lang="en-US" sz="900" b="0" dirty="0">
                <a:solidFill>
                  <a:schemeClr val="tx1"/>
                </a:solidFill>
              </a:rPr>
              <a:t> 18.</a:t>
            </a:r>
            <a:r>
              <a:rPr lang="da-DK" sz="900" b="0" dirty="0">
                <a:solidFill>
                  <a:schemeClr val="tx1"/>
                </a:solidFill>
              </a:rPr>
              <a:t> For mindre tekst bruges skriftstørrelse 15, 12 eller 10 – ikke mindre.</a:t>
            </a:r>
          </a:p>
          <a:p>
            <a:pPr algn="l"/>
            <a:endParaRPr lang="da-DK" sz="900" b="0" dirty="0">
              <a:solidFill>
                <a:schemeClr val="tx1"/>
              </a:solidFill>
            </a:endParaRPr>
          </a:p>
          <a:p>
            <a:pPr algn="l"/>
            <a:r>
              <a:rPr lang="da-DK" sz="900" b="0" dirty="0">
                <a:solidFill>
                  <a:schemeClr val="tx1"/>
                </a:solidFill>
              </a:rPr>
              <a:t>Underoverskrifter skrives med fed.</a:t>
            </a:r>
          </a:p>
        </p:txBody>
      </p:sp>
    </p:spTree>
    <p:extLst>
      <p:ext uri="{BB962C8B-B14F-4D97-AF65-F5344CB8AC3E}">
        <p14:creationId xmlns:p14="http://schemas.microsoft.com/office/powerpoint/2010/main" val="6664051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re tekstbokse mørk">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a-DK" dirty="0"/>
              <a:t>Klik for at indsætte overskrift i en eller to linjer</a:t>
            </a:r>
          </a:p>
        </p:txBody>
      </p:sp>
      <p:sp>
        <p:nvSpPr>
          <p:cNvPr id="15" name="Pladsholder til tekst 2"/>
          <p:cNvSpPr>
            <a:spLocks noGrp="1"/>
          </p:cNvSpPr>
          <p:nvPr>
            <p:ph type="body" sz="quarter" idx="23" hasCustomPrompt="1"/>
          </p:nvPr>
        </p:nvSpPr>
        <p:spPr>
          <a:xfrm>
            <a:off x="424800" y="1352550"/>
            <a:ext cx="3600000" cy="4643438"/>
          </a:xfrm>
          <a:prstGeom prst="roundRect">
            <a:avLst>
              <a:gd name="adj" fmla="val 0"/>
            </a:avLst>
          </a:prstGeom>
          <a:solidFill>
            <a:srgbClr val="666666"/>
          </a:solidFill>
        </p:spPr>
        <p:txBody>
          <a:bodyPr lIns="126000" tIns="126000" rIns="126000" bIns="126000"/>
          <a:lstStyle>
            <a:lvl1pPr>
              <a:defRPr sz="1800">
                <a:solidFill>
                  <a:schemeClr val="bg1"/>
                </a:solidFill>
              </a:defRPr>
            </a:lvl1pPr>
            <a:lvl2pPr marL="230400" indent="-230400">
              <a:spcBef>
                <a:spcPts val="1600"/>
              </a:spcBef>
              <a:defRPr sz="1800">
                <a:solidFill>
                  <a:schemeClr val="bg1"/>
                </a:solidFill>
              </a:defRPr>
            </a:lvl2pPr>
            <a:lvl3pPr marL="540000" indent="-180000">
              <a:defRPr sz="1500">
                <a:solidFill>
                  <a:schemeClr val="bg1"/>
                </a:solidFill>
              </a:defRPr>
            </a:lvl3pPr>
            <a:lvl4pPr marL="720000" indent="-180000">
              <a:defRPr sz="1200">
                <a:solidFill>
                  <a:schemeClr val="bg1"/>
                </a:solidFill>
              </a:defRPr>
            </a:lvl4pPr>
            <a:lvl5pPr marL="900000" indent="-180000">
              <a:defRPr sz="1000">
                <a:solidFill>
                  <a:schemeClr val="bg1"/>
                </a:solidFill>
              </a:defRPr>
            </a:lvl5pPr>
            <a:lvl6pPr marL="900000" indent="-180000">
              <a:buFont typeface="Arial" panose="020B0604020202020204" pitchFamily="34" charset="0"/>
              <a:buChar char="•"/>
              <a:defRPr>
                <a:solidFill>
                  <a:schemeClr val="bg1"/>
                </a:solidFill>
              </a:defRPr>
            </a:lvl6pPr>
            <a:lvl7pPr marL="900000" indent="-180000">
              <a:buFont typeface="Arial" panose="020B0604020202020204" pitchFamily="34" charset="0"/>
              <a:buChar char="•"/>
              <a:defRPr>
                <a:solidFill>
                  <a:schemeClr val="bg1"/>
                </a:solidFill>
              </a:defRPr>
            </a:lvl7pPr>
            <a:lvl8pPr marL="900000" indent="-180000">
              <a:buFont typeface="Arial" panose="020B0604020202020204" pitchFamily="34" charset="0"/>
              <a:buChar char="•"/>
              <a:defRPr>
                <a:solidFill>
                  <a:schemeClr val="bg1"/>
                </a:solidFill>
              </a:defRPr>
            </a:lvl8pPr>
            <a:lvl9pPr marL="900000" indent="-180000">
              <a:defRPr>
                <a:solidFill>
                  <a:schemeClr val="bg1"/>
                </a:solidFill>
              </a:defRPr>
            </a:lvl9pPr>
          </a:lstStyle>
          <a:p>
            <a:pPr lvl="0"/>
            <a:r>
              <a:rPr lang="da-DK" dirty="0"/>
              <a:t>Klik for at indsætte tekst</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6</a:t>
            </a:r>
          </a:p>
          <a:p>
            <a:pPr lvl="6"/>
            <a:r>
              <a:rPr lang="da-DK" dirty="0"/>
              <a:t>7</a:t>
            </a:r>
          </a:p>
          <a:p>
            <a:pPr lvl="7"/>
            <a:r>
              <a:rPr lang="da-DK" dirty="0"/>
              <a:t>8</a:t>
            </a:r>
          </a:p>
          <a:p>
            <a:pPr lvl="8"/>
            <a:r>
              <a:rPr lang="da-DK" dirty="0"/>
              <a:t>9</a:t>
            </a:r>
          </a:p>
        </p:txBody>
      </p:sp>
      <p:sp>
        <p:nvSpPr>
          <p:cNvPr id="17" name="Pladsholder til tekst 3"/>
          <p:cNvSpPr>
            <a:spLocks noGrp="1"/>
          </p:cNvSpPr>
          <p:nvPr>
            <p:ph type="body" sz="quarter" idx="28" hasCustomPrompt="1"/>
          </p:nvPr>
        </p:nvSpPr>
        <p:spPr>
          <a:xfrm>
            <a:off x="4284000" y="1353600"/>
            <a:ext cx="3600000" cy="4643438"/>
          </a:xfrm>
          <a:prstGeom prst="roundRect">
            <a:avLst>
              <a:gd name="adj" fmla="val 0"/>
            </a:avLst>
          </a:prstGeom>
          <a:solidFill>
            <a:srgbClr val="666666"/>
          </a:solidFill>
        </p:spPr>
        <p:txBody>
          <a:bodyPr lIns="126000" tIns="126000" rIns="126000" bIns="126000"/>
          <a:lstStyle>
            <a:lvl1pPr>
              <a:defRPr sz="1800">
                <a:solidFill>
                  <a:schemeClr val="bg1"/>
                </a:solidFill>
              </a:defRPr>
            </a:lvl1pPr>
            <a:lvl2pPr marL="230400" indent="-230400">
              <a:spcBef>
                <a:spcPts val="1600"/>
              </a:spcBef>
              <a:defRPr sz="1800">
                <a:solidFill>
                  <a:schemeClr val="bg1"/>
                </a:solidFill>
              </a:defRPr>
            </a:lvl2pPr>
            <a:lvl3pPr marL="540000" indent="-180000">
              <a:defRPr sz="1500">
                <a:solidFill>
                  <a:schemeClr val="bg1"/>
                </a:solidFill>
              </a:defRPr>
            </a:lvl3pPr>
            <a:lvl4pPr marL="720000" indent="-180000">
              <a:defRPr sz="1200">
                <a:solidFill>
                  <a:schemeClr val="bg1"/>
                </a:solidFill>
              </a:defRPr>
            </a:lvl4pPr>
            <a:lvl5pPr marL="900000" indent="-180000">
              <a:defRPr sz="1000">
                <a:solidFill>
                  <a:schemeClr val="bg1"/>
                </a:solidFill>
              </a:defRPr>
            </a:lvl5pPr>
            <a:lvl6pPr marL="900000" indent="-180000">
              <a:buFont typeface="Arial" panose="020B0604020202020204" pitchFamily="34" charset="0"/>
              <a:buChar char="•"/>
              <a:defRPr>
                <a:solidFill>
                  <a:schemeClr val="bg1"/>
                </a:solidFill>
              </a:defRPr>
            </a:lvl6pPr>
            <a:lvl7pPr marL="900000" indent="-180000">
              <a:buFont typeface="Arial" panose="020B0604020202020204" pitchFamily="34" charset="0"/>
              <a:buChar char="•"/>
              <a:defRPr>
                <a:solidFill>
                  <a:schemeClr val="bg1"/>
                </a:solidFill>
              </a:defRPr>
            </a:lvl7pPr>
            <a:lvl8pPr marL="900000" indent="-180000">
              <a:buFont typeface="Arial" panose="020B0604020202020204" pitchFamily="34" charset="0"/>
              <a:buChar char="•"/>
              <a:defRPr>
                <a:solidFill>
                  <a:schemeClr val="bg1"/>
                </a:solidFill>
              </a:defRPr>
            </a:lvl8pPr>
            <a:lvl9pPr marL="900000" indent="-180000">
              <a:defRPr>
                <a:solidFill>
                  <a:schemeClr val="bg1"/>
                </a:solidFill>
              </a:defRPr>
            </a:lvl9pPr>
          </a:lstStyle>
          <a:p>
            <a:pPr lvl="0"/>
            <a:r>
              <a:rPr lang="da-DK" dirty="0"/>
              <a:t>Klik for at indsætte tekst</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6</a:t>
            </a:r>
          </a:p>
          <a:p>
            <a:pPr lvl="6"/>
            <a:r>
              <a:rPr lang="da-DK" dirty="0"/>
              <a:t>7</a:t>
            </a:r>
          </a:p>
          <a:p>
            <a:pPr lvl="7"/>
            <a:r>
              <a:rPr lang="da-DK" dirty="0"/>
              <a:t>8</a:t>
            </a:r>
          </a:p>
          <a:p>
            <a:pPr lvl="8"/>
            <a:r>
              <a:rPr lang="da-DK" dirty="0"/>
              <a:t>9</a:t>
            </a:r>
          </a:p>
        </p:txBody>
      </p:sp>
      <p:sp>
        <p:nvSpPr>
          <p:cNvPr id="18" name="Pladsholder til tekst 4"/>
          <p:cNvSpPr>
            <a:spLocks noGrp="1"/>
          </p:cNvSpPr>
          <p:nvPr>
            <p:ph type="body" sz="quarter" idx="29" hasCustomPrompt="1"/>
          </p:nvPr>
        </p:nvSpPr>
        <p:spPr>
          <a:xfrm>
            <a:off x="8164800" y="1353600"/>
            <a:ext cx="3600000" cy="4643438"/>
          </a:xfrm>
          <a:prstGeom prst="roundRect">
            <a:avLst>
              <a:gd name="adj" fmla="val 0"/>
            </a:avLst>
          </a:prstGeom>
          <a:solidFill>
            <a:srgbClr val="666666"/>
          </a:solidFill>
        </p:spPr>
        <p:txBody>
          <a:bodyPr lIns="126000" tIns="126000" rIns="126000" bIns="126000"/>
          <a:lstStyle>
            <a:lvl1pPr>
              <a:defRPr sz="1800">
                <a:solidFill>
                  <a:schemeClr val="bg1"/>
                </a:solidFill>
              </a:defRPr>
            </a:lvl1pPr>
            <a:lvl2pPr marL="230400" indent="-230400">
              <a:spcBef>
                <a:spcPts val="1600"/>
              </a:spcBef>
              <a:defRPr sz="1800">
                <a:solidFill>
                  <a:schemeClr val="bg1"/>
                </a:solidFill>
              </a:defRPr>
            </a:lvl2pPr>
            <a:lvl3pPr marL="540000" indent="-180000">
              <a:defRPr sz="1500">
                <a:solidFill>
                  <a:schemeClr val="bg1"/>
                </a:solidFill>
              </a:defRPr>
            </a:lvl3pPr>
            <a:lvl4pPr marL="720000" indent="-180000">
              <a:defRPr sz="1200">
                <a:solidFill>
                  <a:schemeClr val="bg1"/>
                </a:solidFill>
              </a:defRPr>
            </a:lvl4pPr>
            <a:lvl5pPr marL="900000" indent="-180000">
              <a:defRPr sz="1000">
                <a:solidFill>
                  <a:schemeClr val="bg1"/>
                </a:solidFill>
              </a:defRPr>
            </a:lvl5pPr>
            <a:lvl6pPr marL="900000" indent="-180000">
              <a:buFont typeface="Arial" panose="020B0604020202020204" pitchFamily="34" charset="0"/>
              <a:buChar char="•"/>
              <a:defRPr>
                <a:solidFill>
                  <a:schemeClr val="bg1"/>
                </a:solidFill>
              </a:defRPr>
            </a:lvl6pPr>
            <a:lvl7pPr marL="900000" indent="-180000">
              <a:buFont typeface="Arial" panose="020B0604020202020204" pitchFamily="34" charset="0"/>
              <a:buChar char="•"/>
              <a:defRPr>
                <a:solidFill>
                  <a:schemeClr val="bg1"/>
                </a:solidFill>
              </a:defRPr>
            </a:lvl7pPr>
            <a:lvl8pPr marL="900000" indent="-180000">
              <a:buFont typeface="Arial" panose="020B0604020202020204" pitchFamily="34" charset="0"/>
              <a:buChar char="•"/>
              <a:defRPr>
                <a:solidFill>
                  <a:schemeClr val="bg1"/>
                </a:solidFill>
              </a:defRPr>
            </a:lvl8pPr>
            <a:lvl9pPr marL="900000" indent="-180000">
              <a:defRPr>
                <a:solidFill>
                  <a:schemeClr val="bg1"/>
                </a:solidFill>
              </a:defRPr>
            </a:lvl9pPr>
          </a:lstStyle>
          <a:p>
            <a:pPr lvl="0"/>
            <a:r>
              <a:rPr lang="da-DK" dirty="0"/>
              <a:t>Klik for at indsætte tekst</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6</a:t>
            </a:r>
          </a:p>
          <a:p>
            <a:pPr lvl="6"/>
            <a:r>
              <a:rPr lang="da-DK" dirty="0"/>
              <a:t>7</a:t>
            </a:r>
          </a:p>
          <a:p>
            <a:pPr lvl="7"/>
            <a:r>
              <a:rPr lang="da-DK" dirty="0"/>
              <a:t>8</a:t>
            </a:r>
          </a:p>
          <a:p>
            <a:pPr lvl="8"/>
            <a:r>
              <a:rPr lang="da-DK" dirty="0"/>
              <a:t>9</a:t>
            </a:r>
          </a:p>
        </p:txBody>
      </p:sp>
      <p:sp>
        <p:nvSpPr>
          <p:cNvPr id="3" name="Pladsholder til dato 2"/>
          <p:cNvSpPr>
            <a:spLocks noGrp="1"/>
          </p:cNvSpPr>
          <p:nvPr>
            <p:ph type="dt" sz="half" idx="10"/>
          </p:nvPr>
        </p:nvSpPr>
        <p:spPr/>
        <p:txBody>
          <a:bodyPr/>
          <a:lstStyle/>
          <a:p>
            <a:fld id="{FA2A008A-728F-4068-B634-1D35736D4FAE}" type="datetime2">
              <a:rPr lang="da-DK" smtClean="0"/>
              <a:t>1. november 2022</a:t>
            </a:fld>
            <a:endParaRPr lang="da-DK" dirty="0"/>
          </a:p>
        </p:txBody>
      </p:sp>
      <p:sp>
        <p:nvSpPr>
          <p:cNvPr id="4" name="Pladsholder til sidefod 3" hidden="1"/>
          <p:cNvSpPr>
            <a:spLocks noGrp="1"/>
          </p:cNvSpPr>
          <p:nvPr>
            <p:ph type="ftr" sz="quarter" idx="11"/>
          </p:nvPr>
        </p:nvSpPr>
        <p:spPr/>
        <p:txBody>
          <a:bodyPr/>
          <a:lstStyle/>
          <a:p>
            <a:endParaRPr lang="da-DK" dirty="0"/>
          </a:p>
        </p:txBody>
      </p:sp>
      <p:sp>
        <p:nvSpPr>
          <p:cNvPr id="5" name="Pladsholder til diasnummer 4"/>
          <p:cNvSpPr>
            <a:spLocks noGrp="1"/>
          </p:cNvSpPr>
          <p:nvPr>
            <p:ph type="sldNum" sz="quarter" idx="12"/>
          </p:nvPr>
        </p:nvSpPr>
        <p:spPr/>
        <p:txBody>
          <a:bodyPr/>
          <a:lstStyle/>
          <a:p>
            <a:fld id="{667EC89C-17A0-4E64-A6D2-B825673CEEDF}" type="slidenum">
              <a:rPr lang="da-DK" smtClean="0"/>
              <a:pPr/>
              <a:t>‹nr.›</a:t>
            </a:fld>
            <a:endParaRPr lang="da-DK" dirty="0"/>
          </a:p>
        </p:txBody>
      </p:sp>
      <p:sp>
        <p:nvSpPr>
          <p:cNvPr id="12" name="Tekstboks 1">
            <a:extLst>
              <a:ext uri="{FF2B5EF4-FFF2-40B4-BE49-F238E27FC236}">
                <a16:creationId xmlns:a16="http://schemas.microsoft.com/office/drawing/2014/main" id="{B51FEEA5-02A7-4D75-BAE5-3B28561E7C8F}"/>
              </a:ext>
            </a:extLst>
          </p:cNvPr>
          <p:cNvSpPr txBox="1"/>
          <p:nvPr userDrawn="1"/>
        </p:nvSpPr>
        <p:spPr>
          <a:xfrm>
            <a:off x="-2664728" y="9873"/>
            <a:ext cx="2520000" cy="1628800"/>
          </a:xfrm>
          <a:prstGeom prst="rect">
            <a:avLst/>
          </a:prstGeom>
          <a:solidFill>
            <a:schemeClr val="bg1"/>
          </a:solidFill>
        </p:spPr>
        <p:txBody>
          <a:bodyPr wrap="square" lIns="108000" tIns="108000" rIns="108000" bIns="108000" rtlCol="0">
            <a:noAutofit/>
          </a:bodyPr>
          <a:lstStyle/>
          <a:p>
            <a:pPr algn="l"/>
            <a:r>
              <a:rPr lang="da-DK" sz="900" b="1" dirty="0">
                <a:solidFill>
                  <a:schemeClr val="tx1"/>
                </a:solidFill>
              </a:rPr>
              <a:t>Tekst-typografier</a:t>
            </a:r>
          </a:p>
          <a:p>
            <a:pPr algn="l"/>
            <a:r>
              <a:rPr lang="da-DK" sz="900" b="0" dirty="0">
                <a:solidFill>
                  <a:schemeClr val="tx1"/>
                </a:solidFill>
              </a:rPr>
              <a:t>Brug </a:t>
            </a:r>
            <a:r>
              <a:rPr lang="da-DK" sz="900" b="1" dirty="0">
                <a:solidFill>
                  <a:schemeClr val="tx1"/>
                </a:solidFill>
              </a:rPr>
              <a:t>TAB</a:t>
            </a:r>
            <a:r>
              <a:rPr lang="da-DK" sz="900" b="0" dirty="0">
                <a:solidFill>
                  <a:schemeClr val="tx1"/>
                </a:solidFill>
              </a:rPr>
              <a:t> for at gå frem i tekst-niveauer</a:t>
            </a:r>
          </a:p>
          <a:p>
            <a:pPr algn="l"/>
            <a:endParaRPr lang="da-DK" sz="900" b="0" dirty="0">
              <a:solidFill>
                <a:schemeClr val="tx1"/>
              </a:solidFill>
            </a:endParaRPr>
          </a:p>
          <a:p>
            <a:pPr algn="l"/>
            <a:r>
              <a:rPr lang="da-DK" sz="900" b="0" dirty="0">
                <a:solidFill>
                  <a:schemeClr val="tx1"/>
                </a:solidFill>
              </a:rPr>
              <a:t>Klik for at indsætte tekst</a:t>
            </a:r>
          </a:p>
          <a:p>
            <a:pPr marL="108000" indent="-108000" algn="l">
              <a:buFont typeface="Arial" panose="020B0604020202020204" pitchFamily="34" charset="0"/>
              <a:buChar char="•"/>
            </a:pPr>
            <a:r>
              <a:rPr lang="da-DK" sz="900" b="0" dirty="0">
                <a:solidFill>
                  <a:schemeClr val="tx1"/>
                </a:solidFill>
              </a:rPr>
              <a:t>Andet niveau</a:t>
            </a:r>
          </a:p>
          <a:p>
            <a:pPr marL="288000" indent="-108000" algn="l">
              <a:buFont typeface="Arial" panose="020B0604020202020204" pitchFamily="34" charset="0"/>
              <a:buChar char="•"/>
            </a:pPr>
            <a:r>
              <a:rPr lang="da-DK" sz="800" b="0" dirty="0">
                <a:solidFill>
                  <a:schemeClr val="tx1"/>
                </a:solidFill>
              </a:rPr>
              <a:t>Tredje niveau</a:t>
            </a:r>
          </a:p>
          <a:p>
            <a:pPr marL="468000" indent="-108000" algn="l">
              <a:buFont typeface="Arial" panose="020B0604020202020204" pitchFamily="34" charset="0"/>
              <a:buChar char="•"/>
            </a:pPr>
            <a:r>
              <a:rPr lang="da-DK" sz="600" b="0" dirty="0">
                <a:solidFill>
                  <a:schemeClr val="tx1"/>
                </a:solidFill>
              </a:rPr>
              <a:t>Fjerde niveau</a:t>
            </a:r>
          </a:p>
          <a:p>
            <a:pPr marL="612000" indent="-108000" algn="l">
              <a:buFont typeface="Arial" panose="020B0604020202020204" pitchFamily="34" charset="0"/>
              <a:buChar char="•"/>
            </a:pPr>
            <a:r>
              <a:rPr lang="da-DK" sz="600" b="0" dirty="0">
                <a:solidFill>
                  <a:schemeClr val="tx1"/>
                </a:solidFill>
              </a:rPr>
              <a:t>Femte niveau</a:t>
            </a:r>
          </a:p>
          <a:p>
            <a:pPr algn="l"/>
            <a:endParaRPr lang="da-DK" sz="900" b="0" dirty="0">
              <a:solidFill>
                <a:schemeClr val="tx1"/>
              </a:solidFill>
            </a:endParaRPr>
          </a:p>
          <a:p>
            <a:pPr algn="l"/>
            <a:r>
              <a:rPr lang="da-DK" sz="900" b="0" dirty="0">
                <a:solidFill>
                  <a:schemeClr val="tx1"/>
                </a:solidFill>
              </a:rPr>
              <a:t>For at gå tilbage i tekst-niveauer, brug </a:t>
            </a:r>
            <a:r>
              <a:rPr lang="da-DK" sz="900" b="1" dirty="0">
                <a:solidFill>
                  <a:schemeClr val="tx1"/>
                </a:solidFill>
              </a:rPr>
              <a:t>SHIFT + TAB</a:t>
            </a:r>
          </a:p>
        </p:txBody>
      </p:sp>
      <p:sp>
        <p:nvSpPr>
          <p:cNvPr id="13" name="Tekstboks 1">
            <a:extLst>
              <a:ext uri="{FF2B5EF4-FFF2-40B4-BE49-F238E27FC236}">
                <a16:creationId xmlns:a16="http://schemas.microsoft.com/office/drawing/2014/main" id="{2DB50918-4197-44D6-95D5-C6FF6EF51A0E}"/>
              </a:ext>
            </a:extLst>
          </p:cNvPr>
          <p:cNvSpPr txBox="1"/>
          <p:nvPr userDrawn="1"/>
        </p:nvSpPr>
        <p:spPr>
          <a:xfrm>
            <a:off x="-2665487" y="1772816"/>
            <a:ext cx="2520000" cy="1224136"/>
          </a:xfrm>
          <a:prstGeom prst="rect">
            <a:avLst/>
          </a:prstGeom>
          <a:solidFill>
            <a:schemeClr val="bg1"/>
          </a:solidFill>
        </p:spPr>
        <p:txBody>
          <a:bodyPr wrap="square" lIns="108000" tIns="108000" rIns="108000" bIns="108000" rtlCol="0">
            <a:noAutofit/>
          </a:bodyPr>
          <a:lstStyle/>
          <a:p>
            <a:pPr algn="l"/>
            <a:r>
              <a:rPr lang="da-DK" sz="900" b="1" dirty="0" err="1">
                <a:solidFill>
                  <a:schemeClr val="tx1"/>
                </a:solidFill>
              </a:rPr>
              <a:t>Tekstniveauer</a:t>
            </a:r>
            <a:r>
              <a:rPr lang="da-DK" sz="900" b="1" dirty="0">
                <a:solidFill>
                  <a:schemeClr val="tx1"/>
                </a:solidFill>
              </a:rPr>
              <a:t> i bokse</a:t>
            </a:r>
          </a:p>
          <a:p>
            <a:pPr algn="l"/>
            <a:r>
              <a:rPr lang="en-US" sz="900" b="0" dirty="0" err="1">
                <a:solidFill>
                  <a:schemeClr val="tx1"/>
                </a:solidFill>
              </a:rPr>
              <a:t>Til</a:t>
            </a:r>
            <a:r>
              <a:rPr lang="en-US" sz="900" b="0" dirty="0">
                <a:solidFill>
                  <a:schemeClr val="tx1"/>
                </a:solidFill>
              </a:rPr>
              <a:t> </a:t>
            </a:r>
            <a:r>
              <a:rPr lang="en-US" sz="900" b="0" dirty="0" err="1">
                <a:solidFill>
                  <a:schemeClr val="tx1"/>
                </a:solidFill>
              </a:rPr>
              <a:t>standardtekst</a:t>
            </a:r>
            <a:r>
              <a:rPr lang="en-US" sz="900" b="0" dirty="0">
                <a:solidFill>
                  <a:schemeClr val="tx1"/>
                </a:solidFill>
              </a:rPr>
              <a:t> </a:t>
            </a:r>
            <a:r>
              <a:rPr lang="en-US" sz="900" b="0" dirty="0" err="1">
                <a:solidFill>
                  <a:schemeClr val="tx1"/>
                </a:solidFill>
              </a:rPr>
              <a:t>bruges</a:t>
            </a:r>
            <a:r>
              <a:rPr lang="en-US" sz="900" b="0" dirty="0">
                <a:solidFill>
                  <a:schemeClr val="tx1"/>
                </a:solidFill>
              </a:rPr>
              <a:t> </a:t>
            </a:r>
            <a:r>
              <a:rPr lang="en-US" sz="900" b="0" dirty="0" err="1">
                <a:solidFill>
                  <a:schemeClr val="tx1"/>
                </a:solidFill>
              </a:rPr>
              <a:t>skriftstørrelse</a:t>
            </a:r>
            <a:r>
              <a:rPr lang="en-US" sz="900" b="0" dirty="0">
                <a:solidFill>
                  <a:schemeClr val="tx1"/>
                </a:solidFill>
              </a:rPr>
              <a:t> 18.</a:t>
            </a:r>
            <a:r>
              <a:rPr lang="da-DK" sz="900" b="0" dirty="0">
                <a:solidFill>
                  <a:schemeClr val="tx1"/>
                </a:solidFill>
              </a:rPr>
              <a:t> For mindre tekst bruges skriftstørrelse 15, 12 eller 10 – ikke mindre.</a:t>
            </a:r>
          </a:p>
          <a:p>
            <a:pPr algn="l"/>
            <a:endParaRPr lang="da-DK" sz="900" b="0" dirty="0">
              <a:solidFill>
                <a:schemeClr val="tx1"/>
              </a:solidFill>
            </a:endParaRPr>
          </a:p>
          <a:p>
            <a:pPr algn="l"/>
            <a:r>
              <a:rPr lang="da-DK" sz="900" b="0" dirty="0">
                <a:solidFill>
                  <a:schemeClr val="tx1"/>
                </a:solidFill>
              </a:rPr>
              <a:t>Underoverskrifter skrives med fed.</a:t>
            </a:r>
          </a:p>
        </p:txBody>
      </p:sp>
    </p:spTree>
    <p:extLst>
      <p:ext uri="{BB962C8B-B14F-4D97-AF65-F5344CB8AC3E}">
        <p14:creationId xmlns:p14="http://schemas.microsoft.com/office/powerpoint/2010/main" val="13593208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re tekstbokse lys">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a-DK" dirty="0"/>
              <a:t>Klik for at indsætte overskrift i en eller to linjer</a:t>
            </a:r>
          </a:p>
        </p:txBody>
      </p:sp>
      <p:sp>
        <p:nvSpPr>
          <p:cNvPr id="3" name="Pladsholder til dato 2"/>
          <p:cNvSpPr>
            <a:spLocks noGrp="1"/>
          </p:cNvSpPr>
          <p:nvPr>
            <p:ph type="dt" sz="half" idx="10"/>
          </p:nvPr>
        </p:nvSpPr>
        <p:spPr/>
        <p:txBody>
          <a:bodyPr/>
          <a:lstStyle/>
          <a:p>
            <a:fld id="{08B3F3A1-E3C9-4A0C-A6AC-730A0E548EE1}" type="datetime2">
              <a:rPr lang="da-DK" smtClean="0"/>
              <a:t>1. november 2022</a:t>
            </a:fld>
            <a:endParaRPr lang="da-DK" dirty="0"/>
          </a:p>
        </p:txBody>
      </p:sp>
      <p:sp>
        <p:nvSpPr>
          <p:cNvPr id="4" name="Pladsholder til sidefod 3" hidden="1"/>
          <p:cNvSpPr>
            <a:spLocks noGrp="1"/>
          </p:cNvSpPr>
          <p:nvPr>
            <p:ph type="ftr" sz="quarter" idx="11"/>
          </p:nvPr>
        </p:nvSpPr>
        <p:spPr>
          <a:xfrm>
            <a:off x="10293980" y="7029400"/>
            <a:ext cx="1460343" cy="315416"/>
          </a:xfrm>
        </p:spPr>
        <p:txBody>
          <a:bodyPr/>
          <a:lstStyle/>
          <a:p>
            <a:endParaRPr lang="da-DK" dirty="0"/>
          </a:p>
        </p:txBody>
      </p:sp>
      <p:sp>
        <p:nvSpPr>
          <p:cNvPr id="5" name="Pladsholder til diasnummer 4"/>
          <p:cNvSpPr>
            <a:spLocks noGrp="1"/>
          </p:cNvSpPr>
          <p:nvPr>
            <p:ph type="sldNum" sz="quarter" idx="12"/>
          </p:nvPr>
        </p:nvSpPr>
        <p:spPr/>
        <p:txBody>
          <a:bodyPr/>
          <a:lstStyle/>
          <a:p>
            <a:fld id="{667EC89C-17A0-4E64-A6D2-B825673CEEDF}" type="slidenum">
              <a:rPr lang="da-DK" smtClean="0"/>
              <a:pPr/>
              <a:t>‹nr.›</a:t>
            </a:fld>
            <a:endParaRPr lang="da-DK" dirty="0"/>
          </a:p>
        </p:txBody>
      </p:sp>
      <p:sp>
        <p:nvSpPr>
          <p:cNvPr id="15" name="Pladsholder til tekst 2"/>
          <p:cNvSpPr>
            <a:spLocks noGrp="1"/>
          </p:cNvSpPr>
          <p:nvPr>
            <p:ph type="body" sz="quarter" idx="23" hasCustomPrompt="1"/>
          </p:nvPr>
        </p:nvSpPr>
        <p:spPr>
          <a:xfrm>
            <a:off x="424800" y="1352550"/>
            <a:ext cx="3600000" cy="4643438"/>
          </a:xfrm>
          <a:prstGeom prst="roundRect">
            <a:avLst>
              <a:gd name="adj" fmla="val 0"/>
            </a:avLst>
          </a:prstGeom>
          <a:solidFill>
            <a:schemeClr val="accent5"/>
          </a:solidFill>
        </p:spPr>
        <p:txBody>
          <a:bodyPr lIns="126000" tIns="126000" rIns="126000" bIns="126000"/>
          <a:lstStyle>
            <a:lvl1pPr>
              <a:defRPr sz="1800">
                <a:solidFill>
                  <a:schemeClr val="tx1"/>
                </a:solidFill>
              </a:defRPr>
            </a:lvl1pPr>
            <a:lvl2pPr marL="230400" indent="-230400">
              <a:spcBef>
                <a:spcPts val="1600"/>
              </a:spcBef>
              <a:defRPr sz="1800">
                <a:solidFill>
                  <a:schemeClr val="tx1"/>
                </a:solidFill>
              </a:defRPr>
            </a:lvl2pPr>
            <a:lvl3pPr marL="540000" indent="-180000">
              <a:defRPr sz="1500">
                <a:solidFill>
                  <a:schemeClr val="tx1"/>
                </a:solidFill>
              </a:defRPr>
            </a:lvl3pPr>
            <a:lvl4pPr marL="720000" indent="-180000">
              <a:defRPr sz="1200">
                <a:solidFill>
                  <a:schemeClr val="tx1"/>
                </a:solidFill>
              </a:defRPr>
            </a:lvl4pPr>
            <a:lvl5pPr marL="900000" indent="-180000">
              <a:defRPr sz="1000">
                <a:solidFill>
                  <a:schemeClr val="tx1"/>
                </a:solidFill>
              </a:defRPr>
            </a:lvl5pPr>
            <a:lvl6pPr marL="900000" indent="-180000">
              <a:buFont typeface="Arial" panose="020B0604020202020204" pitchFamily="34" charset="0"/>
              <a:buChar char="•"/>
              <a:defRPr>
                <a:solidFill>
                  <a:schemeClr val="tx1"/>
                </a:solidFill>
              </a:defRPr>
            </a:lvl6pPr>
            <a:lvl7pPr marL="900000" indent="-180000">
              <a:buFont typeface="Arial" panose="020B0604020202020204" pitchFamily="34" charset="0"/>
              <a:buChar char="•"/>
              <a:defRPr>
                <a:solidFill>
                  <a:schemeClr val="tx1"/>
                </a:solidFill>
              </a:defRPr>
            </a:lvl7pPr>
            <a:lvl8pPr marL="900000" indent="-180000">
              <a:buFont typeface="Arial" panose="020B0604020202020204" pitchFamily="34" charset="0"/>
              <a:buChar char="•"/>
              <a:defRPr>
                <a:solidFill>
                  <a:schemeClr val="tx1"/>
                </a:solidFill>
              </a:defRPr>
            </a:lvl8pPr>
            <a:lvl9pPr marL="900000" indent="-180000">
              <a:defRPr>
                <a:solidFill>
                  <a:schemeClr val="tx1"/>
                </a:solidFill>
              </a:defRPr>
            </a:lvl9pPr>
          </a:lstStyle>
          <a:p>
            <a:pPr lvl="0"/>
            <a:r>
              <a:rPr lang="da-DK" dirty="0"/>
              <a:t>Klik for at indsætte tekst</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6</a:t>
            </a:r>
          </a:p>
          <a:p>
            <a:pPr lvl="6"/>
            <a:r>
              <a:rPr lang="da-DK" dirty="0"/>
              <a:t>7</a:t>
            </a:r>
          </a:p>
          <a:p>
            <a:pPr lvl="7"/>
            <a:r>
              <a:rPr lang="da-DK" dirty="0"/>
              <a:t>8</a:t>
            </a:r>
          </a:p>
          <a:p>
            <a:pPr lvl="8"/>
            <a:r>
              <a:rPr lang="da-DK" dirty="0"/>
              <a:t>9</a:t>
            </a:r>
          </a:p>
        </p:txBody>
      </p:sp>
      <p:sp>
        <p:nvSpPr>
          <p:cNvPr id="16" name="Pladsholder til tekst 3"/>
          <p:cNvSpPr>
            <a:spLocks noGrp="1"/>
          </p:cNvSpPr>
          <p:nvPr>
            <p:ph type="body" sz="quarter" idx="28" hasCustomPrompt="1"/>
          </p:nvPr>
        </p:nvSpPr>
        <p:spPr>
          <a:xfrm>
            <a:off x="4284000" y="1353600"/>
            <a:ext cx="3600000" cy="4643438"/>
          </a:xfrm>
          <a:prstGeom prst="roundRect">
            <a:avLst>
              <a:gd name="adj" fmla="val 0"/>
            </a:avLst>
          </a:prstGeom>
          <a:solidFill>
            <a:schemeClr val="accent5"/>
          </a:solidFill>
        </p:spPr>
        <p:txBody>
          <a:bodyPr lIns="126000" tIns="126000" rIns="126000" bIns="126000"/>
          <a:lstStyle>
            <a:lvl1pPr>
              <a:defRPr sz="1800">
                <a:solidFill>
                  <a:schemeClr val="tx1"/>
                </a:solidFill>
              </a:defRPr>
            </a:lvl1pPr>
            <a:lvl2pPr marL="230400" indent="-230400">
              <a:spcBef>
                <a:spcPts val="1600"/>
              </a:spcBef>
              <a:defRPr sz="1800">
                <a:solidFill>
                  <a:schemeClr val="tx1"/>
                </a:solidFill>
              </a:defRPr>
            </a:lvl2pPr>
            <a:lvl3pPr marL="540000" indent="-180000">
              <a:defRPr sz="1500">
                <a:solidFill>
                  <a:schemeClr val="tx1"/>
                </a:solidFill>
              </a:defRPr>
            </a:lvl3pPr>
            <a:lvl4pPr marL="720000" indent="-180000">
              <a:defRPr sz="1200">
                <a:solidFill>
                  <a:schemeClr val="tx1"/>
                </a:solidFill>
              </a:defRPr>
            </a:lvl4pPr>
            <a:lvl5pPr marL="900000" indent="-180000">
              <a:defRPr sz="1000">
                <a:solidFill>
                  <a:schemeClr val="tx1"/>
                </a:solidFill>
              </a:defRPr>
            </a:lvl5pPr>
            <a:lvl6pPr marL="900000" indent="-180000">
              <a:buFont typeface="Arial" panose="020B0604020202020204" pitchFamily="34" charset="0"/>
              <a:buChar char="•"/>
              <a:defRPr>
                <a:solidFill>
                  <a:schemeClr val="tx1"/>
                </a:solidFill>
              </a:defRPr>
            </a:lvl6pPr>
            <a:lvl7pPr marL="900000" indent="-180000">
              <a:buFont typeface="Arial" panose="020B0604020202020204" pitchFamily="34" charset="0"/>
              <a:buChar char="•"/>
              <a:defRPr>
                <a:solidFill>
                  <a:schemeClr val="tx1"/>
                </a:solidFill>
              </a:defRPr>
            </a:lvl7pPr>
            <a:lvl8pPr marL="900000" indent="-180000">
              <a:buFont typeface="Arial" panose="020B0604020202020204" pitchFamily="34" charset="0"/>
              <a:buChar char="•"/>
              <a:defRPr>
                <a:solidFill>
                  <a:schemeClr val="tx1"/>
                </a:solidFill>
              </a:defRPr>
            </a:lvl8pPr>
            <a:lvl9pPr marL="900000" indent="-180000">
              <a:defRPr>
                <a:solidFill>
                  <a:schemeClr val="tx1"/>
                </a:solidFill>
              </a:defRPr>
            </a:lvl9pPr>
          </a:lstStyle>
          <a:p>
            <a:pPr lvl="0"/>
            <a:r>
              <a:rPr lang="da-DK" dirty="0"/>
              <a:t>Klik for at indsætte tekst</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6</a:t>
            </a:r>
          </a:p>
          <a:p>
            <a:pPr lvl="6"/>
            <a:r>
              <a:rPr lang="da-DK" dirty="0"/>
              <a:t>7</a:t>
            </a:r>
          </a:p>
          <a:p>
            <a:pPr lvl="7"/>
            <a:r>
              <a:rPr lang="da-DK" dirty="0"/>
              <a:t>8</a:t>
            </a:r>
          </a:p>
          <a:p>
            <a:pPr lvl="8"/>
            <a:r>
              <a:rPr lang="da-DK" dirty="0"/>
              <a:t>9</a:t>
            </a:r>
          </a:p>
        </p:txBody>
      </p:sp>
      <p:sp>
        <p:nvSpPr>
          <p:cNvPr id="17" name="Pladsholder til tekst 4"/>
          <p:cNvSpPr>
            <a:spLocks noGrp="1"/>
          </p:cNvSpPr>
          <p:nvPr>
            <p:ph type="body" sz="quarter" idx="29" hasCustomPrompt="1"/>
          </p:nvPr>
        </p:nvSpPr>
        <p:spPr>
          <a:xfrm>
            <a:off x="8164800" y="1353600"/>
            <a:ext cx="3600000" cy="4643438"/>
          </a:xfrm>
          <a:prstGeom prst="roundRect">
            <a:avLst>
              <a:gd name="adj" fmla="val 0"/>
            </a:avLst>
          </a:prstGeom>
          <a:solidFill>
            <a:schemeClr val="accent5"/>
          </a:solidFill>
        </p:spPr>
        <p:txBody>
          <a:bodyPr lIns="126000" tIns="126000" rIns="126000" bIns="126000"/>
          <a:lstStyle>
            <a:lvl1pPr>
              <a:defRPr sz="1800">
                <a:solidFill>
                  <a:schemeClr val="tx1"/>
                </a:solidFill>
              </a:defRPr>
            </a:lvl1pPr>
            <a:lvl2pPr marL="230400" indent="-230400">
              <a:spcBef>
                <a:spcPts val="1600"/>
              </a:spcBef>
              <a:defRPr sz="1800">
                <a:solidFill>
                  <a:schemeClr val="tx1"/>
                </a:solidFill>
              </a:defRPr>
            </a:lvl2pPr>
            <a:lvl3pPr marL="540000" indent="-180000">
              <a:defRPr sz="1500">
                <a:solidFill>
                  <a:schemeClr val="tx1"/>
                </a:solidFill>
              </a:defRPr>
            </a:lvl3pPr>
            <a:lvl4pPr marL="720000" indent="-180000">
              <a:defRPr sz="1200">
                <a:solidFill>
                  <a:schemeClr val="tx1"/>
                </a:solidFill>
              </a:defRPr>
            </a:lvl4pPr>
            <a:lvl5pPr marL="900000" indent="-180000">
              <a:defRPr sz="1000">
                <a:solidFill>
                  <a:schemeClr val="tx1"/>
                </a:solidFill>
              </a:defRPr>
            </a:lvl5pPr>
            <a:lvl6pPr marL="900000" indent="-180000">
              <a:buFont typeface="Arial" panose="020B0604020202020204" pitchFamily="34" charset="0"/>
              <a:buChar char="•"/>
              <a:defRPr>
                <a:solidFill>
                  <a:schemeClr val="tx1"/>
                </a:solidFill>
              </a:defRPr>
            </a:lvl6pPr>
            <a:lvl7pPr marL="900000" indent="-180000">
              <a:buFont typeface="Arial" panose="020B0604020202020204" pitchFamily="34" charset="0"/>
              <a:buChar char="•"/>
              <a:defRPr>
                <a:solidFill>
                  <a:schemeClr val="tx1"/>
                </a:solidFill>
              </a:defRPr>
            </a:lvl7pPr>
            <a:lvl8pPr marL="900000" indent="-180000">
              <a:buFont typeface="Arial" panose="020B0604020202020204" pitchFamily="34" charset="0"/>
              <a:buChar char="•"/>
              <a:defRPr>
                <a:solidFill>
                  <a:schemeClr val="tx1"/>
                </a:solidFill>
              </a:defRPr>
            </a:lvl8pPr>
            <a:lvl9pPr marL="900000" indent="-180000">
              <a:defRPr>
                <a:solidFill>
                  <a:schemeClr val="tx1"/>
                </a:solidFill>
              </a:defRPr>
            </a:lvl9pPr>
          </a:lstStyle>
          <a:p>
            <a:pPr lvl="0"/>
            <a:r>
              <a:rPr lang="da-DK" dirty="0"/>
              <a:t>Klik for at indsætte tekst</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6</a:t>
            </a:r>
          </a:p>
          <a:p>
            <a:pPr lvl="6"/>
            <a:r>
              <a:rPr lang="da-DK" dirty="0"/>
              <a:t>7</a:t>
            </a:r>
          </a:p>
          <a:p>
            <a:pPr lvl="7"/>
            <a:r>
              <a:rPr lang="da-DK" dirty="0"/>
              <a:t>8</a:t>
            </a:r>
          </a:p>
          <a:p>
            <a:pPr lvl="8"/>
            <a:r>
              <a:rPr lang="da-DK" dirty="0"/>
              <a:t>9</a:t>
            </a:r>
          </a:p>
        </p:txBody>
      </p:sp>
      <p:sp>
        <p:nvSpPr>
          <p:cNvPr id="13" name="Tekstboks 1">
            <a:extLst>
              <a:ext uri="{FF2B5EF4-FFF2-40B4-BE49-F238E27FC236}">
                <a16:creationId xmlns:a16="http://schemas.microsoft.com/office/drawing/2014/main" id="{A270C92C-B4A7-4472-A30F-8BD2A12A6F02}"/>
              </a:ext>
            </a:extLst>
          </p:cNvPr>
          <p:cNvSpPr txBox="1"/>
          <p:nvPr userDrawn="1"/>
        </p:nvSpPr>
        <p:spPr>
          <a:xfrm>
            <a:off x="-2664728" y="9873"/>
            <a:ext cx="2520000" cy="1628800"/>
          </a:xfrm>
          <a:prstGeom prst="rect">
            <a:avLst/>
          </a:prstGeom>
          <a:solidFill>
            <a:schemeClr val="bg1"/>
          </a:solidFill>
        </p:spPr>
        <p:txBody>
          <a:bodyPr wrap="square" lIns="108000" tIns="108000" rIns="108000" bIns="108000" rtlCol="0">
            <a:noAutofit/>
          </a:bodyPr>
          <a:lstStyle/>
          <a:p>
            <a:pPr algn="l"/>
            <a:r>
              <a:rPr lang="da-DK" sz="900" b="1" dirty="0">
                <a:solidFill>
                  <a:schemeClr val="tx1"/>
                </a:solidFill>
              </a:rPr>
              <a:t>Tekst-typografier</a:t>
            </a:r>
          </a:p>
          <a:p>
            <a:pPr algn="l"/>
            <a:r>
              <a:rPr lang="da-DK" sz="900" b="0" dirty="0">
                <a:solidFill>
                  <a:schemeClr val="tx1"/>
                </a:solidFill>
              </a:rPr>
              <a:t>Brug </a:t>
            </a:r>
            <a:r>
              <a:rPr lang="da-DK" sz="900" b="1" dirty="0">
                <a:solidFill>
                  <a:schemeClr val="tx1"/>
                </a:solidFill>
              </a:rPr>
              <a:t>TAB</a:t>
            </a:r>
            <a:r>
              <a:rPr lang="da-DK" sz="900" b="0" dirty="0">
                <a:solidFill>
                  <a:schemeClr val="tx1"/>
                </a:solidFill>
              </a:rPr>
              <a:t> for at gå frem i tekst-niveauer</a:t>
            </a:r>
          </a:p>
          <a:p>
            <a:pPr algn="l"/>
            <a:endParaRPr lang="da-DK" sz="900" b="0" dirty="0">
              <a:solidFill>
                <a:schemeClr val="tx1"/>
              </a:solidFill>
            </a:endParaRPr>
          </a:p>
          <a:p>
            <a:pPr algn="l"/>
            <a:r>
              <a:rPr lang="da-DK" sz="900" b="0" dirty="0">
                <a:solidFill>
                  <a:schemeClr val="tx1"/>
                </a:solidFill>
              </a:rPr>
              <a:t>Klik for at indsætte tekst</a:t>
            </a:r>
          </a:p>
          <a:p>
            <a:pPr marL="108000" indent="-108000" algn="l">
              <a:buFont typeface="Arial" panose="020B0604020202020204" pitchFamily="34" charset="0"/>
              <a:buChar char="•"/>
            </a:pPr>
            <a:r>
              <a:rPr lang="da-DK" sz="900" b="0" dirty="0">
                <a:solidFill>
                  <a:schemeClr val="tx1"/>
                </a:solidFill>
              </a:rPr>
              <a:t>Andet niveau</a:t>
            </a:r>
          </a:p>
          <a:p>
            <a:pPr marL="288000" indent="-108000" algn="l">
              <a:buFont typeface="Arial" panose="020B0604020202020204" pitchFamily="34" charset="0"/>
              <a:buChar char="•"/>
            </a:pPr>
            <a:r>
              <a:rPr lang="da-DK" sz="800" b="0" dirty="0">
                <a:solidFill>
                  <a:schemeClr val="tx1"/>
                </a:solidFill>
              </a:rPr>
              <a:t>Tredje niveau</a:t>
            </a:r>
          </a:p>
          <a:p>
            <a:pPr marL="468000" indent="-108000" algn="l">
              <a:buFont typeface="Arial" panose="020B0604020202020204" pitchFamily="34" charset="0"/>
              <a:buChar char="•"/>
            </a:pPr>
            <a:r>
              <a:rPr lang="da-DK" sz="600" b="0" dirty="0">
                <a:solidFill>
                  <a:schemeClr val="tx1"/>
                </a:solidFill>
              </a:rPr>
              <a:t>Fjerde niveau</a:t>
            </a:r>
          </a:p>
          <a:p>
            <a:pPr marL="612000" indent="-108000" algn="l">
              <a:buFont typeface="Arial" panose="020B0604020202020204" pitchFamily="34" charset="0"/>
              <a:buChar char="•"/>
            </a:pPr>
            <a:r>
              <a:rPr lang="da-DK" sz="600" b="0" dirty="0">
                <a:solidFill>
                  <a:schemeClr val="tx1"/>
                </a:solidFill>
              </a:rPr>
              <a:t>Femte niveau</a:t>
            </a:r>
          </a:p>
          <a:p>
            <a:pPr algn="l"/>
            <a:endParaRPr lang="da-DK" sz="900" b="0" dirty="0">
              <a:solidFill>
                <a:schemeClr val="tx1"/>
              </a:solidFill>
            </a:endParaRPr>
          </a:p>
          <a:p>
            <a:pPr algn="l"/>
            <a:r>
              <a:rPr lang="da-DK" sz="900" b="0" dirty="0">
                <a:solidFill>
                  <a:schemeClr val="tx1"/>
                </a:solidFill>
              </a:rPr>
              <a:t>For at gå tilbage i tekst-niveauer, brug </a:t>
            </a:r>
            <a:r>
              <a:rPr lang="da-DK" sz="900" b="1" dirty="0">
                <a:solidFill>
                  <a:schemeClr val="tx1"/>
                </a:solidFill>
              </a:rPr>
              <a:t>SHIFT + TAB</a:t>
            </a:r>
          </a:p>
        </p:txBody>
      </p:sp>
      <p:sp>
        <p:nvSpPr>
          <p:cNvPr id="14" name="Tekstboks 1">
            <a:extLst>
              <a:ext uri="{FF2B5EF4-FFF2-40B4-BE49-F238E27FC236}">
                <a16:creationId xmlns:a16="http://schemas.microsoft.com/office/drawing/2014/main" id="{398BC71C-5E5F-4215-9121-B059BB9B91BA}"/>
              </a:ext>
            </a:extLst>
          </p:cNvPr>
          <p:cNvSpPr txBox="1"/>
          <p:nvPr userDrawn="1"/>
        </p:nvSpPr>
        <p:spPr>
          <a:xfrm>
            <a:off x="-2665487" y="1772816"/>
            <a:ext cx="2520000" cy="1224136"/>
          </a:xfrm>
          <a:prstGeom prst="rect">
            <a:avLst/>
          </a:prstGeom>
          <a:solidFill>
            <a:schemeClr val="bg1"/>
          </a:solidFill>
        </p:spPr>
        <p:txBody>
          <a:bodyPr wrap="square" lIns="108000" tIns="108000" rIns="108000" bIns="108000" rtlCol="0">
            <a:noAutofit/>
          </a:bodyPr>
          <a:lstStyle/>
          <a:p>
            <a:pPr algn="l"/>
            <a:r>
              <a:rPr lang="da-DK" sz="900" b="1" dirty="0" err="1">
                <a:solidFill>
                  <a:schemeClr val="tx1"/>
                </a:solidFill>
              </a:rPr>
              <a:t>Tekstniveauer</a:t>
            </a:r>
            <a:r>
              <a:rPr lang="da-DK" sz="900" b="1" dirty="0">
                <a:solidFill>
                  <a:schemeClr val="tx1"/>
                </a:solidFill>
              </a:rPr>
              <a:t> i bokse</a:t>
            </a:r>
          </a:p>
          <a:p>
            <a:pPr algn="l"/>
            <a:r>
              <a:rPr lang="en-US" sz="900" b="0" dirty="0" err="1">
                <a:solidFill>
                  <a:schemeClr val="tx1"/>
                </a:solidFill>
              </a:rPr>
              <a:t>Til</a:t>
            </a:r>
            <a:r>
              <a:rPr lang="en-US" sz="900" b="0" dirty="0">
                <a:solidFill>
                  <a:schemeClr val="tx1"/>
                </a:solidFill>
              </a:rPr>
              <a:t> </a:t>
            </a:r>
            <a:r>
              <a:rPr lang="en-US" sz="900" b="0" dirty="0" err="1">
                <a:solidFill>
                  <a:schemeClr val="tx1"/>
                </a:solidFill>
              </a:rPr>
              <a:t>standardtekst</a:t>
            </a:r>
            <a:r>
              <a:rPr lang="en-US" sz="900" b="0" dirty="0">
                <a:solidFill>
                  <a:schemeClr val="tx1"/>
                </a:solidFill>
              </a:rPr>
              <a:t> </a:t>
            </a:r>
            <a:r>
              <a:rPr lang="en-US" sz="900" b="0" dirty="0" err="1">
                <a:solidFill>
                  <a:schemeClr val="tx1"/>
                </a:solidFill>
              </a:rPr>
              <a:t>bruges</a:t>
            </a:r>
            <a:r>
              <a:rPr lang="en-US" sz="900" b="0" dirty="0">
                <a:solidFill>
                  <a:schemeClr val="tx1"/>
                </a:solidFill>
              </a:rPr>
              <a:t> </a:t>
            </a:r>
            <a:r>
              <a:rPr lang="en-US" sz="900" b="0" dirty="0" err="1">
                <a:solidFill>
                  <a:schemeClr val="tx1"/>
                </a:solidFill>
              </a:rPr>
              <a:t>skriftstørrelse</a:t>
            </a:r>
            <a:r>
              <a:rPr lang="en-US" sz="900" b="0" dirty="0">
                <a:solidFill>
                  <a:schemeClr val="tx1"/>
                </a:solidFill>
              </a:rPr>
              <a:t> 18.</a:t>
            </a:r>
            <a:r>
              <a:rPr lang="da-DK" sz="900" b="0" dirty="0">
                <a:solidFill>
                  <a:schemeClr val="tx1"/>
                </a:solidFill>
              </a:rPr>
              <a:t> For mindre tekst bruges skriftstørrelse 15, 12 eller 10 – ikke mindre.</a:t>
            </a:r>
          </a:p>
          <a:p>
            <a:pPr algn="l"/>
            <a:endParaRPr lang="da-DK" sz="900" b="0" dirty="0">
              <a:solidFill>
                <a:schemeClr val="tx1"/>
              </a:solidFill>
            </a:endParaRPr>
          </a:p>
          <a:p>
            <a:pPr algn="l"/>
            <a:r>
              <a:rPr lang="da-DK" sz="900" b="0" dirty="0">
                <a:solidFill>
                  <a:schemeClr val="tx1"/>
                </a:solidFill>
              </a:rPr>
              <a:t>Underoverskrifter skrives med fed.</a:t>
            </a:r>
          </a:p>
        </p:txBody>
      </p:sp>
    </p:spTree>
    <p:extLst>
      <p:ext uri="{BB962C8B-B14F-4D97-AF65-F5344CB8AC3E}">
        <p14:creationId xmlns:p14="http://schemas.microsoft.com/office/powerpoint/2010/main" val="128064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ire tekstbokse rød">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a-DK" dirty="0"/>
              <a:t>Klik for at indsætte overskrift i en eller to linjer</a:t>
            </a:r>
          </a:p>
        </p:txBody>
      </p:sp>
      <p:sp>
        <p:nvSpPr>
          <p:cNvPr id="15" name="Pladsholder til tekst 2"/>
          <p:cNvSpPr>
            <a:spLocks noGrp="1"/>
          </p:cNvSpPr>
          <p:nvPr>
            <p:ph type="body" sz="quarter" idx="23" hasCustomPrompt="1"/>
          </p:nvPr>
        </p:nvSpPr>
        <p:spPr>
          <a:xfrm>
            <a:off x="424800" y="1352550"/>
            <a:ext cx="2664000" cy="4643438"/>
          </a:xfrm>
          <a:prstGeom prst="roundRect">
            <a:avLst>
              <a:gd name="adj" fmla="val 0"/>
            </a:avLst>
          </a:prstGeom>
          <a:solidFill>
            <a:schemeClr val="bg2"/>
          </a:solidFill>
        </p:spPr>
        <p:txBody>
          <a:bodyPr lIns="126000" tIns="126000" rIns="126000" bIns="126000"/>
          <a:lstStyle>
            <a:lvl1pPr>
              <a:defRPr sz="1800">
                <a:solidFill>
                  <a:schemeClr val="bg1"/>
                </a:solidFill>
              </a:defRPr>
            </a:lvl1pPr>
            <a:lvl2pPr marL="230400" indent="-230400">
              <a:spcBef>
                <a:spcPts val="1600"/>
              </a:spcBef>
              <a:defRPr sz="1800">
                <a:solidFill>
                  <a:schemeClr val="bg1"/>
                </a:solidFill>
              </a:defRPr>
            </a:lvl2pPr>
            <a:lvl3pPr marL="540000" indent="-180000">
              <a:defRPr sz="1500">
                <a:solidFill>
                  <a:schemeClr val="bg1"/>
                </a:solidFill>
              </a:defRPr>
            </a:lvl3pPr>
            <a:lvl4pPr marL="720000" indent="-180000">
              <a:defRPr sz="1200">
                <a:solidFill>
                  <a:schemeClr val="bg1"/>
                </a:solidFill>
              </a:defRPr>
            </a:lvl4pPr>
            <a:lvl5pPr marL="900000" indent="-180000">
              <a:defRPr sz="1000">
                <a:solidFill>
                  <a:schemeClr val="bg1"/>
                </a:solidFill>
              </a:defRPr>
            </a:lvl5pPr>
            <a:lvl6pPr marL="900000" indent="-180000">
              <a:buFont typeface="Arial" panose="020B0604020202020204" pitchFamily="34" charset="0"/>
              <a:buChar char="•"/>
              <a:defRPr>
                <a:solidFill>
                  <a:schemeClr val="bg1"/>
                </a:solidFill>
              </a:defRPr>
            </a:lvl6pPr>
            <a:lvl7pPr marL="900000" indent="-180000">
              <a:buFont typeface="Arial" panose="020B0604020202020204" pitchFamily="34" charset="0"/>
              <a:buChar char="•"/>
              <a:defRPr>
                <a:solidFill>
                  <a:schemeClr val="bg1"/>
                </a:solidFill>
              </a:defRPr>
            </a:lvl7pPr>
            <a:lvl8pPr marL="900000" indent="-180000">
              <a:buFont typeface="Arial" panose="020B0604020202020204" pitchFamily="34" charset="0"/>
              <a:buChar char="•"/>
              <a:defRPr>
                <a:solidFill>
                  <a:schemeClr val="bg1"/>
                </a:solidFill>
              </a:defRPr>
            </a:lvl8pPr>
            <a:lvl9pPr marL="900000" indent="-180000">
              <a:defRPr>
                <a:solidFill>
                  <a:schemeClr val="bg1"/>
                </a:solidFill>
              </a:defRPr>
            </a:lvl9pPr>
          </a:lstStyle>
          <a:p>
            <a:pPr lvl="0"/>
            <a:r>
              <a:rPr lang="da-DK" dirty="0"/>
              <a:t>Klik for at indsætte tekst</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6</a:t>
            </a:r>
          </a:p>
          <a:p>
            <a:pPr lvl="6"/>
            <a:r>
              <a:rPr lang="da-DK" dirty="0"/>
              <a:t>7</a:t>
            </a:r>
          </a:p>
          <a:p>
            <a:pPr lvl="7"/>
            <a:r>
              <a:rPr lang="da-DK" dirty="0"/>
              <a:t>8</a:t>
            </a:r>
          </a:p>
          <a:p>
            <a:pPr lvl="8"/>
            <a:r>
              <a:rPr lang="da-DK" dirty="0"/>
              <a:t>9</a:t>
            </a:r>
          </a:p>
        </p:txBody>
      </p:sp>
      <p:sp>
        <p:nvSpPr>
          <p:cNvPr id="17" name="Pladsholder til tekst 3"/>
          <p:cNvSpPr>
            <a:spLocks noGrp="1"/>
          </p:cNvSpPr>
          <p:nvPr>
            <p:ph type="body" sz="quarter" idx="28" hasCustomPrompt="1"/>
          </p:nvPr>
        </p:nvSpPr>
        <p:spPr>
          <a:xfrm>
            <a:off x="3322800" y="1353600"/>
            <a:ext cx="2664000" cy="4643438"/>
          </a:xfrm>
          <a:prstGeom prst="roundRect">
            <a:avLst>
              <a:gd name="adj" fmla="val 0"/>
            </a:avLst>
          </a:prstGeom>
          <a:solidFill>
            <a:schemeClr val="bg2"/>
          </a:solidFill>
        </p:spPr>
        <p:txBody>
          <a:bodyPr lIns="126000" tIns="126000" rIns="126000" bIns="126000"/>
          <a:lstStyle>
            <a:lvl1pPr>
              <a:defRPr sz="1800">
                <a:solidFill>
                  <a:schemeClr val="bg1"/>
                </a:solidFill>
              </a:defRPr>
            </a:lvl1pPr>
            <a:lvl2pPr marL="230400" indent="-230400">
              <a:spcBef>
                <a:spcPts val="1600"/>
              </a:spcBef>
              <a:defRPr sz="1800">
                <a:solidFill>
                  <a:schemeClr val="bg1"/>
                </a:solidFill>
              </a:defRPr>
            </a:lvl2pPr>
            <a:lvl3pPr marL="540000" indent="-180000">
              <a:defRPr sz="1500">
                <a:solidFill>
                  <a:schemeClr val="bg1"/>
                </a:solidFill>
              </a:defRPr>
            </a:lvl3pPr>
            <a:lvl4pPr marL="720000" indent="-180000">
              <a:defRPr sz="1200">
                <a:solidFill>
                  <a:schemeClr val="bg1"/>
                </a:solidFill>
              </a:defRPr>
            </a:lvl4pPr>
            <a:lvl5pPr marL="900000" indent="-180000">
              <a:defRPr sz="1000">
                <a:solidFill>
                  <a:schemeClr val="bg1"/>
                </a:solidFill>
              </a:defRPr>
            </a:lvl5pPr>
            <a:lvl6pPr marL="900000" indent="-180000">
              <a:buFont typeface="Arial" panose="020B0604020202020204" pitchFamily="34" charset="0"/>
              <a:buChar char="•"/>
              <a:defRPr>
                <a:solidFill>
                  <a:schemeClr val="bg1"/>
                </a:solidFill>
              </a:defRPr>
            </a:lvl6pPr>
            <a:lvl7pPr marL="900000" indent="-180000">
              <a:buFont typeface="Arial" panose="020B0604020202020204" pitchFamily="34" charset="0"/>
              <a:buChar char="•"/>
              <a:defRPr>
                <a:solidFill>
                  <a:schemeClr val="bg1"/>
                </a:solidFill>
              </a:defRPr>
            </a:lvl7pPr>
            <a:lvl8pPr marL="900000" indent="-180000">
              <a:buFont typeface="Arial" panose="020B0604020202020204" pitchFamily="34" charset="0"/>
              <a:buChar char="•"/>
              <a:defRPr>
                <a:solidFill>
                  <a:schemeClr val="bg1"/>
                </a:solidFill>
              </a:defRPr>
            </a:lvl8pPr>
            <a:lvl9pPr marL="900000" indent="-180000">
              <a:defRPr>
                <a:solidFill>
                  <a:schemeClr val="bg1"/>
                </a:solidFill>
              </a:defRPr>
            </a:lvl9pPr>
          </a:lstStyle>
          <a:p>
            <a:pPr lvl="0"/>
            <a:r>
              <a:rPr lang="da-DK" dirty="0"/>
              <a:t>Klik for at indsætte tekst</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6</a:t>
            </a:r>
          </a:p>
          <a:p>
            <a:pPr lvl="6"/>
            <a:r>
              <a:rPr lang="da-DK" dirty="0"/>
              <a:t>7</a:t>
            </a:r>
          </a:p>
          <a:p>
            <a:pPr lvl="7"/>
            <a:r>
              <a:rPr lang="da-DK" dirty="0"/>
              <a:t>8</a:t>
            </a:r>
          </a:p>
          <a:p>
            <a:pPr lvl="8"/>
            <a:r>
              <a:rPr lang="da-DK" dirty="0"/>
              <a:t>9</a:t>
            </a:r>
          </a:p>
        </p:txBody>
      </p:sp>
      <p:sp>
        <p:nvSpPr>
          <p:cNvPr id="18" name="Pladsholder til tekst 4"/>
          <p:cNvSpPr>
            <a:spLocks noGrp="1"/>
          </p:cNvSpPr>
          <p:nvPr>
            <p:ph type="body" sz="quarter" idx="29" hasCustomPrompt="1"/>
          </p:nvPr>
        </p:nvSpPr>
        <p:spPr>
          <a:xfrm>
            <a:off x="6220800" y="1353600"/>
            <a:ext cx="2664000" cy="4643438"/>
          </a:xfrm>
          <a:prstGeom prst="roundRect">
            <a:avLst>
              <a:gd name="adj" fmla="val 0"/>
            </a:avLst>
          </a:prstGeom>
          <a:solidFill>
            <a:schemeClr val="bg2"/>
          </a:solidFill>
        </p:spPr>
        <p:txBody>
          <a:bodyPr lIns="126000" tIns="126000" rIns="126000" bIns="126000"/>
          <a:lstStyle>
            <a:lvl1pPr>
              <a:defRPr sz="1800">
                <a:solidFill>
                  <a:schemeClr val="bg1"/>
                </a:solidFill>
              </a:defRPr>
            </a:lvl1pPr>
            <a:lvl2pPr marL="230400" indent="-230400">
              <a:spcBef>
                <a:spcPts val="1600"/>
              </a:spcBef>
              <a:defRPr sz="1800">
                <a:solidFill>
                  <a:schemeClr val="bg1"/>
                </a:solidFill>
              </a:defRPr>
            </a:lvl2pPr>
            <a:lvl3pPr marL="540000" indent="-180000">
              <a:defRPr sz="1500">
                <a:solidFill>
                  <a:schemeClr val="bg1"/>
                </a:solidFill>
              </a:defRPr>
            </a:lvl3pPr>
            <a:lvl4pPr marL="720000" indent="-180000">
              <a:defRPr sz="1200">
                <a:solidFill>
                  <a:schemeClr val="bg1"/>
                </a:solidFill>
              </a:defRPr>
            </a:lvl4pPr>
            <a:lvl5pPr marL="900000" indent="-180000">
              <a:defRPr sz="1000">
                <a:solidFill>
                  <a:schemeClr val="bg1"/>
                </a:solidFill>
              </a:defRPr>
            </a:lvl5pPr>
            <a:lvl6pPr marL="900000" indent="-180000">
              <a:buFont typeface="Arial" panose="020B0604020202020204" pitchFamily="34" charset="0"/>
              <a:buChar char="•"/>
              <a:defRPr>
                <a:solidFill>
                  <a:schemeClr val="bg1"/>
                </a:solidFill>
              </a:defRPr>
            </a:lvl6pPr>
            <a:lvl7pPr marL="900000" indent="-180000">
              <a:buFont typeface="Arial" panose="020B0604020202020204" pitchFamily="34" charset="0"/>
              <a:buChar char="•"/>
              <a:defRPr>
                <a:solidFill>
                  <a:schemeClr val="bg1"/>
                </a:solidFill>
              </a:defRPr>
            </a:lvl7pPr>
            <a:lvl8pPr marL="900000" indent="-180000">
              <a:buFont typeface="Arial" panose="020B0604020202020204" pitchFamily="34" charset="0"/>
              <a:buChar char="•"/>
              <a:defRPr>
                <a:solidFill>
                  <a:schemeClr val="bg1"/>
                </a:solidFill>
              </a:defRPr>
            </a:lvl8pPr>
            <a:lvl9pPr marL="900000" indent="-180000">
              <a:defRPr>
                <a:solidFill>
                  <a:schemeClr val="bg1"/>
                </a:solidFill>
              </a:defRPr>
            </a:lvl9pPr>
          </a:lstStyle>
          <a:p>
            <a:pPr lvl="0"/>
            <a:r>
              <a:rPr lang="da-DK" dirty="0"/>
              <a:t>Klik for at indsætte tekst</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6</a:t>
            </a:r>
          </a:p>
          <a:p>
            <a:pPr lvl="6"/>
            <a:r>
              <a:rPr lang="da-DK" dirty="0"/>
              <a:t>7</a:t>
            </a:r>
          </a:p>
          <a:p>
            <a:pPr lvl="7"/>
            <a:r>
              <a:rPr lang="da-DK" dirty="0"/>
              <a:t>8</a:t>
            </a:r>
          </a:p>
          <a:p>
            <a:pPr lvl="8"/>
            <a:r>
              <a:rPr lang="da-DK" dirty="0"/>
              <a:t>9</a:t>
            </a:r>
          </a:p>
        </p:txBody>
      </p:sp>
      <p:sp>
        <p:nvSpPr>
          <p:cNvPr id="16" name="Pladsholder til tekst 5"/>
          <p:cNvSpPr>
            <a:spLocks noGrp="1"/>
          </p:cNvSpPr>
          <p:nvPr>
            <p:ph type="body" sz="quarter" idx="30" hasCustomPrompt="1"/>
          </p:nvPr>
        </p:nvSpPr>
        <p:spPr>
          <a:xfrm>
            <a:off x="9100800" y="1355725"/>
            <a:ext cx="2664000" cy="4643438"/>
          </a:xfrm>
          <a:prstGeom prst="roundRect">
            <a:avLst>
              <a:gd name="adj" fmla="val 0"/>
            </a:avLst>
          </a:prstGeom>
          <a:solidFill>
            <a:schemeClr val="bg2"/>
          </a:solidFill>
        </p:spPr>
        <p:txBody>
          <a:bodyPr lIns="126000" tIns="126000" rIns="126000" bIns="126000"/>
          <a:lstStyle>
            <a:lvl1pPr>
              <a:defRPr sz="1800">
                <a:solidFill>
                  <a:schemeClr val="bg1"/>
                </a:solidFill>
              </a:defRPr>
            </a:lvl1pPr>
            <a:lvl2pPr marL="230400" indent="-230400">
              <a:spcBef>
                <a:spcPts val="1600"/>
              </a:spcBef>
              <a:defRPr sz="1800">
                <a:solidFill>
                  <a:schemeClr val="bg1"/>
                </a:solidFill>
              </a:defRPr>
            </a:lvl2pPr>
            <a:lvl3pPr marL="540000" indent="-180000">
              <a:defRPr sz="1500">
                <a:solidFill>
                  <a:schemeClr val="bg1"/>
                </a:solidFill>
              </a:defRPr>
            </a:lvl3pPr>
            <a:lvl4pPr marL="720000" indent="-180000">
              <a:defRPr sz="1200">
                <a:solidFill>
                  <a:schemeClr val="bg1"/>
                </a:solidFill>
              </a:defRPr>
            </a:lvl4pPr>
            <a:lvl5pPr marL="900000" indent="-180000">
              <a:defRPr sz="1000">
                <a:solidFill>
                  <a:schemeClr val="bg1"/>
                </a:solidFill>
              </a:defRPr>
            </a:lvl5pPr>
            <a:lvl6pPr marL="900000" indent="-180000">
              <a:buFont typeface="Arial" panose="020B0604020202020204" pitchFamily="34" charset="0"/>
              <a:buChar char="•"/>
              <a:defRPr>
                <a:solidFill>
                  <a:schemeClr val="bg1"/>
                </a:solidFill>
              </a:defRPr>
            </a:lvl6pPr>
            <a:lvl7pPr marL="900000" indent="-180000">
              <a:buFont typeface="Arial" panose="020B0604020202020204" pitchFamily="34" charset="0"/>
              <a:buChar char="•"/>
              <a:defRPr>
                <a:solidFill>
                  <a:schemeClr val="bg1"/>
                </a:solidFill>
              </a:defRPr>
            </a:lvl7pPr>
            <a:lvl8pPr marL="900000" indent="-180000">
              <a:buFont typeface="Arial" panose="020B0604020202020204" pitchFamily="34" charset="0"/>
              <a:buChar char="•"/>
              <a:defRPr>
                <a:solidFill>
                  <a:schemeClr val="bg1"/>
                </a:solidFill>
              </a:defRPr>
            </a:lvl8pPr>
            <a:lvl9pPr marL="900000" indent="-180000">
              <a:defRPr>
                <a:solidFill>
                  <a:schemeClr val="bg1"/>
                </a:solidFill>
              </a:defRPr>
            </a:lvl9pPr>
          </a:lstStyle>
          <a:p>
            <a:pPr lvl="0"/>
            <a:r>
              <a:rPr lang="da-DK" dirty="0"/>
              <a:t>Klik for at indsætte tekst</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6</a:t>
            </a:r>
          </a:p>
          <a:p>
            <a:pPr lvl="6"/>
            <a:r>
              <a:rPr lang="da-DK" dirty="0"/>
              <a:t>7</a:t>
            </a:r>
          </a:p>
          <a:p>
            <a:pPr lvl="7"/>
            <a:r>
              <a:rPr lang="da-DK" dirty="0"/>
              <a:t>8</a:t>
            </a:r>
          </a:p>
          <a:p>
            <a:pPr lvl="8"/>
            <a:r>
              <a:rPr lang="da-DK" dirty="0"/>
              <a:t>9</a:t>
            </a:r>
          </a:p>
        </p:txBody>
      </p:sp>
      <p:sp>
        <p:nvSpPr>
          <p:cNvPr id="3" name="Pladsholder til dato 2"/>
          <p:cNvSpPr>
            <a:spLocks noGrp="1"/>
          </p:cNvSpPr>
          <p:nvPr>
            <p:ph type="dt" sz="half" idx="10"/>
          </p:nvPr>
        </p:nvSpPr>
        <p:spPr/>
        <p:txBody>
          <a:bodyPr/>
          <a:lstStyle/>
          <a:p>
            <a:fld id="{6C42655F-B051-457C-96BC-9A3BFF26C169}" type="datetime2">
              <a:rPr lang="da-DK" smtClean="0"/>
              <a:t>1. november 2022</a:t>
            </a:fld>
            <a:endParaRPr lang="da-DK" dirty="0"/>
          </a:p>
        </p:txBody>
      </p:sp>
      <p:sp>
        <p:nvSpPr>
          <p:cNvPr id="4" name="Pladsholder til sidefod 3" hidden="1"/>
          <p:cNvSpPr>
            <a:spLocks noGrp="1"/>
          </p:cNvSpPr>
          <p:nvPr>
            <p:ph type="ftr" sz="quarter" idx="11"/>
          </p:nvPr>
        </p:nvSpPr>
        <p:spPr/>
        <p:txBody>
          <a:bodyPr/>
          <a:lstStyle/>
          <a:p>
            <a:endParaRPr lang="da-DK" dirty="0"/>
          </a:p>
        </p:txBody>
      </p:sp>
      <p:sp>
        <p:nvSpPr>
          <p:cNvPr id="5" name="Pladsholder til diasnummer 4"/>
          <p:cNvSpPr>
            <a:spLocks noGrp="1"/>
          </p:cNvSpPr>
          <p:nvPr>
            <p:ph type="sldNum" sz="quarter" idx="12"/>
          </p:nvPr>
        </p:nvSpPr>
        <p:spPr/>
        <p:txBody>
          <a:bodyPr/>
          <a:lstStyle/>
          <a:p>
            <a:fld id="{667EC89C-17A0-4E64-A6D2-B825673CEEDF}" type="slidenum">
              <a:rPr lang="da-DK" smtClean="0"/>
              <a:pPr/>
              <a:t>‹nr.›</a:t>
            </a:fld>
            <a:endParaRPr lang="da-DK" dirty="0"/>
          </a:p>
        </p:txBody>
      </p:sp>
      <p:sp>
        <p:nvSpPr>
          <p:cNvPr id="13" name="Tekstboks 1">
            <a:extLst>
              <a:ext uri="{FF2B5EF4-FFF2-40B4-BE49-F238E27FC236}">
                <a16:creationId xmlns:a16="http://schemas.microsoft.com/office/drawing/2014/main" id="{22BEF7A3-ED69-4990-96D4-9E306A2A1DA5}"/>
              </a:ext>
            </a:extLst>
          </p:cNvPr>
          <p:cNvSpPr txBox="1"/>
          <p:nvPr userDrawn="1"/>
        </p:nvSpPr>
        <p:spPr>
          <a:xfrm>
            <a:off x="-2664728" y="9873"/>
            <a:ext cx="2520000" cy="1628800"/>
          </a:xfrm>
          <a:prstGeom prst="rect">
            <a:avLst/>
          </a:prstGeom>
          <a:solidFill>
            <a:schemeClr val="bg1"/>
          </a:solidFill>
        </p:spPr>
        <p:txBody>
          <a:bodyPr wrap="square" lIns="108000" tIns="108000" rIns="108000" bIns="108000" rtlCol="0">
            <a:noAutofit/>
          </a:bodyPr>
          <a:lstStyle/>
          <a:p>
            <a:pPr algn="l"/>
            <a:r>
              <a:rPr lang="da-DK" sz="900" b="1" dirty="0">
                <a:solidFill>
                  <a:schemeClr val="tx1"/>
                </a:solidFill>
              </a:rPr>
              <a:t>Tekst-typografier</a:t>
            </a:r>
          </a:p>
          <a:p>
            <a:pPr algn="l"/>
            <a:r>
              <a:rPr lang="da-DK" sz="900" b="0" dirty="0">
                <a:solidFill>
                  <a:schemeClr val="tx1"/>
                </a:solidFill>
              </a:rPr>
              <a:t>Brug </a:t>
            </a:r>
            <a:r>
              <a:rPr lang="da-DK" sz="900" b="1" dirty="0">
                <a:solidFill>
                  <a:schemeClr val="tx1"/>
                </a:solidFill>
              </a:rPr>
              <a:t>TAB</a:t>
            </a:r>
            <a:r>
              <a:rPr lang="da-DK" sz="900" b="0" dirty="0">
                <a:solidFill>
                  <a:schemeClr val="tx1"/>
                </a:solidFill>
              </a:rPr>
              <a:t> for at gå frem i tekst-niveauer</a:t>
            </a:r>
          </a:p>
          <a:p>
            <a:pPr algn="l"/>
            <a:endParaRPr lang="da-DK" sz="900" b="0" dirty="0">
              <a:solidFill>
                <a:schemeClr val="tx1"/>
              </a:solidFill>
            </a:endParaRPr>
          </a:p>
          <a:p>
            <a:pPr algn="l"/>
            <a:r>
              <a:rPr lang="da-DK" sz="900" b="0" dirty="0">
                <a:solidFill>
                  <a:schemeClr val="tx1"/>
                </a:solidFill>
              </a:rPr>
              <a:t>Klik for at indsætte tekst</a:t>
            </a:r>
          </a:p>
          <a:p>
            <a:pPr marL="108000" indent="-108000" algn="l">
              <a:buFont typeface="Arial" panose="020B0604020202020204" pitchFamily="34" charset="0"/>
              <a:buChar char="•"/>
            </a:pPr>
            <a:r>
              <a:rPr lang="da-DK" sz="900" b="0" dirty="0">
                <a:solidFill>
                  <a:schemeClr val="tx1"/>
                </a:solidFill>
              </a:rPr>
              <a:t>Andet niveau</a:t>
            </a:r>
          </a:p>
          <a:p>
            <a:pPr marL="288000" indent="-108000" algn="l">
              <a:buFont typeface="Arial" panose="020B0604020202020204" pitchFamily="34" charset="0"/>
              <a:buChar char="•"/>
            </a:pPr>
            <a:r>
              <a:rPr lang="da-DK" sz="800" b="0" dirty="0">
                <a:solidFill>
                  <a:schemeClr val="tx1"/>
                </a:solidFill>
              </a:rPr>
              <a:t>Tredje niveau</a:t>
            </a:r>
          </a:p>
          <a:p>
            <a:pPr marL="468000" indent="-108000" algn="l">
              <a:buFont typeface="Arial" panose="020B0604020202020204" pitchFamily="34" charset="0"/>
              <a:buChar char="•"/>
            </a:pPr>
            <a:r>
              <a:rPr lang="da-DK" sz="600" b="0" dirty="0">
                <a:solidFill>
                  <a:schemeClr val="tx1"/>
                </a:solidFill>
              </a:rPr>
              <a:t>Fjerde niveau</a:t>
            </a:r>
          </a:p>
          <a:p>
            <a:pPr marL="612000" indent="-108000" algn="l">
              <a:buFont typeface="Arial" panose="020B0604020202020204" pitchFamily="34" charset="0"/>
              <a:buChar char="•"/>
            </a:pPr>
            <a:r>
              <a:rPr lang="da-DK" sz="600" b="0" dirty="0">
                <a:solidFill>
                  <a:schemeClr val="tx1"/>
                </a:solidFill>
              </a:rPr>
              <a:t>Femte niveau</a:t>
            </a:r>
          </a:p>
          <a:p>
            <a:pPr algn="l"/>
            <a:endParaRPr lang="da-DK" sz="900" b="0" dirty="0">
              <a:solidFill>
                <a:schemeClr val="tx1"/>
              </a:solidFill>
            </a:endParaRPr>
          </a:p>
          <a:p>
            <a:pPr algn="l"/>
            <a:r>
              <a:rPr lang="da-DK" sz="900" b="0" dirty="0">
                <a:solidFill>
                  <a:schemeClr val="tx1"/>
                </a:solidFill>
              </a:rPr>
              <a:t>For at gå tilbage i tekst-niveauer, brug </a:t>
            </a:r>
            <a:r>
              <a:rPr lang="da-DK" sz="900" b="1" dirty="0">
                <a:solidFill>
                  <a:schemeClr val="tx1"/>
                </a:solidFill>
              </a:rPr>
              <a:t>SHIFT + TAB</a:t>
            </a:r>
          </a:p>
        </p:txBody>
      </p:sp>
      <p:sp>
        <p:nvSpPr>
          <p:cNvPr id="14" name="Tekstboks 1">
            <a:extLst>
              <a:ext uri="{FF2B5EF4-FFF2-40B4-BE49-F238E27FC236}">
                <a16:creationId xmlns:a16="http://schemas.microsoft.com/office/drawing/2014/main" id="{A9470744-2437-486C-818F-124D1A32D145}"/>
              </a:ext>
            </a:extLst>
          </p:cNvPr>
          <p:cNvSpPr txBox="1"/>
          <p:nvPr userDrawn="1"/>
        </p:nvSpPr>
        <p:spPr>
          <a:xfrm>
            <a:off x="-2665487" y="1772816"/>
            <a:ext cx="2520000" cy="1224136"/>
          </a:xfrm>
          <a:prstGeom prst="rect">
            <a:avLst/>
          </a:prstGeom>
          <a:solidFill>
            <a:schemeClr val="bg1"/>
          </a:solidFill>
        </p:spPr>
        <p:txBody>
          <a:bodyPr wrap="square" lIns="108000" tIns="108000" rIns="108000" bIns="108000" rtlCol="0">
            <a:noAutofit/>
          </a:bodyPr>
          <a:lstStyle/>
          <a:p>
            <a:pPr algn="l"/>
            <a:r>
              <a:rPr lang="da-DK" sz="900" b="1" dirty="0" err="1">
                <a:solidFill>
                  <a:schemeClr val="tx1"/>
                </a:solidFill>
              </a:rPr>
              <a:t>Tekstniveauer</a:t>
            </a:r>
            <a:r>
              <a:rPr lang="da-DK" sz="900" b="1" dirty="0">
                <a:solidFill>
                  <a:schemeClr val="tx1"/>
                </a:solidFill>
              </a:rPr>
              <a:t> i bokse</a:t>
            </a:r>
          </a:p>
          <a:p>
            <a:pPr algn="l"/>
            <a:r>
              <a:rPr lang="en-US" sz="900" b="0" dirty="0" err="1">
                <a:solidFill>
                  <a:schemeClr val="tx1"/>
                </a:solidFill>
              </a:rPr>
              <a:t>Til</a:t>
            </a:r>
            <a:r>
              <a:rPr lang="en-US" sz="900" b="0" dirty="0">
                <a:solidFill>
                  <a:schemeClr val="tx1"/>
                </a:solidFill>
              </a:rPr>
              <a:t> </a:t>
            </a:r>
            <a:r>
              <a:rPr lang="en-US" sz="900" b="0" dirty="0" err="1">
                <a:solidFill>
                  <a:schemeClr val="tx1"/>
                </a:solidFill>
              </a:rPr>
              <a:t>standardtekst</a:t>
            </a:r>
            <a:r>
              <a:rPr lang="en-US" sz="900" b="0" dirty="0">
                <a:solidFill>
                  <a:schemeClr val="tx1"/>
                </a:solidFill>
              </a:rPr>
              <a:t> </a:t>
            </a:r>
            <a:r>
              <a:rPr lang="en-US" sz="900" b="0" dirty="0" err="1">
                <a:solidFill>
                  <a:schemeClr val="tx1"/>
                </a:solidFill>
              </a:rPr>
              <a:t>bruges</a:t>
            </a:r>
            <a:r>
              <a:rPr lang="en-US" sz="900" b="0" dirty="0">
                <a:solidFill>
                  <a:schemeClr val="tx1"/>
                </a:solidFill>
              </a:rPr>
              <a:t> </a:t>
            </a:r>
            <a:r>
              <a:rPr lang="en-US" sz="900" b="0" dirty="0" err="1">
                <a:solidFill>
                  <a:schemeClr val="tx1"/>
                </a:solidFill>
              </a:rPr>
              <a:t>skriftstørrelse</a:t>
            </a:r>
            <a:r>
              <a:rPr lang="en-US" sz="900" b="0" dirty="0">
                <a:solidFill>
                  <a:schemeClr val="tx1"/>
                </a:solidFill>
              </a:rPr>
              <a:t> 18.</a:t>
            </a:r>
            <a:r>
              <a:rPr lang="da-DK" sz="900" b="0" dirty="0">
                <a:solidFill>
                  <a:schemeClr val="tx1"/>
                </a:solidFill>
              </a:rPr>
              <a:t> For mindre tekst bruges skriftstørrelse 15, 12 eller 10 – ikke mindre.</a:t>
            </a:r>
          </a:p>
          <a:p>
            <a:pPr algn="l"/>
            <a:endParaRPr lang="da-DK" sz="900" b="0" dirty="0">
              <a:solidFill>
                <a:schemeClr val="tx1"/>
              </a:solidFill>
            </a:endParaRPr>
          </a:p>
          <a:p>
            <a:pPr algn="l"/>
            <a:r>
              <a:rPr lang="da-DK" sz="900" b="0" dirty="0">
                <a:solidFill>
                  <a:schemeClr val="tx1"/>
                </a:solidFill>
              </a:rPr>
              <a:t>Underoverskrifter skrives med fed.</a:t>
            </a:r>
          </a:p>
        </p:txBody>
      </p:sp>
    </p:spTree>
    <p:extLst>
      <p:ext uri="{BB962C8B-B14F-4D97-AF65-F5344CB8AC3E}">
        <p14:creationId xmlns:p14="http://schemas.microsoft.com/office/powerpoint/2010/main" val="23170862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ire tekstbokse mørk">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a-DK" dirty="0"/>
              <a:t>Klik for at indsætte overskrift i en eller to linjer</a:t>
            </a:r>
          </a:p>
        </p:txBody>
      </p:sp>
      <p:sp>
        <p:nvSpPr>
          <p:cNvPr id="15" name="Pladsholder til tekst 2"/>
          <p:cNvSpPr>
            <a:spLocks noGrp="1"/>
          </p:cNvSpPr>
          <p:nvPr>
            <p:ph type="body" sz="quarter" idx="23" hasCustomPrompt="1"/>
          </p:nvPr>
        </p:nvSpPr>
        <p:spPr>
          <a:xfrm>
            <a:off x="424800" y="1352550"/>
            <a:ext cx="2664000" cy="4643438"/>
          </a:xfrm>
          <a:prstGeom prst="roundRect">
            <a:avLst>
              <a:gd name="adj" fmla="val 0"/>
            </a:avLst>
          </a:prstGeom>
          <a:solidFill>
            <a:srgbClr val="666666"/>
          </a:solidFill>
        </p:spPr>
        <p:txBody>
          <a:bodyPr lIns="126000" tIns="126000" rIns="126000" bIns="126000"/>
          <a:lstStyle>
            <a:lvl1pPr>
              <a:defRPr sz="1800">
                <a:solidFill>
                  <a:schemeClr val="bg1"/>
                </a:solidFill>
              </a:defRPr>
            </a:lvl1pPr>
            <a:lvl2pPr marL="230400" indent="-230400">
              <a:spcBef>
                <a:spcPts val="1600"/>
              </a:spcBef>
              <a:defRPr sz="1800">
                <a:solidFill>
                  <a:schemeClr val="bg1"/>
                </a:solidFill>
              </a:defRPr>
            </a:lvl2pPr>
            <a:lvl3pPr marL="540000" indent="-180000">
              <a:defRPr sz="1500">
                <a:solidFill>
                  <a:schemeClr val="bg1"/>
                </a:solidFill>
              </a:defRPr>
            </a:lvl3pPr>
            <a:lvl4pPr marL="720000" indent="-180000">
              <a:defRPr sz="1200">
                <a:solidFill>
                  <a:schemeClr val="bg1"/>
                </a:solidFill>
              </a:defRPr>
            </a:lvl4pPr>
            <a:lvl5pPr marL="900000" indent="-180000">
              <a:defRPr sz="1000">
                <a:solidFill>
                  <a:schemeClr val="bg1"/>
                </a:solidFill>
              </a:defRPr>
            </a:lvl5pPr>
            <a:lvl6pPr marL="900000" indent="-180000">
              <a:buFont typeface="Arial" panose="020B0604020202020204" pitchFamily="34" charset="0"/>
              <a:buChar char="•"/>
              <a:defRPr>
                <a:solidFill>
                  <a:schemeClr val="bg1"/>
                </a:solidFill>
              </a:defRPr>
            </a:lvl6pPr>
            <a:lvl7pPr marL="900000" indent="-180000">
              <a:buFont typeface="Arial" panose="020B0604020202020204" pitchFamily="34" charset="0"/>
              <a:buChar char="•"/>
              <a:defRPr>
                <a:solidFill>
                  <a:schemeClr val="bg1"/>
                </a:solidFill>
              </a:defRPr>
            </a:lvl7pPr>
            <a:lvl8pPr marL="900000" indent="-180000">
              <a:buFont typeface="Arial" panose="020B0604020202020204" pitchFamily="34" charset="0"/>
              <a:buChar char="•"/>
              <a:defRPr>
                <a:solidFill>
                  <a:schemeClr val="bg1"/>
                </a:solidFill>
              </a:defRPr>
            </a:lvl8pPr>
            <a:lvl9pPr marL="900000" indent="-180000">
              <a:defRPr>
                <a:solidFill>
                  <a:schemeClr val="bg1"/>
                </a:solidFill>
              </a:defRPr>
            </a:lvl9pPr>
          </a:lstStyle>
          <a:p>
            <a:pPr lvl="0"/>
            <a:r>
              <a:rPr lang="da-DK" dirty="0"/>
              <a:t>Klik for at indsætte tekst</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6</a:t>
            </a:r>
          </a:p>
          <a:p>
            <a:pPr lvl="6"/>
            <a:r>
              <a:rPr lang="da-DK" dirty="0"/>
              <a:t>7</a:t>
            </a:r>
          </a:p>
          <a:p>
            <a:pPr lvl="7"/>
            <a:r>
              <a:rPr lang="da-DK" dirty="0"/>
              <a:t>8</a:t>
            </a:r>
          </a:p>
          <a:p>
            <a:pPr lvl="8"/>
            <a:r>
              <a:rPr lang="da-DK" dirty="0"/>
              <a:t>9</a:t>
            </a:r>
          </a:p>
        </p:txBody>
      </p:sp>
      <p:sp>
        <p:nvSpPr>
          <p:cNvPr id="17" name="Pladsholder til tekst 3"/>
          <p:cNvSpPr>
            <a:spLocks noGrp="1"/>
          </p:cNvSpPr>
          <p:nvPr>
            <p:ph type="body" sz="quarter" idx="28" hasCustomPrompt="1"/>
          </p:nvPr>
        </p:nvSpPr>
        <p:spPr>
          <a:xfrm>
            <a:off x="3322800" y="1353600"/>
            <a:ext cx="2664000" cy="4643438"/>
          </a:xfrm>
          <a:prstGeom prst="roundRect">
            <a:avLst>
              <a:gd name="adj" fmla="val 0"/>
            </a:avLst>
          </a:prstGeom>
          <a:solidFill>
            <a:srgbClr val="666666"/>
          </a:solidFill>
        </p:spPr>
        <p:txBody>
          <a:bodyPr lIns="126000" tIns="126000" rIns="126000" bIns="126000"/>
          <a:lstStyle>
            <a:lvl1pPr>
              <a:defRPr sz="1800">
                <a:solidFill>
                  <a:schemeClr val="bg1"/>
                </a:solidFill>
              </a:defRPr>
            </a:lvl1pPr>
            <a:lvl2pPr marL="230400" indent="-230400">
              <a:spcBef>
                <a:spcPts val="1600"/>
              </a:spcBef>
              <a:defRPr sz="1800">
                <a:solidFill>
                  <a:schemeClr val="bg1"/>
                </a:solidFill>
              </a:defRPr>
            </a:lvl2pPr>
            <a:lvl3pPr marL="540000" indent="-180000">
              <a:defRPr sz="1500">
                <a:solidFill>
                  <a:schemeClr val="bg1"/>
                </a:solidFill>
              </a:defRPr>
            </a:lvl3pPr>
            <a:lvl4pPr marL="720000" indent="-180000">
              <a:defRPr sz="1200">
                <a:solidFill>
                  <a:schemeClr val="bg1"/>
                </a:solidFill>
              </a:defRPr>
            </a:lvl4pPr>
            <a:lvl5pPr marL="900000" indent="-180000">
              <a:defRPr sz="1000">
                <a:solidFill>
                  <a:schemeClr val="bg1"/>
                </a:solidFill>
              </a:defRPr>
            </a:lvl5pPr>
            <a:lvl6pPr marL="900000" indent="-180000">
              <a:buFont typeface="Arial" panose="020B0604020202020204" pitchFamily="34" charset="0"/>
              <a:buChar char="•"/>
              <a:defRPr>
                <a:solidFill>
                  <a:schemeClr val="bg1"/>
                </a:solidFill>
              </a:defRPr>
            </a:lvl6pPr>
            <a:lvl7pPr marL="900000" indent="-180000">
              <a:buFont typeface="Arial" panose="020B0604020202020204" pitchFamily="34" charset="0"/>
              <a:buChar char="•"/>
              <a:defRPr>
                <a:solidFill>
                  <a:schemeClr val="bg1"/>
                </a:solidFill>
              </a:defRPr>
            </a:lvl7pPr>
            <a:lvl8pPr marL="900000" indent="-180000">
              <a:buFont typeface="Arial" panose="020B0604020202020204" pitchFamily="34" charset="0"/>
              <a:buChar char="•"/>
              <a:defRPr>
                <a:solidFill>
                  <a:schemeClr val="bg1"/>
                </a:solidFill>
              </a:defRPr>
            </a:lvl8pPr>
            <a:lvl9pPr marL="900000" indent="-180000">
              <a:defRPr>
                <a:solidFill>
                  <a:schemeClr val="bg1"/>
                </a:solidFill>
              </a:defRPr>
            </a:lvl9pPr>
          </a:lstStyle>
          <a:p>
            <a:pPr lvl="0"/>
            <a:r>
              <a:rPr lang="da-DK" dirty="0"/>
              <a:t>Klik for at indsætte tekst</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6</a:t>
            </a:r>
          </a:p>
          <a:p>
            <a:pPr lvl="6"/>
            <a:r>
              <a:rPr lang="da-DK" dirty="0"/>
              <a:t>7</a:t>
            </a:r>
          </a:p>
          <a:p>
            <a:pPr lvl="7"/>
            <a:r>
              <a:rPr lang="da-DK" dirty="0"/>
              <a:t>8</a:t>
            </a:r>
          </a:p>
          <a:p>
            <a:pPr lvl="8"/>
            <a:r>
              <a:rPr lang="da-DK" dirty="0"/>
              <a:t>9</a:t>
            </a:r>
          </a:p>
        </p:txBody>
      </p:sp>
      <p:sp>
        <p:nvSpPr>
          <p:cNvPr id="18" name="Pladsholder til tekst 4"/>
          <p:cNvSpPr>
            <a:spLocks noGrp="1"/>
          </p:cNvSpPr>
          <p:nvPr>
            <p:ph type="body" sz="quarter" idx="29" hasCustomPrompt="1"/>
          </p:nvPr>
        </p:nvSpPr>
        <p:spPr>
          <a:xfrm>
            <a:off x="6220800" y="1353600"/>
            <a:ext cx="2664000" cy="4643438"/>
          </a:xfrm>
          <a:prstGeom prst="roundRect">
            <a:avLst>
              <a:gd name="adj" fmla="val 0"/>
            </a:avLst>
          </a:prstGeom>
          <a:solidFill>
            <a:srgbClr val="666666"/>
          </a:solidFill>
        </p:spPr>
        <p:txBody>
          <a:bodyPr lIns="126000" tIns="126000" rIns="126000" bIns="126000"/>
          <a:lstStyle>
            <a:lvl1pPr>
              <a:defRPr sz="1800">
                <a:solidFill>
                  <a:schemeClr val="bg1"/>
                </a:solidFill>
              </a:defRPr>
            </a:lvl1pPr>
            <a:lvl2pPr marL="230400" indent="-230400">
              <a:spcBef>
                <a:spcPts val="1600"/>
              </a:spcBef>
              <a:defRPr sz="1800">
                <a:solidFill>
                  <a:schemeClr val="bg1"/>
                </a:solidFill>
              </a:defRPr>
            </a:lvl2pPr>
            <a:lvl3pPr marL="540000" indent="-180000">
              <a:defRPr sz="1500">
                <a:solidFill>
                  <a:schemeClr val="bg1"/>
                </a:solidFill>
              </a:defRPr>
            </a:lvl3pPr>
            <a:lvl4pPr marL="720000" indent="-180000">
              <a:defRPr sz="1200">
                <a:solidFill>
                  <a:schemeClr val="bg1"/>
                </a:solidFill>
              </a:defRPr>
            </a:lvl4pPr>
            <a:lvl5pPr marL="900000" indent="-180000">
              <a:defRPr sz="1000">
                <a:solidFill>
                  <a:schemeClr val="bg1"/>
                </a:solidFill>
              </a:defRPr>
            </a:lvl5pPr>
            <a:lvl6pPr marL="900000" indent="-180000">
              <a:buFont typeface="Arial" panose="020B0604020202020204" pitchFamily="34" charset="0"/>
              <a:buChar char="•"/>
              <a:defRPr>
                <a:solidFill>
                  <a:schemeClr val="bg1"/>
                </a:solidFill>
              </a:defRPr>
            </a:lvl6pPr>
            <a:lvl7pPr marL="900000" indent="-180000">
              <a:buFont typeface="Arial" panose="020B0604020202020204" pitchFamily="34" charset="0"/>
              <a:buChar char="•"/>
              <a:defRPr>
                <a:solidFill>
                  <a:schemeClr val="bg1"/>
                </a:solidFill>
              </a:defRPr>
            </a:lvl7pPr>
            <a:lvl8pPr marL="900000" indent="-180000">
              <a:buFont typeface="Arial" panose="020B0604020202020204" pitchFamily="34" charset="0"/>
              <a:buChar char="•"/>
              <a:defRPr>
                <a:solidFill>
                  <a:schemeClr val="bg1"/>
                </a:solidFill>
              </a:defRPr>
            </a:lvl8pPr>
            <a:lvl9pPr marL="900000" indent="-180000">
              <a:defRPr>
                <a:solidFill>
                  <a:schemeClr val="bg1"/>
                </a:solidFill>
              </a:defRPr>
            </a:lvl9pPr>
          </a:lstStyle>
          <a:p>
            <a:pPr lvl="0"/>
            <a:r>
              <a:rPr lang="da-DK" dirty="0"/>
              <a:t>Klik for at indsætte tekst</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6</a:t>
            </a:r>
          </a:p>
          <a:p>
            <a:pPr lvl="6"/>
            <a:r>
              <a:rPr lang="da-DK" dirty="0"/>
              <a:t>7</a:t>
            </a:r>
          </a:p>
          <a:p>
            <a:pPr lvl="7"/>
            <a:r>
              <a:rPr lang="da-DK" dirty="0"/>
              <a:t>8</a:t>
            </a:r>
          </a:p>
          <a:p>
            <a:pPr lvl="8"/>
            <a:r>
              <a:rPr lang="da-DK" dirty="0"/>
              <a:t>9</a:t>
            </a:r>
          </a:p>
        </p:txBody>
      </p:sp>
      <p:sp>
        <p:nvSpPr>
          <p:cNvPr id="16" name="Pladsholder til tekst 5"/>
          <p:cNvSpPr>
            <a:spLocks noGrp="1"/>
          </p:cNvSpPr>
          <p:nvPr>
            <p:ph type="body" sz="quarter" idx="30" hasCustomPrompt="1"/>
          </p:nvPr>
        </p:nvSpPr>
        <p:spPr>
          <a:xfrm>
            <a:off x="9100800" y="1355725"/>
            <a:ext cx="2664000" cy="4643438"/>
          </a:xfrm>
          <a:prstGeom prst="roundRect">
            <a:avLst>
              <a:gd name="adj" fmla="val 0"/>
            </a:avLst>
          </a:prstGeom>
          <a:solidFill>
            <a:srgbClr val="666666"/>
          </a:solidFill>
        </p:spPr>
        <p:txBody>
          <a:bodyPr lIns="126000" tIns="126000" rIns="126000" bIns="126000"/>
          <a:lstStyle>
            <a:lvl1pPr>
              <a:defRPr sz="1800">
                <a:solidFill>
                  <a:schemeClr val="bg1"/>
                </a:solidFill>
              </a:defRPr>
            </a:lvl1pPr>
            <a:lvl2pPr marL="230400" indent="-230400">
              <a:spcBef>
                <a:spcPts val="1600"/>
              </a:spcBef>
              <a:defRPr sz="1800">
                <a:solidFill>
                  <a:schemeClr val="bg1"/>
                </a:solidFill>
              </a:defRPr>
            </a:lvl2pPr>
            <a:lvl3pPr marL="540000" indent="-180000">
              <a:defRPr sz="1500">
                <a:solidFill>
                  <a:schemeClr val="bg1"/>
                </a:solidFill>
              </a:defRPr>
            </a:lvl3pPr>
            <a:lvl4pPr marL="720000" indent="-180000">
              <a:defRPr sz="1200">
                <a:solidFill>
                  <a:schemeClr val="bg1"/>
                </a:solidFill>
              </a:defRPr>
            </a:lvl4pPr>
            <a:lvl5pPr marL="900000" indent="-180000">
              <a:defRPr sz="1000">
                <a:solidFill>
                  <a:schemeClr val="bg1"/>
                </a:solidFill>
              </a:defRPr>
            </a:lvl5pPr>
            <a:lvl6pPr marL="900000" indent="-180000">
              <a:buFont typeface="Arial" panose="020B0604020202020204" pitchFamily="34" charset="0"/>
              <a:buChar char="•"/>
              <a:defRPr>
                <a:solidFill>
                  <a:schemeClr val="bg1"/>
                </a:solidFill>
              </a:defRPr>
            </a:lvl6pPr>
            <a:lvl7pPr marL="900000" indent="-180000">
              <a:buFont typeface="Arial" panose="020B0604020202020204" pitchFamily="34" charset="0"/>
              <a:buChar char="•"/>
              <a:defRPr>
                <a:solidFill>
                  <a:schemeClr val="bg1"/>
                </a:solidFill>
              </a:defRPr>
            </a:lvl7pPr>
            <a:lvl8pPr marL="900000" indent="-180000">
              <a:buFont typeface="Arial" panose="020B0604020202020204" pitchFamily="34" charset="0"/>
              <a:buChar char="•"/>
              <a:defRPr>
                <a:solidFill>
                  <a:schemeClr val="bg1"/>
                </a:solidFill>
              </a:defRPr>
            </a:lvl8pPr>
            <a:lvl9pPr marL="900000" indent="-180000">
              <a:defRPr>
                <a:solidFill>
                  <a:schemeClr val="bg1"/>
                </a:solidFill>
              </a:defRPr>
            </a:lvl9pPr>
          </a:lstStyle>
          <a:p>
            <a:pPr lvl="0"/>
            <a:r>
              <a:rPr lang="da-DK" dirty="0"/>
              <a:t>Klik for at indsætte tekst</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6</a:t>
            </a:r>
          </a:p>
          <a:p>
            <a:pPr lvl="6"/>
            <a:r>
              <a:rPr lang="da-DK" dirty="0"/>
              <a:t>7</a:t>
            </a:r>
          </a:p>
          <a:p>
            <a:pPr lvl="7"/>
            <a:r>
              <a:rPr lang="da-DK" dirty="0"/>
              <a:t>8</a:t>
            </a:r>
          </a:p>
          <a:p>
            <a:pPr lvl="8"/>
            <a:r>
              <a:rPr lang="da-DK" dirty="0"/>
              <a:t>9</a:t>
            </a:r>
          </a:p>
        </p:txBody>
      </p:sp>
      <p:sp>
        <p:nvSpPr>
          <p:cNvPr id="3" name="Pladsholder til dato 2"/>
          <p:cNvSpPr>
            <a:spLocks noGrp="1"/>
          </p:cNvSpPr>
          <p:nvPr>
            <p:ph type="dt" sz="half" idx="10"/>
          </p:nvPr>
        </p:nvSpPr>
        <p:spPr/>
        <p:txBody>
          <a:bodyPr/>
          <a:lstStyle/>
          <a:p>
            <a:fld id="{6C42655F-B051-457C-96BC-9A3BFF26C169}" type="datetime2">
              <a:rPr lang="da-DK" smtClean="0"/>
              <a:t>1. november 2022</a:t>
            </a:fld>
            <a:endParaRPr lang="da-DK" dirty="0"/>
          </a:p>
        </p:txBody>
      </p:sp>
      <p:sp>
        <p:nvSpPr>
          <p:cNvPr id="4" name="Pladsholder til sidefod 3" hidden="1"/>
          <p:cNvSpPr>
            <a:spLocks noGrp="1"/>
          </p:cNvSpPr>
          <p:nvPr>
            <p:ph type="ftr" sz="quarter" idx="11"/>
          </p:nvPr>
        </p:nvSpPr>
        <p:spPr/>
        <p:txBody>
          <a:bodyPr/>
          <a:lstStyle/>
          <a:p>
            <a:endParaRPr lang="da-DK" dirty="0"/>
          </a:p>
        </p:txBody>
      </p:sp>
      <p:sp>
        <p:nvSpPr>
          <p:cNvPr id="5" name="Pladsholder til diasnummer 4"/>
          <p:cNvSpPr>
            <a:spLocks noGrp="1"/>
          </p:cNvSpPr>
          <p:nvPr>
            <p:ph type="sldNum" sz="quarter" idx="12"/>
          </p:nvPr>
        </p:nvSpPr>
        <p:spPr/>
        <p:txBody>
          <a:bodyPr/>
          <a:lstStyle/>
          <a:p>
            <a:fld id="{667EC89C-17A0-4E64-A6D2-B825673CEEDF}" type="slidenum">
              <a:rPr lang="da-DK" smtClean="0"/>
              <a:pPr/>
              <a:t>‹nr.›</a:t>
            </a:fld>
            <a:endParaRPr lang="da-DK" dirty="0"/>
          </a:p>
        </p:txBody>
      </p:sp>
      <p:sp>
        <p:nvSpPr>
          <p:cNvPr id="13" name="Tekstboks 1">
            <a:extLst>
              <a:ext uri="{FF2B5EF4-FFF2-40B4-BE49-F238E27FC236}">
                <a16:creationId xmlns:a16="http://schemas.microsoft.com/office/drawing/2014/main" id="{2B33955D-3689-4B64-A129-3AA1AE55CEC5}"/>
              </a:ext>
            </a:extLst>
          </p:cNvPr>
          <p:cNvSpPr txBox="1"/>
          <p:nvPr userDrawn="1"/>
        </p:nvSpPr>
        <p:spPr>
          <a:xfrm>
            <a:off x="-2664728" y="9873"/>
            <a:ext cx="2520000" cy="1628800"/>
          </a:xfrm>
          <a:prstGeom prst="rect">
            <a:avLst/>
          </a:prstGeom>
          <a:solidFill>
            <a:schemeClr val="bg1"/>
          </a:solidFill>
        </p:spPr>
        <p:txBody>
          <a:bodyPr wrap="square" lIns="108000" tIns="108000" rIns="108000" bIns="108000" rtlCol="0">
            <a:noAutofit/>
          </a:bodyPr>
          <a:lstStyle/>
          <a:p>
            <a:pPr algn="l"/>
            <a:r>
              <a:rPr lang="da-DK" sz="900" b="1" dirty="0">
                <a:solidFill>
                  <a:schemeClr val="tx1"/>
                </a:solidFill>
              </a:rPr>
              <a:t>Tekst-typografier</a:t>
            </a:r>
          </a:p>
          <a:p>
            <a:pPr algn="l"/>
            <a:r>
              <a:rPr lang="da-DK" sz="900" b="0" dirty="0">
                <a:solidFill>
                  <a:schemeClr val="tx1"/>
                </a:solidFill>
              </a:rPr>
              <a:t>Brug </a:t>
            </a:r>
            <a:r>
              <a:rPr lang="da-DK" sz="900" b="1" dirty="0">
                <a:solidFill>
                  <a:schemeClr val="tx1"/>
                </a:solidFill>
              </a:rPr>
              <a:t>TAB</a:t>
            </a:r>
            <a:r>
              <a:rPr lang="da-DK" sz="900" b="0" dirty="0">
                <a:solidFill>
                  <a:schemeClr val="tx1"/>
                </a:solidFill>
              </a:rPr>
              <a:t> for at gå frem i tekst-niveauer</a:t>
            </a:r>
          </a:p>
          <a:p>
            <a:pPr algn="l"/>
            <a:endParaRPr lang="da-DK" sz="900" b="0" dirty="0">
              <a:solidFill>
                <a:schemeClr val="tx1"/>
              </a:solidFill>
            </a:endParaRPr>
          </a:p>
          <a:p>
            <a:pPr algn="l"/>
            <a:r>
              <a:rPr lang="da-DK" sz="900" b="0" dirty="0">
                <a:solidFill>
                  <a:schemeClr val="tx1"/>
                </a:solidFill>
              </a:rPr>
              <a:t>Klik for at indsætte tekst</a:t>
            </a:r>
          </a:p>
          <a:p>
            <a:pPr marL="108000" indent="-108000" algn="l">
              <a:buFont typeface="Arial" panose="020B0604020202020204" pitchFamily="34" charset="0"/>
              <a:buChar char="•"/>
            </a:pPr>
            <a:r>
              <a:rPr lang="da-DK" sz="900" b="0" dirty="0">
                <a:solidFill>
                  <a:schemeClr val="tx1"/>
                </a:solidFill>
              </a:rPr>
              <a:t>Andet niveau</a:t>
            </a:r>
          </a:p>
          <a:p>
            <a:pPr marL="288000" indent="-108000" algn="l">
              <a:buFont typeface="Arial" panose="020B0604020202020204" pitchFamily="34" charset="0"/>
              <a:buChar char="•"/>
            </a:pPr>
            <a:r>
              <a:rPr lang="da-DK" sz="800" b="0" dirty="0">
                <a:solidFill>
                  <a:schemeClr val="tx1"/>
                </a:solidFill>
              </a:rPr>
              <a:t>Tredje niveau</a:t>
            </a:r>
          </a:p>
          <a:p>
            <a:pPr marL="468000" indent="-108000" algn="l">
              <a:buFont typeface="Arial" panose="020B0604020202020204" pitchFamily="34" charset="0"/>
              <a:buChar char="•"/>
            </a:pPr>
            <a:r>
              <a:rPr lang="da-DK" sz="600" b="0" dirty="0">
                <a:solidFill>
                  <a:schemeClr val="tx1"/>
                </a:solidFill>
              </a:rPr>
              <a:t>Fjerde niveau</a:t>
            </a:r>
          </a:p>
          <a:p>
            <a:pPr marL="612000" indent="-108000" algn="l">
              <a:buFont typeface="Arial" panose="020B0604020202020204" pitchFamily="34" charset="0"/>
              <a:buChar char="•"/>
            </a:pPr>
            <a:r>
              <a:rPr lang="da-DK" sz="600" b="0" dirty="0">
                <a:solidFill>
                  <a:schemeClr val="tx1"/>
                </a:solidFill>
              </a:rPr>
              <a:t>Femte niveau</a:t>
            </a:r>
          </a:p>
          <a:p>
            <a:pPr algn="l"/>
            <a:endParaRPr lang="da-DK" sz="900" b="0" dirty="0">
              <a:solidFill>
                <a:schemeClr val="tx1"/>
              </a:solidFill>
            </a:endParaRPr>
          </a:p>
          <a:p>
            <a:pPr algn="l"/>
            <a:r>
              <a:rPr lang="da-DK" sz="900" b="0" dirty="0">
                <a:solidFill>
                  <a:schemeClr val="tx1"/>
                </a:solidFill>
              </a:rPr>
              <a:t>For at gå tilbage i tekst-niveauer, brug </a:t>
            </a:r>
            <a:r>
              <a:rPr lang="da-DK" sz="900" b="1" dirty="0">
                <a:solidFill>
                  <a:schemeClr val="tx1"/>
                </a:solidFill>
              </a:rPr>
              <a:t>SHIFT + TAB</a:t>
            </a:r>
          </a:p>
        </p:txBody>
      </p:sp>
      <p:sp>
        <p:nvSpPr>
          <p:cNvPr id="14" name="Tekstboks 1">
            <a:extLst>
              <a:ext uri="{FF2B5EF4-FFF2-40B4-BE49-F238E27FC236}">
                <a16:creationId xmlns:a16="http://schemas.microsoft.com/office/drawing/2014/main" id="{7B2EE5D0-AC73-461A-992E-6905CF1E0765}"/>
              </a:ext>
            </a:extLst>
          </p:cNvPr>
          <p:cNvSpPr txBox="1"/>
          <p:nvPr userDrawn="1"/>
        </p:nvSpPr>
        <p:spPr>
          <a:xfrm>
            <a:off x="-2665487" y="1772816"/>
            <a:ext cx="2520000" cy="1224136"/>
          </a:xfrm>
          <a:prstGeom prst="rect">
            <a:avLst/>
          </a:prstGeom>
          <a:solidFill>
            <a:schemeClr val="bg1"/>
          </a:solidFill>
        </p:spPr>
        <p:txBody>
          <a:bodyPr wrap="square" lIns="108000" tIns="108000" rIns="108000" bIns="108000" rtlCol="0">
            <a:noAutofit/>
          </a:bodyPr>
          <a:lstStyle/>
          <a:p>
            <a:pPr algn="l"/>
            <a:r>
              <a:rPr lang="da-DK" sz="900" b="1" dirty="0" err="1">
                <a:solidFill>
                  <a:schemeClr val="tx1"/>
                </a:solidFill>
              </a:rPr>
              <a:t>Tekstniveauer</a:t>
            </a:r>
            <a:r>
              <a:rPr lang="da-DK" sz="900" b="1" dirty="0">
                <a:solidFill>
                  <a:schemeClr val="tx1"/>
                </a:solidFill>
              </a:rPr>
              <a:t> i bokse</a:t>
            </a:r>
          </a:p>
          <a:p>
            <a:pPr algn="l"/>
            <a:r>
              <a:rPr lang="en-US" sz="900" b="0" dirty="0" err="1">
                <a:solidFill>
                  <a:schemeClr val="tx1"/>
                </a:solidFill>
              </a:rPr>
              <a:t>Til</a:t>
            </a:r>
            <a:r>
              <a:rPr lang="en-US" sz="900" b="0" dirty="0">
                <a:solidFill>
                  <a:schemeClr val="tx1"/>
                </a:solidFill>
              </a:rPr>
              <a:t> </a:t>
            </a:r>
            <a:r>
              <a:rPr lang="en-US" sz="900" b="0" dirty="0" err="1">
                <a:solidFill>
                  <a:schemeClr val="tx1"/>
                </a:solidFill>
              </a:rPr>
              <a:t>standardtekst</a:t>
            </a:r>
            <a:r>
              <a:rPr lang="en-US" sz="900" b="0" dirty="0">
                <a:solidFill>
                  <a:schemeClr val="tx1"/>
                </a:solidFill>
              </a:rPr>
              <a:t> </a:t>
            </a:r>
            <a:r>
              <a:rPr lang="en-US" sz="900" b="0" dirty="0" err="1">
                <a:solidFill>
                  <a:schemeClr val="tx1"/>
                </a:solidFill>
              </a:rPr>
              <a:t>bruges</a:t>
            </a:r>
            <a:r>
              <a:rPr lang="en-US" sz="900" b="0" dirty="0">
                <a:solidFill>
                  <a:schemeClr val="tx1"/>
                </a:solidFill>
              </a:rPr>
              <a:t> </a:t>
            </a:r>
            <a:r>
              <a:rPr lang="en-US" sz="900" b="0" dirty="0" err="1">
                <a:solidFill>
                  <a:schemeClr val="tx1"/>
                </a:solidFill>
              </a:rPr>
              <a:t>skriftstørrelse</a:t>
            </a:r>
            <a:r>
              <a:rPr lang="en-US" sz="900" b="0" dirty="0">
                <a:solidFill>
                  <a:schemeClr val="tx1"/>
                </a:solidFill>
              </a:rPr>
              <a:t> 18.</a:t>
            </a:r>
            <a:r>
              <a:rPr lang="da-DK" sz="900" b="0" dirty="0">
                <a:solidFill>
                  <a:schemeClr val="tx1"/>
                </a:solidFill>
              </a:rPr>
              <a:t> For mindre tekst bruges skriftstørrelse 15, 12 eller 10 – ikke mindre.</a:t>
            </a:r>
          </a:p>
          <a:p>
            <a:pPr algn="l"/>
            <a:endParaRPr lang="da-DK" sz="900" b="0" dirty="0">
              <a:solidFill>
                <a:schemeClr val="tx1"/>
              </a:solidFill>
            </a:endParaRPr>
          </a:p>
          <a:p>
            <a:pPr algn="l"/>
            <a:r>
              <a:rPr lang="da-DK" sz="900" b="0" dirty="0">
                <a:solidFill>
                  <a:schemeClr val="tx1"/>
                </a:solidFill>
              </a:rPr>
              <a:t>Underoverskrifter skrives med fed.</a:t>
            </a:r>
          </a:p>
        </p:txBody>
      </p:sp>
    </p:spTree>
    <p:extLst>
      <p:ext uri="{BB962C8B-B14F-4D97-AF65-F5344CB8AC3E}">
        <p14:creationId xmlns:p14="http://schemas.microsoft.com/office/powerpoint/2010/main" val="24573052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ire tekstbokse lys">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a-DK" dirty="0"/>
              <a:t>Klik for at indsætte overskrift i en eller to linjer</a:t>
            </a:r>
          </a:p>
        </p:txBody>
      </p:sp>
      <p:sp>
        <p:nvSpPr>
          <p:cNvPr id="15" name="Pladsholder til tekst 2"/>
          <p:cNvSpPr>
            <a:spLocks noGrp="1"/>
          </p:cNvSpPr>
          <p:nvPr>
            <p:ph type="body" sz="quarter" idx="23" hasCustomPrompt="1"/>
          </p:nvPr>
        </p:nvSpPr>
        <p:spPr>
          <a:xfrm>
            <a:off x="424800" y="1352550"/>
            <a:ext cx="2664000" cy="4643438"/>
          </a:xfrm>
          <a:prstGeom prst="roundRect">
            <a:avLst>
              <a:gd name="adj" fmla="val 0"/>
            </a:avLst>
          </a:prstGeom>
          <a:solidFill>
            <a:schemeClr val="accent5"/>
          </a:solidFill>
        </p:spPr>
        <p:txBody>
          <a:bodyPr lIns="126000" tIns="126000" rIns="126000" bIns="126000"/>
          <a:lstStyle>
            <a:lvl1pPr>
              <a:defRPr sz="1800">
                <a:solidFill>
                  <a:schemeClr val="tx1"/>
                </a:solidFill>
              </a:defRPr>
            </a:lvl1pPr>
            <a:lvl2pPr marL="230400" indent="-230400">
              <a:spcBef>
                <a:spcPts val="1600"/>
              </a:spcBef>
              <a:defRPr sz="1800">
                <a:solidFill>
                  <a:schemeClr val="tx1"/>
                </a:solidFill>
              </a:defRPr>
            </a:lvl2pPr>
            <a:lvl3pPr marL="540000" indent="-180000">
              <a:defRPr sz="1500">
                <a:solidFill>
                  <a:schemeClr val="tx1"/>
                </a:solidFill>
              </a:defRPr>
            </a:lvl3pPr>
            <a:lvl4pPr marL="720000" indent="-180000">
              <a:defRPr sz="1200">
                <a:solidFill>
                  <a:schemeClr val="tx1"/>
                </a:solidFill>
              </a:defRPr>
            </a:lvl4pPr>
            <a:lvl5pPr marL="900000" indent="-180000">
              <a:defRPr sz="1000">
                <a:solidFill>
                  <a:schemeClr val="tx1"/>
                </a:solidFill>
              </a:defRPr>
            </a:lvl5pPr>
            <a:lvl6pPr marL="900000" indent="-180000">
              <a:buFont typeface="Arial" panose="020B0604020202020204" pitchFamily="34" charset="0"/>
              <a:buChar char="•"/>
              <a:defRPr>
                <a:solidFill>
                  <a:schemeClr val="tx1"/>
                </a:solidFill>
              </a:defRPr>
            </a:lvl6pPr>
            <a:lvl7pPr marL="900000" indent="-180000">
              <a:buFont typeface="Arial" panose="020B0604020202020204" pitchFamily="34" charset="0"/>
              <a:buChar char="•"/>
              <a:defRPr>
                <a:solidFill>
                  <a:schemeClr val="tx1"/>
                </a:solidFill>
              </a:defRPr>
            </a:lvl7pPr>
            <a:lvl8pPr marL="900000" indent="-180000">
              <a:buFont typeface="Arial" panose="020B0604020202020204" pitchFamily="34" charset="0"/>
              <a:buChar char="•"/>
              <a:defRPr>
                <a:solidFill>
                  <a:schemeClr val="tx1"/>
                </a:solidFill>
              </a:defRPr>
            </a:lvl8pPr>
            <a:lvl9pPr marL="900000" indent="-180000">
              <a:defRPr>
                <a:solidFill>
                  <a:schemeClr val="tx1"/>
                </a:solidFill>
              </a:defRPr>
            </a:lvl9pPr>
          </a:lstStyle>
          <a:p>
            <a:pPr lvl="0"/>
            <a:r>
              <a:rPr lang="da-DK" dirty="0"/>
              <a:t>Klik for at indsætte tekst</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6</a:t>
            </a:r>
          </a:p>
          <a:p>
            <a:pPr lvl="6"/>
            <a:r>
              <a:rPr lang="da-DK" dirty="0"/>
              <a:t>7</a:t>
            </a:r>
          </a:p>
          <a:p>
            <a:pPr lvl="7"/>
            <a:r>
              <a:rPr lang="da-DK" dirty="0"/>
              <a:t>8</a:t>
            </a:r>
          </a:p>
          <a:p>
            <a:pPr lvl="8"/>
            <a:r>
              <a:rPr lang="da-DK" dirty="0"/>
              <a:t>9</a:t>
            </a:r>
          </a:p>
        </p:txBody>
      </p:sp>
      <p:sp>
        <p:nvSpPr>
          <p:cNvPr id="17" name="Pladsholder til tekst 3"/>
          <p:cNvSpPr>
            <a:spLocks noGrp="1"/>
          </p:cNvSpPr>
          <p:nvPr>
            <p:ph type="body" sz="quarter" idx="28" hasCustomPrompt="1"/>
          </p:nvPr>
        </p:nvSpPr>
        <p:spPr>
          <a:xfrm>
            <a:off x="3322800" y="1353600"/>
            <a:ext cx="2664000" cy="4643438"/>
          </a:xfrm>
          <a:prstGeom prst="roundRect">
            <a:avLst>
              <a:gd name="adj" fmla="val 0"/>
            </a:avLst>
          </a:prstGeom>
          <a:solidFill>
            <a:schemeClr val="accent5"/>
          </a:solidFill>
        </p:spPr>
        <p:txBody>
          <a:bodyPr lIns="126000" tIns="126000" rIns="126000" bIns="126000"/>
          <a:lstStyle>
            <a:lvl1pPr>
              <a:defRPr sz="1800">
                <a:solidFill>
                  <a:schemeClr val="tx1"/>
                </a:solidFill>
              </a:defRPr>
            </a:lvl1pPr>
            <a:lvl2pPr marL="230400" indent="-230400">
              <a:spcBef>
                <a:spcPts val="1600"/>
              </a:spcBef>
              <a:defRPr sz="1800">
                <a:solidFill>
                  <a:schemeClr val="tx1"/>
                </a:solidFill>
              </a:defRPr>
            </a:lvl2pPr>
            <a:lvl3pPr marL="540000" indent="-180000">
              <a:defRPr sz="1500">
                <a:solidFill>
                  <a:schemeClr val="tx1"/>
                </a:solidFill>
              </a:defRPr>
            </a:lvl3pPr>
            <a:lvl4pPr marL="720000" indent="-180000">
              <a:defRPr sz="1200">
                <a:solidFill>
                  <a:schemeClr val="tx1"/>
                </a:solidFill>
              </a:defRPr>
            </a:lvl4pPr>
            <a:lvl5pPr marL="900000" indent="-180000">
              <a:defRPr sz="1000">
                <a:solidFill>
                  <a:schemeClr val="tx1"/>
                </a:solidFill>
              </a:defRPr>
            </a:lvl5pPr>
            <a:lvl6pPr marL="900000" indent="-180000">
              <a:buFont typeface="Arial" panose="020B0604020202020204" pitchFamily="34" charset="0"/>
              <a:buChar char="•"/>
              <a:defRPr>
                <a:solidFill>
                  <a:schemeClr val="tx1"/>
                </a:solidFill>
              </a:defRPr>
            </a:lvl6pPr>
            <a:lvl7pPr marL="900000" indent="-180000">
              <a:buFont typeface="Arial" panose="020B0604020202020204" pitchFamily="34" charset="0"/>
              <a:buChar char="•"/>
              <a:defRPr>
                <a:solidFill>
                  <a:schemeClr val="tx1"/>
                </a:solidFill>
              </a:defRPr>
            </a:lvl7pPr>
            <a:lvl8pPr marL="900000" indent="-180000">
              <a:buFont typeface="Arial" panose="020B0604020202020204" pitchFamily="34" charset="0"/>
              <a:buChar char="•"/>
              <a:defRPr>
                <a:solidFill>
                  <a:schemeClr val="tx1"/>
                </a:solidFill>
              </a:defRPr>
            </a:lvl8pPr>
            <a:lvl9pPr marL="900000" indent="-180000">
              <a:defRPr>
                <a:solidFill>
                  <a:schemeClr val="tx1"/>
                </a:solidFill>
              </a:defRPr>
            </a:lvl9pPr>
          </a:lstStyle>
          <a:p>
            <a:pPr lvl="0"/>
            <a:r>
              <a:rPr lang="da-DK" dirty="0"/>
              <a:t>Klik for at indsætte tekst</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6</a:t>
            </a:r>
          </a:p>
          <a:p>
            <a:pPr lvl="6"/>
            <a:r>
              <a:rPr lang="da-DK" dirty="0"/>
              <a:t>7</a:t>
            </a:r>
          </a:p>
          <a:p>
            <a:pPr lvl="7"/>
            <a:r>
              <a:rPr lang="da-DK" dirty="0"/>
              <a:t>8</a:t>
            </a:r>
          </a:p>
          <a:p>
            <a:pPr lvl="8"/>
            <a:r>
              <a:rPr lang="da-DK" dirty="0"/>
              <a:t>9</a:t>
            </a:r>
          </a:p>
        </p:txBody>
      </p:sp>
      <p:sp>
        <p:nvSpPr>
          <p:cNvPr id="18" name="Pladsholder til tekst 4"/>
          <p:cNvSpPr>
            <a:spLocks noGrp="1"/>
          </p:cNvSpPr>
          <p:nvPr>
            <p:ph type="body" sz="quarter" idx="29" hasCustomPrompt="1"/>
          </p:nvPr>
        </p:nvSpPr>
        <p:spPr>
          <a:xfrm>
            <a:off x="6220800" y="1353600"/>
            <a:ext cx="2664000" cy="4643438"/>
          </a:xfrm>
          <a:prstGeom prst="roundRect">
            <a:avLst>
              <a:gd name="adj" fmla="val 0"/>
            </a:avLst>
          </a:prstGeom>
          <a:solidFill>
            <a:schemeClr val="accent5"/>
          </a:solidFill>
        </p:spPr>
        <p:txBody>
          <a:bodyPr lIns="126000" tIns="126000" rIns="126000" bIns="126000"/>
          <a:lstStyle>
            <a:lvl1pPr>
              <a:defRPr sz="1800">
                <a:solidFill>
                  <a:schemeClr val="tx1"/>
                </a:solidFill>
              </a:defRPr>
            </a:lvl1pPr>
            <a:lvl2pPr marL="230400" indent="-230400">
              <a:spcBef>
                <a:spcPts val="1600"/>
              </a:spcBef>
              <a:defRPr sz="1800">
                <a:solidFill>
                  <a:schemeClr val="tx1"/>
                </a:solidFill>
              </a:defRPr>
            </a:lvl2pPr>
            <a:lvl3pPr marL="540000" indent="-180000">
              <a:defRPr sz="1500">
                <a:solidFill>
                  <a:schemeClr val="tx1"/>
                </a:solidFill>
              </a:defRPr>
            </a:lvl3pPr>
            <a:lvl4pPr marL="720000" indent="-180000">
              <a:defRPr sz="1200">
                <a:solidFill>
                  <a:schemeClr val="tx1"/>
                </a:solidFill>
              </a:defRPr>
            </a:lvl4pPr>
            <a:lvl5pPr marL="900000" indent="-180000">
              <a:defRPr sz="1000">
                <a:solidFill>
                  <a:schemeClr val="tx1"/>
                </a:solidFill>
              </a:defRPr>
            </a:lvl5pPr>
            <a:lvl6pPr marL="900000" indent="-180000">
              <a:buFont typeface="Arial" panose="020B0604020202020204" pitchFamily="34" charset="0"/>
              <a:buChar char="•"/>
              <a:defRPr>
                <a:solidFill>
                  <a:schemeClr val="tx1"/>
                </a:solidFill>
              </a:defRPr>
            </a:lvl6pPr>
            <a:lvl7pPr marL="900000" indent="-180000">
              <a:buFont typeface="Arial" panose="020B0604020202020204" pitchFamily="34" charset="0"/>
              <a:buChar char="•"/>
              <a:defRPr>
                <a:solidFill>
                  <a:schemeClr val="tx1"/>
                </a:solidFill>
              </a:defRPr>
            </a:lvl7pPr>
            <a:lvl8pPr marL="900000" indent="-180000">
              <a:buFont typeface="Arial" panose="020B0604020202020204" pitchFamily="34" charset="0"/>
              <a:buChar char="•"/>
              <a:defRPr>
                <a:solidFill>
                  <a:schemeClr val="tx1"/>
                </a:solidFill>
              </a:defRPr>
            </a:lvl8pPr>
            <a:lvl9pPr marL="900000" indent="-180000">
              <a:defRPr>
                <a:solidFill>
                  <a:schemeClr val="tx1"/>
                </a:solidFill>
              </a:defRPr>
            </a:lvl9pPr>
          </a:lstStyle>
          <a:p>
            <a:pPr lvl="0"/>
            <a:r>
              <a:rPr lang="da-DK" dirty="0"/>
              <a:t>Klik for at indsætte tekst</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6</a:t>
            </a:r>
          </a:p>
          <a:p>
            <a:pPr lvl="6"/>
            <a:r>
              <a:rPr lang="da-DK" dirty="0"/>
              <a:t>7</a:t>
            </a:r>
          </a:p>
          <a:p>
            <a:pPr lvl="7"/>
            <a:r>
              <a:rPr lang="da-DK" dirty="0"/>
              <a:t>8</a:t>
            </a:r>
          </a:p>
          <a:p>
            <a:pPr lvl="8"/>
            <a:r>
              <a:rPr lang="da-DK" dirty="0"/>
              <a:t>9</a:t>
            </a:r>
          </a:p>
        </p:txBody>
      </p:sp>
      <p:sp>
        <p:nvSpPr>
          <p:cNvPr id="16" name="Pladsholder til tekst 5"/>
          <p:cNvSpPr>
            <a:spLocks noGrp="1"/>
          </p:cNvSpPr>
          <p:nvPr>
            <p:ph type="body" sz="quarter" idx="30" hasCustomPrompt="1"/>
          </p:nvPr>
        </p:nvSpPr>
        <p:spPr>
          <a:xfrm>
            <a:off x="9100800" y="1353600"/>
            <a:ext cx="2664000" cy="4643438"/>
          </a:xfrm>
          <a:prstGeom prst="roundRect">
            <a:avLst>
              <a:gd name="adj" fmla="val 0"/>
            </a:avLst>
          </a:prstGeom>
          <a:solidFill>
            <a:schemeClr val="accent5"/>
          </a:solidFill>
        </p:spPr>
        <p:txBody>
          <a:bodyPr lIns="126000" tIns="126000" rIns="126000" bIns="126000"/>
          <a:lstStyle>
            <a:lvl1pPr>
              <a:defRPr sz="1800">
                <a:solidFill>
                  <a:schemeClr val="tx1"/>
                </a:solidFill>
              </a:defRPr>
            </a:lvl1pPr>
            <a:lvl2pPr marL="230400" indent="-230400">
              <a:spcBef>
                <a:spcPts val="1600"/>
              </a:spcBef>
              <a:defRPr sz="1800">
                <a:solidFill>
                  <a:schemeClr val="tx1"/>
                </a:solidFill>
              </a:defRPr>
            </a:lvl2pPr>
            <a:lvl3pPr marL="540000" indent="-180000">
              <a:defRPr sz="1500">
                <a:solidFill>
                  <a:schemeClr val="tx1"/>
                </a:solidFill>
              </a:defRPr>
            </a:lvl3pPr>
            <a:lvl4pPr marL="720000" indent="-180000">
              <a:defRPr sz="1200">
                <a:solidFill>
                  <a:schemeClr val="tx1"/>
                </a:solidFill>
              </a:defRPr>
            </a:lvl4pPr>
            <a:lvl5pPr marL="900000" indent="-180000">
              <a:defRPr sz="1000">
                <a:solidFill>
                  <a:schemeClr val="tx1"/>
                </a:solidFill>
              </a:defRPr>
            </a:lvl5pPr>
            <a:lvl6pPr marL="900000" indent="-180000">
              <a:buFont typeface="Arial" panose="020B0604020202020204" pitchFamily="34" charset="0"/>
              <a:buChar char="•"/>
              <a:defRPr>
                <a:solidFill>
                  <a:schemeClr val="tx1"/>
                </a:solidFill>
              </a:defRPr>
            </a:lvl6pPr>
            <a:lvl7pPr marL="900000" indent="-180000">
              <a:buFont typeface="Arial" panose="020B0604020202020204" pitchFamily="34" charset="0"/>
              <a:buChar char="•"/>
              <a:defRPr>
                <a:solidFill>
                  <a:schemeClr val="tx1"/>
                </a:solidFill>
              </a:defRPr>
            </a:lvl7pPr>
            <a:lvl8pPr marL="900000" indent="-180000">
              <a:buFont typeface="Arial" panose="020B0604020202020204" pitchFamily="34" charset="0"/>
              <a:buChar char="•"/>
              <a:defRPr>
                <a:solidFill>
                  <a:schemeClr val="tx1"/>
                </a:solidFill>
              </a:defRPr>
            </a:lvl8pPr>
            <a:lvl9pPr marL="900000" indent="-180000">
              <a:defRPr>
                <a:solidFill>
                  <a:schemeClr val="tx1"/>
                </a:solidFill>
              </a:defRPr>
            </a:lvl9pPr>
          </a:lstStyle>
          <a:p>
            <a:pPr lvl="0"/>
            <a:r>
              <a:rPr lang="da-DK" dirty="0"/>
              <a:t>Klik for at indsætte tekst</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6</a:t>
            </a:r>
          </a:p>
          <a:p>
            <a:pPr lvl="6"/>
            <a:r>
              <a:rPr lang="da-DK" dirty="0"/>
              <a:t>7</a:t>
            </a:r>
          </a:p>
          <a:p>
            <a:pPr lvl="7"/>
            <a:r>
              <a:rPr lang="da-DK" dirty="0"/>
              <a:t>8</a:t>
            </a:r>
          </a:p>
          <a:p>
            <a:pPr lvl="8"/>
            <a:r>
              <a:rPr lang="da-DK" dirty="0"/>
              <a:t>9</a:t>
            </a:r>
          </a:p>
        </p:txBody>
      </p:sp>
      <p:sp>
        <p:nvSpPr>
          <p:cNvPr id="3" name="Pladsholder til dato 2"/>
          <p:cNvSpPr>
            <a:spLocks noGrp="1"/>
          </p:cNvSpPr>
          <p:nvPr>
            <p:ph type="dt" sz="half" idx="10"/>
          </p:nvPr>
        </p:nvSpPr>
        <p:spPr/>
        <p:txBody>
          <a:bodyPr/>
          <a:lstStyle/>
          <a:p>
            <a:fld id="{6EF5E795-010E-4AE5-8B0A-181DD10B8E2D}" type="datetime2">
              <a:rPr lang="da-DK" smtClean="0"/>
              <a:t>1. november 2022</a:t>
            </a:fld>
            <a:endParaRPr lang="da-DK" dirty="0"/>
          </a:p>
        </p:txBody>
      </p:sp>
      <p:sp>
        <p:nvSpPr>
          <p:cNvPr id="4" name="Pladsholder til sidefod 3" hidden="1"/>
          <p:cNvSpPr>
            <a:spLocks noGrp="1"/>
          </p:cNvSpPr>
          <p:nvPr>
            <p:ph type="ftr" sz="quarter" idx="11"/>
          </p:nvPr>
        </p:nvSpPr>
        <p:spPr/>
        <p:txBody>
          <a:bodyPr/>
          <a:lstStyle/>
          <a:p>
            <a:endParaRPr lang="da-DK" dirty="0"/>
          </a:p>
        </p:txBody>
      </p:sp>
      <p:sp>
        <p:nvSpPr>
          <p:cNvPr id="5" name="Pladsholder til diasnummer 4"/>
          <p:cNvSpPr>
            <a:spLocks noGrp="1"/>
          </p:cNvSpPr>
          <p:nvPr>
            <p:ph type="sldNum" sz="quarter" idx="12"/>
          </p:nvPr>
        </p:nvSpPr>
        <p:spPr/>
        <p:txBody>
          <a:bodyPr/>
          <a:lstStyle/>
          <a:p>
            <a:fld id="{667EC89C-17A0-4E64-A6D2-B825673CEEDF}" type="slidenum">
              <a:rPr lang="da-DK" smtClean="0"/>
              <a:pPr/>
              <a:t>‹nr.›</a:t>
            </a:fld>
            <a:endParaRPr lang="da-DK" dirty="0"/>
          </a:p>
        </p:txBody>
      </p:sp>
      <p:sp>
        <p:nvSpPr>
          <p:cNvPr id="13" name="Tekstboks 1">
            <a:extLst>
              <a:ext uri="{FF2B5EF4-FFF2-40B4-BE49-F238E27FC236}">
                <a16:creationId xmlns:a16="http://schemas.microsoft.com/office/drawing/2014/main" id="{EB382AE0-4285-42AA-AF95-DCBE96DF99B6}"/>
              </a:ext>
            </a:extLst>
          </p:cNvPr>
          <p:cNvSpPr txBox="1"/>
          <p:nvPr userDrawn="1"/>
        </p:nvSpPr>
        <p:spPr>
          <a:xfrm>
            <a:off x="-2664728" y="9873"/>
            <a:ext cx="2520000" cy="1628800"/>
          </a:xfrm>
          <a:prstGeom prst="rect">
            <a:avLst/>
          </a:prstGeom>
          <a:solidFill>
            <a:schemeClr val="bg1"/>
          </a:solidFill>
        </p:spPr>
        <p:txBody>
          <a:bodyPr wrap="square" lIns="108000" tIns="108000" rIns="108000" bIns="108000" rtlCol="0">
            <a:noAutofit/>
          </a:bodyPr>
          <a:lstStyle/>
          <a:p>
            <a:pPr algn="l"/>
            <a:r>
              <a:rPr lang="da-DK" sz="900" b="1" dirty="0">
                <a:solidFill>
                  <a:schemeClr val="tx1"/>
                </a:solidFill>
              </a:rPr>
              <a:t>Tekst-typografier</a:t>
            </a:r>
          </a:p>
          <a:p>
            <a:pPr algn="l"/>
            <a:r>
              <a:rPr lang="da-DK" sz="900" b="0" dirty="0">
                <a:solidFill>
                  <a:schemeClr val="tx1"/>
                </a:solidFill>
              </a:rPr>
              <a:t>Brug </a:t>
            </a:r>
            <a:r>
              <a:rPr lang="da-DK" sz="900" b="1" dirty="0">
                <a:solidFill>
                  <a:schemeClr val="tx1"/>
                </a:solidFill>
              </a:rPr>
              <a:t>TAB</a:t>
            </a:r>
            <a:r>
              <a:rPr lang="da-DK" sz="900" b="0" dirty="0">
                <a:solidFill>
                  <a:schemeClr val="tx1"/>
                </a:solidFill>
              </a:rPr>
              <a:t> for at gå frem i tekst-niveauer</a:t>
            </a:r>
          </a:p>
          <a:p>
            <a:pPr algn="l"/>
            <a:endParaRPr lang="da-DK" sz="900" b="0" dirty="0">
              <a:solidFill>
                <a:schemeClr val="tx1"/>
              </a:solidFill>
            </a:endParaRPr>
          </a:p>
          <a:p>
            <a:pPr algn="l"/>
            <a:r>
              <a:rPr lang="da-DK" sz="900" b="0" dirty="0">
                <a:solidFill>
                  <a:schemeClr val="tx1"/>
                </a:solidFill>
              </a:rPr>
              <a:t>Klik for at indsætte tekst</a:t>
            </a:r>
          </a:p>
          <a:p>
            <a:pPr marL="108000" indent="-108000" algn="l">
              <a:buFont typeface="Arial" panose="020B0604020202020204" pitchFamily="34" charset="0"/>
              <a:buChar char="•"/>
            </a:pPr>
            <a:r>
              <a:rPr lang="da-DK" sz="900" b="0" dirty="0">
                <a:solidFill>
                  <a:schemeClr val="tx1"/>
                </a:solidFill>
              </a:rPr>
              <a:t>Andet niveau</a:t>
            </a:r>
          </a:p>
          <a:p>
            <a:pPr marL="288000" indent="-108000" algn="l">
              <a:buFont typeface="Arial" panose="020B0604020202020204" pitchFamily="34" charset="0"/>
              <a:buChar char="•"/>
            </a:pPr>
            <a:r>
              <a:rPr lang="da-DK" sz="800" b="0" dirty="0">
                <a:solidFill>
                  <a:schemeClr val="tx1"/>
                </a:solidFill>
              </a:rPr>
              <a:t>Tredje niveau</a:t>
            </a:r>
          </a:p>
          <a:p>
            <a:pPr marL="468000" indent="-108000" algn="l">
              <a:buFont typeface="Arial" panose="020B0604020202020204" pitchFamily="34" charset="0"/>
              <a:buChar char="•"/>
            </a:pPr>
            <a:r>
              <a:rPr lang="da-DK" sz="600" b="0" dirty="0">
                <a:solidFill>
                  <a:schemeClr val="tx1"/>
                </a:solidFill>
              </a:rPr>
              <a:t>Fjerde niveau</a:t>
            </a:r>
          </a:p>
          <a:p>
            <a:pPr marL="612000" indent="-108000" algn="l">
              <a:buFont typeface="Arial" panose="020B0604020202020204" pitchFamily="34" charset="0"/>
              <a:buChar char="•"/>
            </a:pPr>
            <a:r>
              <a:rPr lang="da-DK" sz="600" b="0" dirty="0">
                <a:solidFill>
                  <a:schemeClr val="tx1"/>
                </a:solidFill>
              </a:rPr>
              <a:t>Femte niveau</a:t>
            </a:r>
          </a:p>
          <a:p>
            <a:pPr algn="l"/>
            <a:endParaRPr lang="da-DK" sz="900" b="0" dirty="0">
              <a:solidFill>
                <a:schemeClr val="tx1"/>
              </a:solidFill>
            </a:endParaRPr>
          </a:p>
          <a:p>
            <a:pPr algn="l"/>
            <a:r>
              <a:rPr lang="da-DK" sz="900" b="0" dirty="0">
                <a:solidFill>
                  <a:schemeClr val="tx1"/>
                </a:solidFill>
              </a:rPr>
              <a:t>For at gå tilbage i tekst-niveauer, brug </a:t>
            </a:r>
            <a:r>
              <a:rPr lang="da-DK" sz="900" b="1" dirty="0">
                <a:solidFill>
                  <a:schemeClr val="tx1"/>
                </a:solidFill>
              </a:rPr>
              <a:t>SHIFT + TAB</a:t>
            </a:r>
          </a:p>
        </p:txBody>
      </p:sp>
      <p:sp>
        <p:nvSpPr>
          <p:cNvPr id="14" name="Tekstboks 1">
            <a:extLst>
              <a:ext uri="{FF2B5EF4-FFF2-40B4-BE49-F238E27FC236}">
                <a16:creationId xmlns:a16="http://schemas.microsoft.com/office/drawing/2014/main" id="{4AB04D31-05F7-45E8-A195-353CF41CF921}"/>
              </a:ext>
            </a:extLst>
          </p:cNvPr>
          <p:cNvSpPr txBox="1"/>
          <p:nvPr userDrawn="1"/>
        </p:nvSpPr>
        <p:spPr>
          <a:xfrm>
            <a:off x="-2665487" y="1772816"/>
            <a:ext cx="2520000" cy="1224136"/>
          </a:xfrm>
          <a:prstGeom prst="rect">
            <a:avLst/>
          </a:prstGeom>
          <a:solidFill>
            <a:schemeClr val="bg1"/>
          </a:solidFill>
        </p:spPr>
        <p:txBody>
          <a:bodyPr wrap="square" lIns="108000" tIns="108000" rIns="108000" bIns="108000" rtlCol="0">
            <a:noAutofit/>
          </a:bodyPr>
          <a:lstStyle/>
          <a:p>
            <a:pPr algn="l"/>
            <a:r>
              <a:rPr lang="da-DK" sz="900" b="1" dirty="0" err="1">
                <a:solidFill>
                  <a:schemeClr val="tx1"/>
                </a:solidFill>
              </a:rPr>
              <a:t>Tekstniveauer</a:t>
            </a:r>
            <a:r>
              <a:rPr lang="da-DK" sz="900" b="1" dirty="0">
                <a:solidFill>
                  <a:schemeClr val="tx1"/>
                </a:solidFill>
              </a:rPr>
              <a:t> i bokse</a:t>
            </a:r>
          </a:p>
          <a:p>
            <a:pPr algn="l"/>
            <a:r>
              <a:rPr lang="en-US" sz="900" b="0" dirty="0" err="1">
                <a:solidFill>
                  <a:schemeClr val="tx1"/>
                </a:solidFill>
              </a:rPr>
              <a:t>Til</a:t>
            </a:r>
            <a:r>
              <a:rPr lang="en-US" sz="900" b="0" dirty="0">
                <a:solidFill>
                  <a:schemeClr val="tx1"/>
                </a:solidFill>
              </a:rPr>
              <a:t> </a:t>
            </a:r>
            <a:r>
              <a:rPr lang="en-US" sz="900" b="0" dirty="0" err="1">
                <a:solidFill>
                  <a:schemeClr val="tx1"/>
                </a:solidFill>
              </a:rPr>
              <a:t>standardtekst</a:t>
            </a:r>
            <a:r>
              <a:rPr lang="en-US" sz="900" b="0" dirty="0">
                <a:solidFill>
                  <a:schemeClr val="tx1"/>
                </a:solidFill>
              </a:rPr>
              <a:t> </a:t>
            </a:r>
            <a:r>
              <a:rPr lang="en-US" sz="900" b="0" dirty="0" err="1">
                <a:solidFill>
                  <a:schemeClr val="tx1"/>
                </a:solidFill>
              </a:rPr>
              <a:t>bruges</a:t>
            </a:r>
            <a:r>
              <a:rPr lang="en-US" sz="900" b="0" dirty="0">
                <a:solidFill>
                  <a:schemeClr val="tx1"/>
                </a:solidFill>
              </a:rPr>
              <a:t> </a:t>
            </a:r>
            <a:r>
              <a:rPr lang="en-US" sz="900" b="0" dirty="0" err="1">
                <a:solidFill>
                  <a:schemeClr val="tx1"/>
                </a:solidFill>
              </a:rPr>
              <a:t>skriftstørrelse</a:t>
            </a:r>
            <a:r>
              <a:rPr lang="en-US" sz="900" b="0" dirty="0">
                <a:solidFill>
                  <a:schemeClr val="tx1"/>
                </a:solidFill>
              </a:rPr>
              <a:t> 18.</a:t>
            </a:r>
            <a:r>
              <a:rPr lang="da-DK" sz="900" b="0" dirty="0">
                <a:solidFill>
                  <a:schemeClr val="tx1"/>
                </a:solidFill>
              </a:rPr>
              <a:t> For mindre tekst bruges skriftstørrelse 15, 12 eller 10 – ikke mindre.</a:t>
            </a:r>
          </a:p>
          <a:p>
            <a:pPr algn="l"/>
            <a:endParaRPr lang="da-DK" sz="900" b="0" dirty="0">
              <a:solidFill>
                <a:schemeClr val="tx1"/>
              </a:solidFill>
            </a:endParaRPr>
          </a:p>
          <a:p>
            <a:pPr algn="l"/>
            <a:r>
              <a:rPr lang="da-DK" sz="900" b="0" dirty="0">
                <a:solidFill>
                  <a:schemeClr val="tx1"/>
                </a:solidFill>
              </a:rPr>
              <a:t>Underoverskrifter skrives med fed.</a:t>
            </a:r>
          </a:p>
        </p:txBody>
      </p:sp>
    </p:spTree>
    <p:extLst>
      <p:ext uri="{BB962C8B-B14F-4D97-AF65-F5344CB8AC3E}">
        <p14:creationId xmlns:p14="http://schemas.microsoft.com/office/powerpoint/2010/main" val="2589428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dhold med noter">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a-DK" dirty="0"/>
              <a:t>Klik for at indsætte overskrift i en eller to linjer</a:t>
            </a:r>
          </a:p>
        </p:txBody>
      </p:sp>
      <p:sp>
        <p:nvSpPr>
          <p:cNvPr id="7" name="Pladsholder til indhold 2"/>
          <p:cNvSpPr>
            <a:spLocks noGrp="1"/>
          </p:cNvSpPr>
          <p:nvPr>
            <p:ph sz="quarter" idx="13" hasCustomPrompt="1"/>
          </p:nvPr>
        </p:nvSpPr>
        <p:spPr>
          <a:xfrm>
            <a:off x="424799" y="1354138"/>
            <a:ext cx="11340000" cy="4320000"/>
          </a:xfrm>
        </p:spPr>
        <p:txBody>
          <a:bodyPr tIns="72000" rIns="2160000"/>
          <a:lstStyle>
            <a:lvl1pPr>
              <a:defRPr/>
            </a:lvl1pPr>
          </a:lstStyle>
          <a:p>
            <a:pPr lvl="0"/>
            <a:r>
              <a:rPr lang="da-DK" dirty="0"/>
              <a:t>Klik for at indsætte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8" name="Pladsholder til tekst 3"/>
          <p:cNvSpPr>
            <a:spLocks noGrp="1"/>
          </p:cNvSpPr>
          <p:nvPr>
            <p:ph type="body" sz="quarter" idx="18" hasCustomPrompt="1"/>
          </p:nvPr>
        </p:nvSpPr>
        <p:spPr>
          <a:xfrm>
            <a:off x="424800" y="5749200"/>
            <a:ext cx="11340000" cy="124212"/>
          </a:xfrm>
        </p:spPr>
        <p:txBody>
          <a:bodyPr tIns="0" rIns="0"/>
          <a:lstStyle>
            <a:lvl1pPr algn="r">
              <a:lnSpc>
                <a:spcPct val="100000"/>
              </a:lnSpc>
              <a:spcBef>
                <a:spcPts val="0"/>
              </a:spcBef>
              <a:defRPr sz="800"/>
            </a:lvl1pPr>
          </a:lstStyle>
          <a:p>
            <a:pPr lvl="0"/>
            <a:r>
              <a:rPr lang="da-DK" dirty="0"/>
              <a:t>Klik for at indsætte note</a:t>
            </a:r>
          </a:p>
        </p:txBody>
      </p:sp>
      <p:sp>
        <p:nvSpPr>
          <p:cNvPr id="9" name="Pladsholder til tekst 4"/>
          <p:cNvSpPr>
            <a:spLocks noGrp="1"/>
          </p:cNvSpPr>
          <p:nvPr>
            <p:ph type="body" sz="quarter" idx="19" hasCustomPrompt="1"/>
          </p:nvPr>
        </p:nvSpPr>
        <p:spPr>
          <a:xfrm>
            <a:off x="424800" y="5876352"/>
            <a:ext cx="11340000" cy="133262"/>
          </a:xfrm>
        </p:spPr>
        <p:txBody>
          <a:bodyPr tIns="0" rIns="0"/>
          <a:lstStyle>
            <a:lvl1pPr algn="r">
              <a:lnSpc>
                <a:spcPct val="100000"/>
              </a:lnSpc>
              <a:spcBef>
                <a:spcPts val="0"/>
              </a:spcBef>
              <a:defRPr sz="800"/>
            </a:lvl1pPr>
          </a:lstStyle>
          <a:p>
            <a:pPr lvl="0"/>
            <a:r>
              <a:rPr lang="da-DK" dirty="0"/>
              <a:t>Klik for at indsætte kilde</a:t>
            </a:r>
          </a:p>
        </p:txBody>
      </p:sp>
      <p:sp>
        <p:nvSpPr>
          <p:cNvPr id="3" name="Pladsholder til dato 2"/>
          <p:cNvSpPr>
            <a:spLocks noGrp="1"/>
          </p:cNvSpPr>
          <p:nvPr>
            <p:ph type="dt" sz="half" idx="10"/>
          </p:nvPr>
        </p:nvSpPr>
        <p:spPr>
          <a:xfrm>
            <a:off x="9095848" y="6274800"/>
            <a:ext cx="2682851" cy="158400"/>
          </a:xfrm>
        </p:spPr>
        <p:txBody>
          <a:bodyPr/>
          <a:lstStyle/>
          <a:p>
            <a:fld id="{72A7DD5B-E4EA-477C-A3A0-1C6F71F5AB01}" type="datetime2">
              <a:rPr lang="da-DK" smtClean="0"/>
              <a:t>1. november 2022</a:t>
            </a:fld>
            <a:endParaRPr lang="da-DK" dirty="0"/>
          </a:p>
        </p:txBody>
      </p:sp>
      <p:sp>
        <p:nvSpPr>
          <p:cNvPr id="4" name="Pladsholder til sidefod 3" hidden="1"/>
          <p:cNvSpPr>
            <a:spLocks noGrp="1"/>
          </p:cNvSpPr>
          <p:nvPr>
            <p:ph type="ftr" sz="quarter" idx="11"/>
          </p:nvPr>
        </p:nvSpPr>
        <p:spPr/>
        <p:txBody>
          <a:bodyPr/>
          <a:lstStyle/>
          <a:p>
            <a:endParaRPr lang="da-DK" dirty="0"/>
          </a:p>
        </p:txBody>
      </p:sp>
      <p:sp>
        <p:nvSpPr>
          <p:cNvPr id="5" name="Pladsholder til diasnummer 4"/>
          <p:cNvSpPr>
            <a:spLocks noGrp="1"/>
          </p:cNvSpPr>
          <p:nvPr>
            <p:ph type="sldNum" sz="quarter" idx="12"/>
          </p:nvPr>
        </p:nvSpPr>
        <p:spPr>
          <a:xfrm>
            <a:off x="9095848" y="6426000"/>
            <a:ext cx="2682851" cy="180000"/>
          </a:xfrm>
        </p:spPr>
        <p:txBody>
          <a:bodyPr/>
          <a:lstStyle/>
          <a:p>
            <a:fld id="{667EC89C-17A0-4E64-A6D2-B825673CEEDF}" type="slidenum">
              <a:rPr lang="da-DK" smtClean="0"/>
              <a:pPr/>
              <a:t>‹nr.›</a:t>
            </a:fld>
            <a:endParaRPr lang="da-DK" dirty="0"/>
          </a:p>
        </p:txBody>
      </p:sp>
      <p:sp>
        <p:nvSpPr>
          <p:cNvPr id="25" name="Tekstboks 1">
            <a:extLst>
              <a:ext uri="{FF2B5EF4-FFF2-40B4-BE49-F238E27FC236}">
                <a16:creationId xmlns:a16="http://schemas.microsoft.com/office/drawing/2014/main" id="{2175D645-AD43-4DB0-8B5F-3FA070883362}"/>
              </a:ext>
            </a:extLst>
          </p:cNvPr>
          <p:cNvSpPr txBox="1"/>
          <p:nvPr userDrawn="1"/>
        </p:nvSpPr>
        <p:spPr>
          <a:xfrm>
            <a:off x="12335087" y="6056"/>
            <a:ext cx="2520000" cy="864096"/>
          </a:xfrm>
          <a:prstGeom prst="rect">
            <a:avLst/>
          </a:prstGeom>
          <a:solidFill>
            <a:schemeClr val="bg1"/>
          </a:solidFill>
        </p:spPr>
        <p:txBody>
          <a:bodyPr wrap="square" lIns="108000" tIns="108000" rIns="108000" bIns="108000" rtlCol="0">
            <a:noAutofit/>
          </a:bodyPr>
          <a:lstStyle/>
          <a:p>
            <a:pPr algn="l"/>
            <a:r>
              <a:rPr lang="da-DK" sz="900" b="1" i="0" u="none" strike="noStrike" kern="1200" baseline="0" noProof="1">
                <a:solidFill>
                  <a:schemeClr val="tx1"/>
                </a:solidFill>
                <a:latin typeface="+mn-lt"/>
                <a:ea typeface="+mn-ea"/>
                <a:cs typeface="+mn-cs"/>
              </a:rPr>
              <a:t>Indsæt billede</a:t>
            </a:r>
          </a:p>
          <a:p>
            <a:pPr algn="l"/>
            <a:r>
              <a:rPr lang="da-DK" sz="900" b="1" i="0" u="none" strike="noStrike" kern="1200" baseline="0" noProof="1">
                <a:solidFill>
                  <a:schemeClr val="tx1"/>
                </a:solidFill>
                <a:latin typeface="+mn-lt"/>
                <a:ea typeface="+mn-ea"/>
                <a:cs typeface="+mn-cs"/>
              </a:rPr>
              <a:t>1. </a:t>
            </a:r>
            <a:r>
              <a:rPr lang="da-DK" sz="900" b="0" i="0" u="none" strike="noStrike" kern="1200" baseline="0" noProof="1">
                <a:solidFill>
                  <a:schemeClr val="tx1"/>
                </a:solidFill>
                <a:latin typeface="+mn-lt"/>
                <a:ea typeface="+mn-ea"/>
                <a:cs typeface="+mn-cs"/>
              </a:rPr>
              <a:t>Klik på det lille billedeindsættelsesikon i midten af pladsholderen</a:t>
            </a:r>
          </a:p>
          <a:p>
            <a:pPr algn="l"/>
            <a:r>
              <a:rPr lang="da-DK" sz="900" b="1" i="0" u="none" strike="noStrike" kern="1200" baseline="0" noProof="1">
                <a:solidFill>
                  <a:schemeClr val="tx1"/>
                </a:solidFill>
                <a:latin typeface="+mn-lt"/>
                <a:ea typeface="+mn-ea"/>
                <a:cs typeface="+mn-cs"/>
              </a:rPr>
              <a:t>2. </a:t>
            </a:r>
            <a:r>
              <a:rPr lang="da-DK" sz="900" b="0" i="0" u="none" strike="noStrike" kern="1200" baseline="0" noProof="1">
                <a:solidFill>
                  <a:schemeClr val="tx1"/>
                </a:solidFill>
                <a:latin typeface="+mn-lt"/>
                <a:ea typeface="+mn-ea"/>
                <a:cs typeface="+mn-cs"/>
              </a:rPr>
              <a:t>Indsæt det ønskede billede</a:t>
            </a:r>
          </a:p>
          <a:p>
            <a:pPr algn="l"/>
            <a:r>
              <a:rPr lang="da-DK" sz="900" b="1" i="0" u="none" strike="noStrike" kern="1200" baseline="0" noProof="1">
                <a:solidFill>
                  <a:schemeClr val="tx1"/>
                </a:solidFill>
                <a:latin typeface="+mn-lt"/>
                <a:ea typeface="+mn-ea"/>
                <a:cs typeface="+mn-cs"/>
              </a:rPr>
              <a:t>3. </a:t>
            </a:r>
            <a:r>
              <a:rPr lang="da-DK" sz="900" b="0" i="0" u="none" strike="noStrike" kern="1200" baseline="0" noProof="1">
                <a:solidFill>
                  <a:schemeClr val="tx1"/>
                </a:solidFill>
                <a:latin typeface="+mn-lt"/>
                <a:ea typeface="+mn-ea"/>
                <a:cs typeface="+mn-cs"/>
              </a:rPr>
              <a:t>Billedet skal fylde hele rammen ud</a:t>
            </a:r>
          </a:p>
        </p:txBody>
      </p:sp>
      <p:sp>
        <p:nvSpPr>
          <p:cNvPr id="26" name="Tekstboks 1">
            <a:extLst>
              <a:ext uri="{FF2B5EF4-FFF2-40B4-BE49-F238E27FC236}">
                <a16:creationId xmlns:a16="http://schemas.microsoft.com/office/drawing/2014/main" id="{A87BF55C-BB35-4211-8F95-F6751D34401E}"/>
              </a:ext>
            </a:extLst>
          </p:cNvPr>
          <p:cNvSpPr txBox="1"/>
          <p:nvPr userDrawn="1"/>
        </p:nvSpPr>
        <p:spPr>
          <a:xfrm>
            <a:off x="-2664728" y="0"/>
            <a:ext cx="2520000" cy="1628800"/>
          </a:xfrm>
          <a:prstGeom prst="rect">
            <a:avLst/>
          </a:prstGeom>
          <a:solidFill>
            <a:schemeClr val="bg1"/>
          </a:solidFill>
        </p:spPr>
        <p:txBody>
          <a:bodyPr wrap="square" lIns="108000" tIns="108000" rIns="108000" bIns="108000" rtlCol="0">
            <a:noAutofit/>
          </a:bodyPr>
          <a:lstStyle/>
          <a:p>
            <a:pPr algn="l"/>
            <a:r>
              <a:rPr lang="da-DK" sz="900" b="1" dirty="0">
                <a:solidFill>
                  <a:schemeClr val="tx1"/>
                </a:solidFill>
              </a:rPr>
              <a:t>Tekst-typografier</a:t>
            </a:r>
          </a:p>
          <a:p>
            <a:pPr algn="l"/>
            <a:r>
              <a:rPr lang="da-DK" sz="900" b="0" dirty="0">
                <a:solidFill>
                  <a:schemeClr val="tx1"/>
                </a:solidFill>
              </a:rPr>
              <a:t>Brug </a:t>
            </a:r>
            <a:r>
              <a:rPr lang="da-DK" sz="900" b="1" dirty="0">
                <a:solidFill>
                  <a:schemeClr val="tx1"/>
                </a:solidFill>
              </a:rPr>
              <a:t>TAB</a:t>
            </a:r>
            <a:r>
              <a:rPr lang="da-DK" sz="900" b="0" dirty="0">
                <a:solidFill>
                  <a:schemeClr val="tx1"/>
                </a:solidFill>
              </a:rPr>
              <a:t> for at gå frem i tekst-niveauer</a:t>
            </a:r>
          </a:p>
          <a:p>
            <a:pPr algn="l"/>
            <a:endParaRPr lang="da-DK" sz="900" b="0" dirty="0">
              <a:solidFill>
                <a:schemeClr val="tx1"/>
              </a:solidFill>
            </a:endParaRPr>
          </a:p>
          <a:p>
            <a:pPr algn="l"/>
            <a:r>
              <a:rPr lang="da-DK" sz="900" b="0" dirty="0">
                <a:solidFill>
                  <a:schemeClr val="tx1"/>
                </a:solidFill>
              </a:rPr>
              <a:t>Klik for at indsætte tekst</a:t>
            </a:r>
          </a:p>
          <a:p>
            <a:pPr marL="108000" indent="-108000" algn="l">
              <a:buFont typeface="Arial" panose="020B0604020202020204" pitchFamily="34" charset="0"/>
              <a:buChar char="•"/>
            </a:pPr>
            <a:r>
              <a:rPr lang="da-DK" sz="900" b="0" dirty="0">
                <a:solidFill>
                  <a:schemeClr val="tx1"/>
                </a:solidFill>
              </a:rPr>
              <a:t>Andet niveau</a:t>
            </a:r>
          </a:p>
          <a:p>
            <a:pPr marL="288000" indent="-108000" algn="l">
              <a:buFont typeface="Arial" panose="020B0604020202020204" pitchFamily="34" charset="0"/>
              <a:buChar char="•"/>
            </a:pPr>
            <a:r>
              <a:rPr lang="da-DK" sz="800" b="0" dirty="0">
                <a:solidFill>
                  <a:schemeClr val="tx1"/>
                </a:solidFill>
              </a:rPr>
              <a:t>Tredje niveau</a:t>
            </a:r>
          </a:p>
          <a:p>
            <a:pPr marL="468000" indent="-108000" algn="l">
              <a:buFont typeface="Arial" panose="020B0604020202020204" pitchFamily="34" charset="0"/>
              <a:buChar char="•"/>
            </a:pPr>
            <a:r>
              <a:rPr lang="da-DK" sz="600" b="0" dirty="0">
                <a:solidFill>
                  <a:schemeClr val="tx1"/>
                </a:solidFill>
              </a:rPr>
              <a:t>Fjerde niveau</a:t>
            </a:r>
          </a:p>
          <a:p>
            <a:pPr marL="612000" indent="-108000" algn="l">
              <a:buFont typeface="Arial" panose="020B0604020202020204" pitchFamily="34" charset="0"/>
              <a:buChar char="•"/>
            </a:pPr>
            <a:r>
              <a:rPr lang="da-DK" sz="600" b="0" dirty="0">
                <a:solidFill>
                  <a:schemeClr val="tx1"/>
                </a:solidFill>
              </a:rPr>
              <a:t>Femte niveau</a:t>
            </a:r>
          </a:p>
          <a:p>
            <a:pPr algn="l"/>
            <a:endParaRPr lang="da-DK" sz="900" b="0" dirty="0">
              <a:solidFill>
                <a:schemeClr val="tx1"/>
              </a:solidFill>
            </a:endParaRPr>
          </a:p>
          <a:p>
            <a:pPr algn="l"/>
            <a:r>
              <a:rPr lang="da-DK" sz="900" b="0" dirty="0">
                <a:solidFill>
                  <a:schemeClr val="tx1"/>
                </a:solidFill>
              </a:rPr>
              <a:t>For at gå tilbage i tekst-niveauer, brug </a:t>
            </a:r>
            <a:r>
              <a:rPr lang="da-DK" sz="900" b="1" dirty="0">
                <a:solidFill>
                  <a:schemeClr val="tx1"/>
                </a:solidFill>
              </a:rPr>
              <a:t>SHIFT + TAB</a:t>
            </a:r>
          </a:p>
        </p:txBody>
      </p:sp>
      <p:sp>
        <p:nvSpPr>
          <p:cNvPr id="27" name="Tekstboks 1">
            <a:extLst>
              <a:ext uri="{FF2B5EF4-FFF2-40B4-BE49-F238E27FC236}">
                <a16:creationId xmlns:a16="http://schemas.microsoft.com/office/drawing/2014/main" id="{31B42876-B275-449D-A007-ECE532DED451}"/>
              </a:ext>
            </a:extLst>
          </p:cNvPr>
          <p:cNvSpPr txBox="1"/>
          <p:nvPr userDrawn="1"/>
        </p:nvSpPr>
        <p:spPr>
          <a:xfrm>
            <a:off x="12335087" y="4270785"/>
            <a:ext cx="2520000" cy="1628800"/>
          </a:xfrm>
          <a:prstGeom prst="rect">
            <a:avLst/>
          </a:prstGeom>
          <a:solidFill>
            <a:schemeClr val="accent2"/>
          </a:solidFill>
        </p:spPr>
        <p:txBody>
          <a:bodyPr wrap="square" lIns="108000" tIns="108000" rIns="108000" bIns="108000" rtlCol="0">
            <a:noAutofit/>
          </a:bodyPr>
          <a:lstStyle/>
          <a:p>
            <a:pPr algn="l"/>
            <a:r>
              <a:rPr lang="da-DK" sz="900" b="1" dirty="0">
                <a:solidFill>
                  <a:schemeClr val="bg1"/>
                </a:solidFill>
              </a:rPr>
              <a:t>Billedbank</a:t>
            </a:r>
          </a:p>
          <a:p>
            <a:pPr algn="l"/>
            <a:r>
              <a:rPr lang="da-DK" sz="900" b="0" dirty="0">
                <a:solidFill>
                  <a:schemeClr val="bg1"/>
                </a:solidFill>
              </a:rPr>
              <a:t>Bankens billedbank finder</a:t>
            </a:r>
            <a:r>
              <a:rPr lang="da-DK" sz="900" b="0" baseline="0" dirty="0">
                <a:solidFill>
                  <a:schemeClr val="bg1"/>
                </a:solidFill>
              </a:rPr>
              <a:t> du</a:t>
            </a:r>
            <a:r>
              <a:rPr lang="da-DK" sz="900" b="0" dirty="0">
                <a:solidFill>
                  <a:schemeClr val="bg1"/>
                </a:solidFill>
              </a:rPr>
              <a:t> her: </a:t>
            </a:r>
          </a:p>
          <a:p>
            <a:pPr algn="l"/>
            <a:r>
              <a:rPr lang="da-DK" sz="900" b="0" dirty="0">
                <a:solidFill>
                  <a:schemeClr val="bg1"/>
                </a:solidFill>
                <a:hlinkClick r:id="rId2" action="ppaction://hlinkfile">
                  <a:extLst>
                    <a:ext uri="{A12FA001-AC4F-418D-AE19-62706E023703}">
                      <ahyp:hlinkClr xmlns:ahyp="http://schemas.microsoft.com/office/drawing/2018/hyperlinkcolor" val="tx"/>
                    </a:ext>
                  </a:extLst>
                </a:hlinkClick>
              </a:rPr>
              <a:t>H:\Alle\Billedbank</a:t>
            </a:r>
            <a:br>
              <a:rPr lang="da-DK" sz="900" b="0" dirty="0">
                <a:solidFill>
                  <a:schemeClr val="bg1"/>
                </a:solidFill>
              </a:rPr>
            </a:br>
            <a:endParaRPr lang="da-DK" sz="900" b="0" dirty="0">
              <a:solidFill>
                <a:schemeClr val="bg1"/>
              </a:solidFill>
            </a:endParaRPr>
          </a:p>
          <a:p>
            <a:pPr algn="l"/>
            <a:r>
              <a:rPr lang="da-DK" sz="900" b="0" dirty="0">
                <a:solidFill>
                  <a:schemeClr val="bg1"/>
                </a:solidFill>
              </a:rPr>
              <a:t>I denne slide skal du bruge størrelsen</a:t>
            </a:r>
            <a:r>
              <a:rPr lang="da-DK" sz="900" b="0" baseline="0" dirty="0">
                <a:solidFill>
                  <a:schemeClr val="bg1"/>
                </a:solidFill>
              </a:rPr>
              <a:t> stor.</a:t>
            </a:r>
          </a:p>
          <a:p>
            <a:pPr algn="l"/>
            <a:endParaRPr lang="da-DK" sz="900" b="0" baseline="0" dirty="0">
              <a:solidFill>
                <a:schemeClr val="bg1"/>
              </a:solidFill>
            </a:endParaRPr>
          </a:p>
          <a:p>
            <a:pPr algn="l"/>
            <a:r>
              <a:rPr lang="da-DK" sz="900" b="1" baseline="0" dirty="0" err="1">
                <a:solidFill>
                  <a:schemeClr val="bg1"/>
                </a:solidFill>
              </a:rPr>
              <a:t>Ikonbank</a:t>
            </a:r>
            <a:endParaRPr lang="da-DK" sz="900" b="1" baseline="0" dirty="0">
              <a:solidFill>
                <a:schemeClr val="bg1"/>
              </a:solidFill>
            </a:endParaRPr>
          </a:p>
          <a:p>
            <a:pPr algn="l"/>
            <a:r>
              <a:rPr lang="da-DK" sz="900" b="0" baseline="0" dirty="0">
                <a:solidFill>
                  <a:schemeClr val="bg1"/>
                </a:solidFill>
              </a:rPr>
              <a:t>Bankens ikoner finder du her:</a:t>
            </a:r>
          </a:p>
          <a:p>
            <a:pPr algn="l"/>
            <a:r>
              <a:rPr lang="da-DK" sz="900" b="0" dirty="0">
                <a:solidFill>
                  <a:schemeClr val="bg1"/>
                </a:solidFill>
                <a:hlinkClick r:id="rId3" action="ppaction://hlinkfile">
                  <a:extLst>
                    <a:ext uri="{A12FA001-AC4F-418D-AE19-62706E023703}">
                      <ahyp:hlinkClr xmlns:ahyp="http://schemas.microsoft.com/office/drawing/2018/hyperlinkcolor" val="tx"/>
                    </a:ext>
                  </a:extLst>
                </a:hlinkClick>
              </a:rPr>
              <a:t>H:\Alle\Ikonbank</a:t>
            </a:r>
            <a:endParaRPr lang="da-DK" sz="900" b="0" dirty="0">
              <a:solidFill>
                <a:schemeClr val="bg1"/>
              </a:solidFill>
            </a:endParaRPr>
          </a:p>
        </p:txBody>
      </p:sp>
      <p:sp>
        <p:nvSpPr>
          <p:cNvPr id="41" name="Tekstboks 1">
            <a:extLst>
              <a:ext uri="{FF2B5EF4-FFF2-40B4-BE49-F238E27FC236}">
                <a16:creationId xmlns:a16="http://schemas.microsoft.com/office/drawing/2014/main" id="{DA5C976B-C3AC-415B-9C81-ADFF7EEC46B4}"/>
              </a:ext>
            </a:extLst>
          </p:cNvPr>
          <p:cNvSpPr txBox="1"/>
          <p:nvPr userDrawn="1"/>
        </p:nvSpPr>
        <p:spPr>
          <a:xfrm>
            <a:off x="12335087" y="6056646"/>
            <a:ext cx="2520000" cy="801354"/>
          </a:xfrm>
          <a:prstGeom prst="rect">
            <a:avLst/>
          </a:prstGeom>
          <a:solidFill>
            <a:schemeClr val="accent2"/>
          </a:solidFill>
        </p:spPr>
        <p:txBody>
          <a:bodyPr wrap="square" lIns="108000" tIns="108000" rIns="108000" bIns="108000" rtlCol="0">
            <a:noAutofit/>
          </a:bodyPr>
          <a:lstStyle/>
          <a:p>
            <a:pPr algn="l"/>
            <a:r>
              <a:rPr lang="da-DK" sz="900" b="1" dirty="0">
                <a:solidFill>
                  <a:schemeClr val="bg1"/>
                </a:solidFill>
              </a:rPr>
              <a:t>Tip!</a:t>
            </a:r>
          </a:p>
          <a:p>
            <a:pPr algn="l"/>
            <a:r>
              <a:rPr lang="da-DK" sz="900" dirty="0">
                <a:solidFill>
                  <a:schemeClr val="bg1"/>
                </a:solidFill>
              </a:rPr>
              <a:t>Hvis du vil se alle layoutmuligheder, kan du højreklikke på et slide i venstre side og vælge ”layout”.</a:t>
            </a:r>
          </a:p>
        </p:txBody>
      </p:sp>
      <p:sp>
        <p:nvSpPr>
          <p:cNvPr id="16" name="Tekstboks 1">
            <a:extLst>
              <a:ext uri="{FF2B5EF4-FFF2-40B4-BE49-F238E27FC236}">
                <a16:creationId xmlns:a16="http://schemas.microsoft.com/office/drawing/2014/main" id="{2E031EBB-931B-4289-BE12-E5D65310AE50}"/>
              </a:ext>
            </a:extLst>
          </p:cNvPr>
          <p:cNvSpPr txBox="1"/>
          <p:nvPr userDrawn="1"/>
        </p:nvSpPr>
        <p:spPr>
          <a:xfrm>
            <a:off x="-2665487" y="1772816"/>
            <a:ext cx="2520000" cy="1224136"/>
          </a:xfrm>
          <a:prstGeom prst="rect">
            <a:avLst/>
          </a:prstGeom>
          <a:solidFill>
            <a:schemeClr val="bg1"/>
          </a:solidFill>
        </p:spPr>
        <p:txBody>
          <a:bodyPr wrap="square" lIns="108000" tIns="108000" rIns="108000" bIns="108000" rtlCol="0">
            <a:noAutofit/>
          </a:bodyPr>
          <a:lstStyle/>
          <a:p>
            <a:pPr algn="l"/>
            <a:r>
              <a:rPr lang="da-DK" sz="900" b="1" dirty="0" err="1">
                <a:solidFill>
                  <a:schemeClr val="tx1"/>
                </a:solidFill>
              </a:rPr>
              <a:t>Tekstniveauer</a:t>
            </a:r>
            <a:endParaRPr lang="da-DK" sz="900" b="1" dirty="0">
              <a:solidFill>
                <a:schemeClr val="tx1"/>
              </a:solidFill>
            </a:endParaRPr>
          </a:p>
          <a:p>
            <a:pPr algn="l"/>
            <a:r>
              <a:rPr lang="en-US" sz="900" b="0" dirty="0" err="1">
                <a:solidFill>
                  <a:schemeClr val="tx1"/>
                </a:solidFill>
              </a:rPr>
              <a:t>Til</a:t>
            </a:r>
            <a:r>
              <a:rPr lang="en-US" sz="900" b="0" dirty="0">
                <a:solidFill>
                  <a:schemeClr val="tx1"/>
                </a:solidFill>
              </a:rPr>
              <a:t> </a:t>
            </a:r>
            <a:r>
              <a:rPr lang="en-US" sz="900" b="0" dirty="0" err="1">
                <a:solidFill>
                  <a:schemeClr val="tx1"/>
                </a:solidFill>
              </a:rPr>
              <a:t>standardtekst</a:t>
            </a:r>
            <a:r>
              <a:rPr lang="en-US" sz="900" b="0" dirty="0">
                <a:solidFill>
                  <a:schemeClr val="tx1"/>
                </a:solidFill>
              </a:rPr>
              <a:t> </a:t>
            </a:r>
            <a:r>
              <a:rPr lang="en-US" sz="900" b="0" dirty="0" err="1">
                <a:solidFill>
                  <a:schemeClr val="tx1"/>
                </a:solidFill>
              </a:rPr>
              <a:t>bruges</a:t>
            </a:r>
            <a:r>
              <a:rPr lang="en-US" sz="900" b="0" dirty="0">
                <a:solidFill>
                  <a:schemeClr val="tx1"/>
                </a:solidFill>
              </a:rPr>
              <a:t> </a:t>
            </a:r>
            <a:r>
              <a:rPr lang="en-US" sz="900" b="0" dirty="0" err="1">
                <a:solidFill>
                  <a:schemeClr val="tx1"/>
                </a:solidFill>
              </a:rPr>
              <a:t>skriftstørrelse</a:t>
            </a:r>
            <a:r>
              <a:rPr lang="en-US" sz="900" b="0" dirty="0">
                <a:solidFill>
                  <a:schemeClr val="tx1"/>
                </a:solidFill>
              </a:rPr>
              <a:t> 22.</a:t>
            </a:r>
            <a:r>
              <a:rPr lang="da-DK" sz="900" b="0" dirty="0">
                <a:solidFill>
                  <a:schemeClr val="tx1"/>
                </a:solidFill>
              </a:rPr>
              <a:t> For mindre tekst bruges skriftstørrelse 18, 15 eller 12 – ikke mindre.</a:t>
            </a:r>
          </a:p>
          <a:p>
            <a:pPr algn="l"/>
            <a:endParaRPr lang="da-DK" sz="900" b="0" dirty="0">
              <a:solidFill>
                <a:schemeClr val="tx1"/>
              </a:solidFill>
            </a:endParaRPr>
          </a:p>
          <a:p>
            <a:pPr algn="l"/>
            <a:r>
              <a:rPr lang="da-DK" sz="900" b="0" dirty="0">
                <a:solidFill>
                  <a:schemeClr val="tx1"/>
                </a:solidFill>
              </a:rPr>
              <a:t>Underoverskrifter skrives med fed.</a:t>
            </a:r>
          </a:p>
        </p:txBody>
      </p:sp>
      <p:sp>
        <p:nvSpPr>
          <p:cNvPr id="17" name="Tekstboks 1">
            <a:extLst>
              <a:ext uri="{FF2B5EF4-FFF2-40B4-BE49-F238E27FC236}">
                <a16:creationId xmlns:a16="http://schemas.microsoft.com/office/drawing/2014/main" id="{231FEE20-3C13-4F53-A3DD-67B89C88164C}"/>
              </a:ext>
            </a:extLst>
          </p:cNvPr>
          <p:cNvSpPr txBox="1"/>
          <p:nvPr userDrawn="1"/>
        </p:nvSpPr>
        <p:spPr>
          <a:xfrm>
            <a:off x="-2665489" y="5749200"/>
            <a:ext cx="2520000" cy="374908"/>
          </a:xfrm>
          <a:prstGeom prst="rect">
            <a:avLst/>
          </a:prstGeom>
          <a:solidFill>
            <a:schemeClr val="bg1"/>
          </a:solidFill>
        </p:spPr>
        <p:txBody>
          <a:bodyPr wrap="square" lIns="108000" tIns="108000" rIns="108000" bIns="108000" rtlCol="0">
            <a:noAutofit/>
          </a:bodyPr>
          <a:lstStyle/>
          <a:p>
            <a:pPr algn="l"/>
            <a:r>
              <a:rPr lang="da-DK" sz="900" b="1" i="0" u="none" strike="noStrike" kern="1200" baseline="0" noProof="1">
                <a:solidFill>
                  <a:schemeClr val="tx1"/>
                </a:solidFill>
                <a:latin typeface="+mn-lt"/>
                <a:ea typeface="+mn-ea"/>
                <a:cs typeface="+mn-cs"/>
              </a:rPr>
              <a:t>Valgfrit at vælge note og kilde</a:t>
            </a:r>
          </a:p>
        </p:txBody>
      </p:sp>
      <p:sp>
        <p:nvSpPr>
          <p:cNvPr id="19" name="Tekstboks 1">
            <a:extLst>
              <a:ext uri="{FF2B5EF4-FFF2-40B4-BE49-F238E27FC236}">
                <a16:creationId xmlns:a16="http://schemas.microsoft.com/office/drawing/2014/main" id="{1AC165F4-32C8-41B0-8F3D-5BD71433A878}"/>
              </a:ext>
            </a:extLst>
          </p:cNvPr>
          <p:cNvSpPr txBox="1"/>
          <p:nvPr userDrawn="1"/>
        </p:nvSpPr>
        <p:spPr>
          <a:xfrm>
            <a:off x="12335087" y="995382"/>
            <a:ext cx="2520000" cy="1209482"/>
          </a:xfrm>
          <a:prstGeom prst="rect">
            <a:avLst/>
          </a:prstGeom>
          <a:solidFill>
            <a:schemeClr val="bg1"/>
          </a:solidFill>
        </p:spPr>
        <p:txBody>
          <a:bodyPr wrap="square" lIns="108000" tIns="108000" rIns="108000" bIns="108000" rtlCol="0">
            <a:noAutofit/>
          </a:bodyPr>
          <a:lstStyle/>
          <a:p>
            <a:pPr algn="l"/>
            <a:r>
              <a:rPr lang="en-US" sz="900" b="1" baseline="0" dirty="0">
                <a:solidFill>
                  <a:schemeClr val="tx1"/>
                </a:solidFill>
              </a:rPr>
              <a:t>U</a:t>
            </a:r>
            <a:r>
              <a:rPr lang="da-DK" sz="900" b="1" baseline="0" dirty="0" err="1">
                <a:solidFill>
                  <a:schemeClr val="tx1"/>
                </a:solidFill>
              </a:rPr>
              <a:t>dskiftning</a:t>
            </a:r>
            <a:r>
              <a:rPr lang="da-DK" sz="900" b="1" baseline="0" dirty="0">
                <a:solidFill>
                  <a:schemeClr val="tx1"/>
                </a:solidFill>
              </a:rPr>
              <a:t> af billede </a:t>
            </a:r>
          </a:p>
          <a:p>
            <a:pPr algn="l"/>
            <a:r>
              <a:rPr lang="da-DK" sz="900" b="1" baseline="0" dirty="0">
                <a:solidFill>
                  <a:schemeClr val="tx1"/>
                </a:solidFill>
              </a:rPr>
              <a:t>1.</a:t>
            </a:r>
            <a:r>
              <a:rPr lang="da-DK" sz="900" b="0" baseline="0" dirty="0">
                <a:solidFill>
                  <a:schemeClr val="tx1"/>
                </a:solidFill>
              </a:rPr>
              <a:t> Højreklikke på billedet. </a:t>
            </a:r>
          </a:p>
          <a:p>
            <a:pPr algn="l"/>
            <a:r>
              <a:rPr lang="da-DK" sz="900" b="1" baseline="0" dirty="0">
                <a:solidFill>
                  <a:schemeClr val="tx1"/>
                </a:solidFill>
              </a:rPr>
              <a:t>2.</a:t>
            </a:r>
            <a:r>
              <a:rPr lang="da-DK" sz="900" b="0" baseline="0" dirty="0">
                <a:solidFill>
                  <a:schemeClr val="tx1"/>
                </a:solidFill>
              </a:rPr>
              <a:t> Vælg ”Skift billede”</a:t>
            </a:r>
          </a:p>
          <a:p>
            <a:pPr algn="l"/>
            <a:r>
              <a:rPr lang="da-DK" sz="900" b="1" baseline="0" dirty="0">
                <a:solidFill>
                  <a:schemeClr val="tx1"/>
                </a:solidFill>
              </a:rPr>
              <a:t>3.</a:t>
            </a:r>
            <a:r>
              <a:rPr lang="da-DK" sz="900" b="0" baseline="0" dirty="0">
                <a:solidFill>
                  <a:schemeClr val="tx1"/>
                </a:solidFill>
              </a:rPr>
              <a:t> Vælg ”Fra en fil”. </a:t>
            </a:r>
          </a:p>
          <a:p>
            <a:pPr algn="l"/>
            <a:r>
              <a:rPr lang="da-DK" sz="900" b="1" baseline="0" dirty="0">
                <a:solidFill>
                  <a:schemeClr val="tx1"/>
                </a:solidFill>
              </a:rPr>
              <a:t>4.</a:t>
            </a:r>
            <a:r>
              <a:rPr lang="da-DK" sz="900" b="0" baseline="0" dirty="0">
                <a:solidFill>
                  <a:schemeClr val="tx1"/>
                </a:solidFill>
              </a:rPr>
              <a:t> Vælg ”Indsæt billede”.</a:t>
            </a:r>
          </a:p>
          <a:p>
            <a:pPr algn="l"/>
            <a:r>
              <a:rPr lang="da-DK" sz="900" b="1" baseline="0" dirty="0">
                <a:solidFill>
                  <a:schemeClr val="tx1"/>
                </a:solidFill>
              </a:rPr>
              <a:t>5.</a:t>
            </a:r>
            <a:r>
              <a:rPr lang="da-DK" sz="900" b="0" baseline="0" dirty="0">
                <a:solidFill>
                  <a:schemeClr val="tx1"/>
                </a:solidFill>
              </a:rPr>
              <a:t> Højreklik på billedet vælg ”Placer bagerst”.</a:t>
            </a:r>
            <a:endParaRPr lang="da-DK" sz="900" b="0" dirty="0">
              <a:solidFill>
                <a:schemeClr val="tx1"/>
              </a:solidFill>
            </a:endParaRPr>
          </a:p>
          <a:p>
            <a:pPr algn="l"/>
            <a:endParaRPr lang="da-DK" sz="900" b="0" dirty="0">
              <a:solidFill>
                <a:schemeClr val="tx1"/>
              </a:solidFill>
            </a:endParaRPr>
          </a:p>
        </p:txBody>
      </p:sp>
    </p:spTree>
    <p:extLst>
      <p:ext uri="{BB962C8B-B14F-4D97-AF65-F5344CB8AC3E}">
        <p14:creationId xmlns:p14="http://schemas.microsoft.com/office/powerpoint/2010/main" val="21985738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ire tekstbokse bred rød">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a-DK" dirty="0"/>
              <a:t>Klik for at indsætte overskrift i en eller to linjer</a:t>
            </a:r>
          </a:p>
        </p:txBody>
      </p:sp>
      <p:sp>
        <p:nvSpPr>
          <p:cNvPr id="18" name="Pladsholder til tekst 2"/>
          <p:cNvSpPr>
            <a:spLocks noGrp="1"/>
          </p:cNvSpPr>
          <p:nvPr>
            <p:ph type="body" sz="quarter" idx="29" hasCustomPrompt="1"/>
          </p:nvPr>
        </p:nvSpPr>
        <p:spPr>
          <a:xfrm>
            <a:off x="424799" y="1352548"/>
            <a:ext cx="5580000" cy="2232000"/>
          </a:xfrm>
          <a:prstGeom prst="roundRect">
            <a:avLst>
              <a:gd name="adj" fmla="val 0"/>
            </a:avLst>
          </a:prstGeom>
          <a:solidFill>
            <a:schemeClr val="bg2"/>
          </a:solidFill>
        </p:spPr>
        <p:txBody>
          <a:bodyPr lIns="126000" tIns="126000" rIns="126000" bIns="126000"/>
          <a:lstStyle>
            <a:lvl1pPr>
              <a:defRPr sz="1800">
                <a:solidFill>
                  <a:schemeClr val="bg1"/>
                </a:solidFill>
              </a:defRPr>
            </a:lvl1pPr>
            <a:lvl2pPr marL="230400" indent="-230400">
              <a:spcBef>
                <a:spcPts val="1600"/>
              </a:spcBef>
              <a:defRPr sz="1800">
                <a:solidFill>
                  <a:schemeClr val="bg1"/>
                </a:solidFill>
              </a:defRPr>
            </a:lvl2pPr>
            <a:lvl3pPr marL="540000" indent="-180000">
              <a:defRPr sz="1500">
                <a:solidFill>
                  <a:schemeClr val="bg1"/>
                </a:solidFill>
              </a:defRPr>
            </a:lvl3pPr>
            <a:lvl4pPr marL="720000" indent="-180000">
              <a:defRPr sz="1200">
                <a:solidFill>
                  <a:schemeClr val="bg1"/>
                </a:solidFill>
              </a:defRPr>
            </a:lvl4pPr>
            <a:lvl5pPr marL="900000" indent="-180000">
              <a:defRPr sz="1000">
                <a:solidFill>
                  <a:schemeClr val="bg1"/>
                </a:solidFill>
              </a:defRPr>
            </a:lvl5pPr>
            <a:lvl6pPr marL="900000" indent="-180000">
              <a:buFont typeface="Arial" panose="020B0604020202020204" pitchFamily="34" charset="0"/>
              <a:buChar char="•"/>
              <a:defRPr>
                <a:solidFill>
                  <a:schemeClr val="bg1"/>
                </a:solidFill>
              </a:defRPr>
            </a:lvl6pPr>
            <a:lvl7pPr marL="900000" indent="-180000">
              <a:buFont typeface="Arial" panose="020B0604020202020204" pitchFamily="34" charset="0"/>
              <a:buChar char="•"/>
              <a:defRPr>
                <a:solidFill>
                  <a:schemeClr val="bg1"/>
                </a:solidFill>
              </a:defRPr>
            </a:lvl7pPr>
            <a:lvl8pPr marL="900000" indent="-180000">
              <a:buFont typeface="Arial" panose="020B0604020202020204" pitchFamily="34" charset="0"/>
              <a:buChar char="•"/>
              <a:defRPr>
                <a:solidFill>
                  <a:schemeClr val="bg1"/>
                </a:solidFill>
              </a:defRPr>
            </a:lvl8pPr>
            <a:lvl9pPr marL="900000" indent="-180000">
              <a:defRPr>
                <a:solidFill>
                  <a:schemeClr val="bg1"/>
                </a:solidFill>
              </a:defRPr>
            </a:lvl9pPr>
          </a:lstStyle>
          <a:p>
            <a:pPr lvl="0"/>
            <a:r>
              <a:rPr lang="da-DK" dirty="0"/>
              <a:t>Klik for at indsætte tekst</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6</a:t>
            </a:r>
          </a:p>
          <a:p>
            <a:pPr lvl="6"/>
            <a:r>
              <a:rPr lang="da-DK" dirty="0"/>
              <a:t>7</a:t>
            </a:r>
          </a:p>
        </p:txBody>
      </p:sp>
      <p:sp>
        <p:nvSpPr>
          <p:cNvPr id="20" name="Pladsholder til tekst 3"/>
          <p:cNvSpPr>
            <a:spLocks noGrp="1"/>
          </p:cNvSpPr>
          <p:nvPr>
            <p:ph type="body" sz="quarter" idx="30" hasCustomPrompt="1"/>
          </p:nvPr>
        </p:nvSpPr>
        <p:spPr>
          <a:xfrm>
            <a:off x="424799" y="3736800"/>
            <a:ext cx="5580000" cy="2232000"/>
          </a:xfrm>
          <a:prstGeom prst="roundRect">
            <a:avLst>
              <a:gd name="adj" fmla="val 0"/>
            </a:avLst>
          </a:prstGeom>
          <a:solidFill>
            <a:schemeClr val="bg2"/>
          </a:solidFill>
        </p:spPr>
        <p:txBody>
          <a:bodyPr lIns="126000" tIns="126000" rIns="126000" bIns="126000"/>
          <a:lstStyle>
            <a:lvl1pPr>
              <a:defRPr sz="1800">
                <a:solidFill>
                  <a:schemeClr val="bg1"/>
                </a:solidFill>
              </a:defRPr>
            </a:lvl1pPr>
            <a:lvl2pPr marL="230400" indent="-230400">
              <a:spcBef>
                <a:spcPts val="1600"/>
              </a:spcBef>
              <a:defRPr sz="1800">
                <a:solidFill>
                  <a:schemeClr val="bg1"/>
                </a:solidFill>
              </a:defRPr>
            </a:lvl2pPr>
            <a:lvl3pPr marL="540000" indent="-180000">
              <a:defRPr sz="1500">
                <a:solidFill>
                  <a:schemeClr val="bg1"/>
                </a:solidFill>
              </a:defRPr>
            </a:lvl3pPr>
            <a:lvl4pPr marL="720000" indent="-180000">
              <a:defRPr sz="1200">
                <a:solidFill>
                  <a:schemeClr val="bg1"/>
                </a:solidFill>
              </a:defRPr>
            </a:lvl4pPr>
            <a:lvl5pPr marL="900000" indent="-180000">
              <a:defRPr sz="1000">
                <a:solidFill>
                  <a:schemeClr val="bg1"/>
                </a:solidFill>
              </a:defRPr>
            </a:lvl5pPr>
            <a:lvl6pPr marL="900000" indent="-180000">
              <a:buFont typeface="Arial" panose="020B0604020202020204" pitchFamily="34" charset="0"/>
              <a:buChar char="•"/>
              <a:defRPr>
                <a:solidFill>
                  <a:schemeClr val="bg1"/>
                </a:solidFill>
              </a:defRPr>
            </a:lvl6pPr>
            <a:lvl7pPr marL="900000" indent="-180000">
              <a:buFont typeface="Arial" panose="020B0604020202020204" pitchFamily="34" charset="0"/>
              <a:buChar char="•"/>
              <a:defRPr>
                <a:solidFill>
                  <a:schemeClr val="bg1"/>
                </a:solidFill>
              </a:defRPr>
            </a:lvl7pPr>
            <a:lvl8pPr marL="900000" indent="-180000">
              <a:buFont typeface="Arial" panose="020B0604020202020204" pitchFamily="34" charset="0"/>
              <a:buChar char="•"/>
              <a:defRPr>
                <a:solidFill>
                  <a:schemeClr val="bg1"/>
                </a:solidFill>
              </a:defRPr>
            </a:lvl8pPr>
            <a:lvl9pPr marL="900000" indent="-180000">
              <a:defRPr>
                <a:solidFill>
                  <a:schemeClr val="bg1"/>
                </a:solidFill>
              </a:defRPr>
            </a:lvl9pPr>
          </a:lstStyle>
          <a:p>
            <a:pPr lvl="0"/>
            <a:r>
              <a:rPr lang="da-DK" dirty="0"/>
              <a:t>Klik for at indsætte tekst</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6</a:t>
            </a:r>
          </a:p>
          <a:p>
            <a:pPr lvl="6"/>
            <a:r>
              <a:rPr lang="da-DK" dirty="0"/>
              <a:t>7</a:t>
            </a:r>
          </a:p>
        </p:txBody>
      </p:sp>
      <p:sp>
        <p:nvSpPr>
          <p:cNvPr id="21" name="Pladsholder til tekst 4"/>
          <p:cNvSpPr>
            <a:spLocks noGrp="1"/>
          </p:cNvSpPr>
          <p:nvPr>
            <p:ph type="body" sz="quarter" idx="31" hasCustomPrompt="1"/>
          </p:nvPr>
        </p:nvSpPr>
        <p:spPr>
          <a:xfrm>
            <a:off x="6184799" y="1352549"/>
            <a:ext cx="5580000" cy="2232000"/>
          </a:xfrm>
          <a:prstGeom prst="roundRect">
            <a:avLst>
              <a:gd name="adj" fmla="val 0"/>
            </a:avLst>
          </a:prstGeom>
          <a:solidFill>
            <a:schemeClr val="bg2"/>
          </a:solidFill>
        </p:spPr>
        <p:txBody>
          <a:bodyPr lIns="126000" tIns="126000" rIns="126000" bIns="126000"/>
          <a:lstStyle>
            <a:lvl1pPr>
              <a:defRPr sz="1800">
                <a:solidFill>
                  <a:schemeClr val="bg1"/>
                </a:solidFill>
              </a:defRPr>
            </a:lvl1pPr>
            <a:lvl2pPr marL="230400" indent="-230400">
              <a:spcBef>
                <a:spcPts val="1600"/>
              </a:spcBef>
              <a:defRPr sz="1800">
                <a:solidFill>
                  <a:schemeClr val="bg1"/>
                </a:solidFill>
              </a:defRPr>
            </a:lvl2pPr>
            <a:lvl3pPr marL="540000" indent="-180000">
              <a:defRPr sz="1500">
                <a:solidFill>
                  <a:schemeClr val="bg1"/>
                </a:solidFill>
              </a:defRPr>
            </a:lvl3pPr>
            <a:lvl4pPr marL="720000" indent="-180000">
              <a:defRPr sz="1200">
                <a:solidFill>
                  <a:schemeClr val="bg1"/>
                </a:solidFill>
              </a:defRPr>
            </a:lvl4pPr>
            <a:lvl5pPr marL="900000" indent="-180000">
              <a:defRPr sz="1000">
                <a:solidFill>
                  <a:schemeClr val="bg1"/>
                </a:solidFill>
              </a:defRPr>
            </a:lvl5pPr>
            <a:lvl6pPr marL="900000" indent="-180000">
              <a:buFont typeface="Arial" panose="020B0604020202020204" pitchFamily="34" charset="0"/>
              <a:buChar char="•"/>
              <a:defRPr>
                <a:solidFill>
                  <a:schemeClr val="bg1"/>
                </a:solidFill>
              </a:defRPr>
            </a:lvl6pPr>
            <a:lvl7pPr marL="900000" indent="-180000">
              <a:buFont typeface="Arial" panose="020B0604020202020204" pitchFamily="34" charset="0"/>
              <a:buChar char="•"/>
              <a:defRPr>
                <a:solidFill>
                  <a:schemeClr val="bg1"/>
                </a:solidFill>
              </a:defRPr>
            </a:lvl7pPr>
            <a:lvl8pPr marL="900000" indent="-180000">
              <a:buFont typeface="Arial" panose="020B0604020202020204" pitchFamily="34" charset="0"/>
              <a:buChar char="•"/>
              <a:defRPr>
                <a:solidFill>
                  <a:schemeClr val="bg1"/>
                </a:solidFill>
              </a:defRPr>
            </a:lvl8pPr>
            <a:lvl9pPr marL="900000" indent="-180000">
              <a:defRPr>
                <a:solidFill>
                  <a:schemeClr val="bg1"/>
                </a:solidFill>
              </a:defRPr>
            </a:lvl9pPr>
          </a:lstStyle>
          <a:p>
            <a:pPr lvl="0"/>
            <a:r>
              <a:rPr lang="da-DK" dirty="0"/>
              <a:t>Klik for at indsætte tekst</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6</a:t>
            </a:r>
          </a:p>
          <a:p>
            <a:pPr lvl="6"/>
            <a:r>
              <a:rPr lang="da-DK" dirty="0"/>
              <a:t>7</a:t>
            </a:r>
          </a:p>
        </p:txBody>
      </p:sp>
      <p:sp>
        <p:nvSpPr>
          <p:cNvPr id="22" name="Pladsholder til tekst 5"/>
          <p:cNvSpPr>
            <a:spLocks noGrp="1"/>
          </p:cNvSpPr>
          <p:nvPr>
            <p:ph type="body" sz="quarter" idx="32" hasCustomPrompt="1"/>
          </p:nvPr>
        </p:nvSpPr>
        <p:spPr>
          <a:xfrm>
            <a:off x="6184799" y="3736800"/>
            <a:ext cx="5580000" cy="2232000"/>
          </a:xfrm>
          <a:prstGeom prst="roundRect">
            <a:avLst>
              <a:gd name="adj" fmla="val 0"/>
            </a:avLst>
          </a:prstGeom>
          <a:solidFill>
            <a:schemeClr val="bg2"/>
          </a:solidFill>
        </p:spPr>
        <p:txBody>
          <a:bodyPr lIns="126000" tIns="126000" rIns="126000" bIns="126000"/>
          <a:lstStyle>
            <a:lvl1pPr>
              <a:defRPr sz="1800">
                <a:solidFill>
                  <a:schemeClr val="bg1"/>
                </a:solidFill>
              </a:defRPr>
            </a:lvl1pPr>
            <a:lvl2pPr marL="230400" indent="-230400">
              <a:spcBef>
                <a:spcPts val="1600"/>
              </a:spcBef>
              <a:defRPr sz="1800">
                <a:solidFill>
                  <a:schemeClr val="bg1"/>
                </a:solidFill>
              </a:defRPr>
            </a:lvl2pPr>
            <a:lvl3pPr marL="540000" indent="-180000">
              <a:defRPr sz="1500">
                <a:solidFill>
                  <a:schemeClr val="bg1"/>
                </a:solidFill>
              </a:defRPr>
            </a:lvl3pPr>
            <a:lvl4pPr marL="720000" indent="-180000">
              <a:defRPr sz="1200">
                <a:solidFill>
                  <a:schemeClr val="bg1"/>
                </a:solidFill>
              </a:defRPr>
            </a:lvl4pPr>
            <a:lvl5pPr marL="900000" indent="-180000">
              <a:defRPr sz="1000">
                <a:solidFill>
                  <a:schemeClr val="bg1"/>
                </a:solidFill>
              </a:defRPr>
            </a:lvl5pPr>
            <a:lvl6pPr marL="900000" indent="-180000">
              <a:buFont typeface="Arial" panose="020B0604020202020204" pitchFamily="34" charset="0"/>
              <a:buChar char="•"/>
              <a:defRPr>
                <a:solidFill>
                  <a:schemeClr val="bg1"/>
                </a:solidFill>
              </a:defRPr>
            </a:lvl6pPr>
            <a:lvl7pPr marL="900000" indent="-180000">
              <a:buFont typeface="Arial" panose="020B0604020202020204" pitchFamily="34" charset="0"/>
              <a:buChar char="•"/>
              <a:defRPr>
                <a:solidFill>
                  <a:schemeClr val="bg1"/>
                </a:solidFill>
              </a:defRPr>
            </a:lvl7pPr>
            <a:lvl8pPr marL="900000" indent="-180000">
              <a:buFont typeface="Arial" panose="020B0604020202020204" pitchFamily="34" charset="0"/>
              <a:buChar char="•"/>
              <a:defRPr>
                <a:solidFill>
                  <a:schemeClr val="bg1"/>
                </a:solidFill>
              </a:defRPr>
            </a:lvl8pPr>
            <a:lvl9pPr marL="900000" indent="-180000">
              <a:defRPr>
                <a:solidFill>
                  <a:schemeClr val="bg1"/>
                </a:solidFill>
              </a:defRPr>
            </a:lvl9pPr>
          </a:lstStyle>
          <a:p>
            <a:pPr lvl="0"/>
            <a:r>
              <a:rPr lang="da-DK" dirty="0"/>
              <a:t>Klik for at indsætte tekst</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6</a:t>
            </a:r>
          </a:p>
          <a:p>
            <a:pPr lvl="6"/>
            <a:r>
              <a:rPr lang="da-DK" dirty="0"/>
              <a:t>7</a:t>
            </a:r>
          </a:p>
        </p:txBody>
      </p:sp>
      <p:sp>
        <p:nvSpPr>
          <p:cNvPr id="3" name="Pladsholder til dato 2"/>
          <p:cNvSpPr>
            <a:spLocks noGrp="1"/>
          </p:cNvSpPr>
          <p:nvPr>
            <p:ph type="dt" sz="half" idx="10"/>
          </p:nvPr>
        </p:nvSpPr>
        <p:spPr/>
        <p:txBody>
          <a:bodyPr/>
          <a:lstStyle/>
          <a:p>
            <a:fld id="{841C0728-DD2D-43EB-AD5F-F6DEDBBD4193}" type="datetime2">
              <a:rPr lang="da-DK" smtClean="0"/>
              <a:t>1. november 2022</a:t>
            </a:fld>
            <a:endParaRPr lang="da-DK" dirty="0"/>
          </a:p>
        </p:txBody>
      </p:sp>
      <p:sp>
        <p:nvSpPr>
          <p:cNvPr id="4" name="Pladsholder til sidefod 3" hidden="1"/>
          <p:cNvSpPr>
            <a:spLocks noGrp="1"/>
          </p:cNvSpPr>
          <p:nvPr>
            <p:ph type="ftr" sz="quarter" idx="11"/>
          </p:nvPr>
        </p:nvSpPr>
        <p:spPr/>
        <p:txBody>
          <a:bodyPr/>
          <a:lstStyle/>
          <a:p>
            <a:endParaRPr lang="da-DK" dirty="0"/>
          </a:p>
        </p:txBody>
      </p:sp>
      <p:sp>
        <p:nvSpPr>
          <p:cNvPr id="5" name="Pladsholder til diasnummer 4"/>
          <p:cNvSpPr>
            <a:spLocks noGrp="1"/>
          </p:cNvSpPr>
          <p:nvPr>
            <p:ph type="sldNum" sz="quarter" idx="12"/>
          </p:nvPr>
        </p:nvSpPr>
        <p:spPr/>
        <p:txBody>
          <a:bodyPr/>
          <a:lstStyle/>
          <a:p>
            <a:fld id="{667EC89C-17A0-4E64-A6D2-B825673CEEDF}" type="slidenum">
              <a:rPr lang="da-DK" smtClean="0"/>
              <a:pPr/>
              <a:t>‹nr.›</a:t>
            </a:fld>
            <a:endParaRPr lang="da-DK" dirty="0"/>
          </a:p>
        </p:txBody>
      </p:sp>
      <p:sp>
        <p:nvSpPr>
          <p:cNvPr id="13" name="Tekstboks 1">
            <a:extLst>
              <a:ext uri="{FF2B5EF4-FFF2-40B4-BE49-F238E27FC236}">
                <a16:creationId xmlns:a16="http://schemas.microsoft.com/office/drawing/2014/main" id="{2F40A107-2647-4EA5-B37A-A84E43676960}"/>
              </a:ext>
            </a:extLst>
          </p:cNvPr>
          <p:cNvSpPr txBox="1"/>
          <p:nvPr userDrawn="1"/>
        </p:nvSpPr>
        <p:spPr>
          <a:xfrm>
            <a:off x="-2664728" y="9873"/>
            <a:ext cx="2520000" cy="1628800"/>
          </a:xfrm>
          <a:prstGeom prst="rect">
            <a:avLst/>
          </a:prstGeom>
          <a:solidFill>
            <a:schemeClr val="bg1"/>
          </a:solidFill>
        </p:spPr>
        <p:txBody>
          <a:bodyPr wrap="square" lIns="108000" tIns="108000" rIns="108000" bIns="108000" rtlCol="0">
            <a:noAutofit/>
          </a:bodyPr>
          <a:lstStyle/>
          <a:p>
            <a:pPr algn="l"/>
            <a:r>
              <a:rPr lang="da-DK" sz="900" b="1" dirty="0">
                <a:solidFill>
                  <a:schemeClr val="tx1"/>
                </a:solidFill>
              </a:rPr>
              <a:t>Tekst-typografier</a:t>
            </a:r>
          </a:p>
          <a:p>
            <a:pPr algn="l"/>
            <a:r>
              <a:rPr lang="da-DK" sz="900" b="0" dirty="0">
                <a:solidFill>
                  <a:schemeClr val="tx1"/>
                </a:solidFill>
              </a:rPr>
              <a:t>Brug </a:t>
            </a:r>
            <a:r>
              <a:rPr lang="da-DK" sz="900" b="1" dirty="0">
                <a:solidFill>
                  <a:schemeClr val="tx1"/>
                </a:solidFill>
              </a:rPr>
              <a:t>TAB</a:t>
            </a:r>
            <a:r>
              <a:rPr lang="da-DK" sz="900" b="0" dirty="0">
                <a:solidFill>
                  <a:schemeClr val="tx1"/>
                </a:solidFill>
              </a:rPr>
              <a:t> for at gå frem i tekst-niveauer</a:t>
            </a:r>
          </a:p>
          <a:p>
            <a:pPr algn="l"/>
            <a:endParaRPr lang="da-DK" sz="900" b="0" dirty="0">
              <a:solidFill>
                <a:schemeClr val="tx1"/>
              </a:solidFill>
            </a:endParaRPr>
          </a:p>
          <a:p>
            <a:pPr algn="l"/>
            <a:r>
              <a:rPr lang="da-DK" sz="900" b="0" dirty="0">
                <a:solidFill>
                  <a:schemeClr val="tx1"/>
                </a:solidFill>
              </a:rPr>
              <a:t>Klik for at indsætte tekst</a:t>
            </a:r>
          </a:p>
          <a:p>
            <a:pPr marL="108000" indent="-108000" algn="l">
              <a:buFont typeface="Arial" panose="020B0604020202020204" pitchFamily="34" charset="0"/>
              <a:buChar char="•"/>
            </a:pPr>
            <a:r>
              <a:rPr lang="da-DK" sz="900" b="0" dirty="0">
                <a:solidFill>
                  <a:schemeClr val="tx1"/>
                </a:solidFill>
              </a:rPr>
              <a:t>Andet niveau</a:t>
            </a:r>
          </a:p>
          <a:p>
            <a:pPr marL="288000" indent="-108000" algn="l">
              <a:buFont typeface="Arial" panose="020B0604020202020204" pitchFamily="34" charset="0"/>
              <a:buChar char="•"/>
            </a:pPr>
            <a:r>
              <a:rPr lang="da-DK" sz="800" b="0" dirty="0">
                <a:solidFill>
                  <a:schemeClr val="tx1"/>
                </a:solidFill>
              </a:rPr>
              <a:t>Tredje niveau</a:t>
            </a:r>
          </a:p>
          <a:p>
            <a:pPr marL="468000" indent="-108000" algn="l">
              <a:buFont typeface="Arial" panose="020B0604020202020204" pitchFamily="34" charset="0"/>
              <a:buChar char="•"/>
            </a:pPr>
            <a:r>
              <a:rPr lang="da-DK" sz="600" b="0" dirty="0">
                <a:solidFill>
                  <a:schemeClr val="tx1"/>
                </a:solidFill>
              </a:rPr>
              <a:t>Fjerde niveau</a:t>
            </a:r>
          </a:p>
          <a:p>
            <a:pPr marL="612000" indent="-108000" algn="l">
              <a:buFont typeface="Arial" panose="020B0604020202020204" pitchFamily="34" charset="0"/>
              <a:buChar char="•"/>
            </a:pPr>
            <a:r>
              <a:rPr lang="da-DK" sz="600" b="0" dirty="0">
                <a:solidFill>
                  <a:schemeClr val="tx1"/>
                </a:solidFill>
              </a:rPr>
              <a:t>Femte niveau</a:t>
            </a:r>
          </a:p>
          <a:p>
            <a:pPr algn="l"/>
            <a:endParaRPr lang="da-DK" sz="900" b="0" dirty="0">
              <a:solidFill>
                <a:schemeClr val="tx1"/>
              </a:solidFill>
            </a:endParaRPr>
          </a:p>
          <a:p>
            <a:pPr algn="l"/>
            <a:r>
              <a:rPr lang="da-DK" sz="900" b="0" dirty="0">
                <a:solidFill>
                  <a:schemeClr val="tx1"/>
                </a:solidFill>
              </a:rPr>
              <a:t>For at gå tilbage i tekst-niveauer, brug </a:t>
            </a:r>
            <a:r>
              <a:rPr lang="da-DK" sz="900" b="1" dirty="0">
                <a:solidFill>
                  <a:schemeClr val="tx1"/>
                </a:solidFill>
              </a:rPr>
              <a:t>SHIFT + TAB</a:t>
            </a:r>
          </a:p>
        </p:txBody>
      </p:sp>
      <p:sp>
        <p:nvSpPr>
          <p:cNvPr id="14" name="Tekstboks 1">
            <a:extLst>
              <a:ext uri="{FF2B5EF4-FFF2-40B4-BE49-F238E27FC236}">
                <a16:creationId xmlns:a16="http://schemas.microsoft.com/office/drawing/2014/main" id="{4AE0F512-FDBF-413B-961D-62DEEC4CA08E}"/>
              </a:ext>
            </a:extLst>
          </p:cNvPr>
          <p:cNvSpPr txBox="1"/>
          <p:nvPr userDrawn="1"/>
        </p:nvSpPr>
        <p:spPr>
          <a:xfrm>
            <a:off x="-2665487" y="1772816"/>
            <a:ext cx="2520000" cy="1224136"/>
          </a:xfrm>
          <a:prstGeom prst="rect">
            <a:avLst/>
          </a:prstGeom>
          <a:solidFill>
            <a:schemeClr val="bg1"/>
          </a:solidFill>
        </p:spPr>
        <p:txBody>
          <a:bodyPr wrap="square" lIns="108000" tIns="108000" rIns="108000" bIns="108000" rtlCol="0">
            <a:noAutofit/>
          </a:bodyPr>
          <a:lstStyle/>
          <a:p>
            <a:pPr algn="l"/>
            <a:r>
              <a:rPr lang="da-DK" sz="900" b="1" dirty="0" err="1">
                <a:solidFill>
                  <a:schemeClr val="tx1"/>
                </a:solidFill>
              </a:rPr>
              <a:t>Tekstniveauer</a:t>
            </a:r>
            <a:r>
              <a:rPr lang="da-DK" sz="900" b="1" dirty="0">
                <a:solidFill>
                  <a:schemeClr val="tx1"/>
                </a:solidFill>
              </a:rPr>
              <a:t> i bokse</a:t>
            </a:r>
          </a:p>
          <a:p>
            <a:pPr algn="l"/>
            <a:r>
              <a:rPr lang="en-US" sz="900" b="0" dirty="0" err="1">
                <a:solidFill>
                  <a:schemeClr val="tx1"/>
                </a:solidFill>
              </a:rPr>
              <a:t>Til</a:t>
            </a:r>
            <a:r>
              <a:rPr lang="en-US" sz="900" b="0" dirty="0">
                <a:solidFill>
                  <a:schemeClr val="tx1"/>
                </a:solidFill>
              </a:rPr>
              <a:t> </a:t>
            </a:r>
            <a:r>
              <a:rPr lang="en-US" sz="900" b="0" dirty="0" err="1">
                <a:solidFill>
                  <a:schemeClr val="tx1"/>
                </a:solidFill>
              </a:rPr>
              <a:t>standardtekst</a:t>
            </a:r>
            <a:r>
              <a:rPr lang="en-US" sz="900" b="0" dirty="0">
                <a:solidFill>
                  <a:schemeClr val="tx1"/>
                </a:solidFill>
              </a:rPr>
              <a:t> </a:t>
            </a:r>
            <a:r>
              <a:rPr lang="en-US" sz="900" b="0" dirty="0" err="1">
                <a:solidFill>
                  <a:schemeClr val="tx1"/>
                </a:solidFill>
              </a:rPr>
              <a:t>bruges</a:t>
            </a:r>
            <a:r>
              <a:rPr lang="en-US" sz="900" b="0" dirty="0">
                <a:solidFill>
                  <a:schemeClr val="tx1"/>
                </a:solidFill>
              </a:rPr>
              <a:t> </a:t>
            </a:r>
            <a:r>
              <a:rPr lang="en-US" sz="900" b="0" dirty="0" err="1">
                <a:solidFill>
                  <a:schemeClr val="tx1"/>
                </a:solidFill>
              </a:rPr>
              <a:t>skriftstørrelse</a:t>
            </a:r>
            <a:r>
              <a:rPr lang="en-US" sz="900" b="0" dirty="0">
                <a:solidFill>
                  <a:schemeClr val="tx1"/>
                </a:solidFill>
              </a:rPr>
              <a:t> 18.</a:t>
            </a:r>
            <a:r>
              <a:rPr lang="da-DK" sz="900" b="0" dirty="0">
                <a:solidFill>
                  <a:schemeClr val="tx1"/>
                </a:solidFill>
              </a:rPr>
              <a:t> For mindre tekst bruges skriftstørrelse 15, 12 eller 10 – ikke mindre.</a:t>
            </a:r>
          </a:p>
          <a:p>
            <a:pPr algn="l"/>
            <a:endParaRPr lang="da-DK" sz="900" b="0" dirty="0">
              <a:solidFill>
                <a:schemeClr val="tx1"/>
              </a:solidFill>
            </a:endParaRPr>
          </a:p>
          <a:p>
            <a:pPr algn="l"/>
            <a:r>
              <a:rPr lang="da-DK" sz="900" b="0" dirty="0">
                <a:solidFill>
                  <a:schemeClr val="tx1"/>
                </a:solidFill>
              </a:rPr>
              <a:t>Underoverskrifter skrives med fed.</a:t>
            </a:r>
          </a:p>
        </p:txBody>
      </p:sp>
    </p:spTree>
    <p:extLst>
      <p:ext uri="{BB962C8B-B14F-4D97-AF65-F5344CB8AC3E}">
        <p14:creationId xmlns:p14="http://schemas.microsoft.com/office/powerpoint/2010/main" val="16201749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ire tekstbokse bred mørk">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a-DK" dirty="0"/>
              <a:t>Klik for at indsætte overskrift i en eller to linjer</a:t>
            </a:r>
          </a:p>
        </p:txBody>
      </p:sp>
      <p:sp>
        <p:nvSpPr>
          <p:cNvPr id="18" name="Pladsholder til tekst 2"/>
          <p:cNvSpPr>
            <a:spLocks noGrp="1"/>
          </p:cNvSpPr>
          <p:nvPr>
            <p:ph type="body" sz="quarter" idx="29" hasCustomPrompt="1"/>
          </p:nvPr>
        </p:nvSpPr>
        <p:spPr>
          <a:xfrm>
            <a:off x="424799" y="1352548"/>
            <a:ext cx="5580000" cy="2232000"/>
          </a:xfrm>
          <a:prstGeom prst="roundRect">
            <a:avLst>
              <a:gd name="adj" fmla="val 0"/>
            </a:avLst>
          </a:prstGeom>
          <a:solidFill>
            <a:srgbClr val="666666"/>
          </a:solidFill>
        </p:spPr>
        <p:txBody>
          <a:bodyPr lIns="126000" tIns="126000" rIns="126000" bIns="126000"/>
          <a:lstStyle>
            <a:lvl1pPr>
              <a:defRPr sz="1800">
                <a:solidFill>
                  <a:schemeClr val="bg1"/>
                </a:solidFill>
              </a:defRPr>
            </a:lvl1pPr>
            <a:lvl2pPr marL="230400" indent="-230400">
              <a:spcBef>
                <a:spcPts val="1600"/>
              </a:spcBef>
              <a:defRPr sz="1800">
                <a:solidFill>
                  <a:schemeClr val="bg1"/>
                </a:solidFill>
              </a:defRPr>
            </a:lvl2pPr>
            <a:lvl3pPr marL="540000" indent="-180000">
              <a:defRPr sz="1500">
                <a:solidFill>
                  <a:schemeClr val="bg1"/>
                </a:solidFill>
              </a:defRPr>
            </a:lvl3pPr>
            <a:lvl4pPr marL="720000" indent="-180000">
              <a:defRPr sz="1200">
                <a:solidFill>
                  <a:schemeClr val="bg1"/>
                </a:solidFill>
              </a:defRPr>
            </a:lvl4pPr>
            <a:lvl5pPr marL="900000" indent="-180000">
              <a:defRPr sz="1000">
                <a:solidFill>
                  <a:schemeClr val="bg1"/>
                </a:solidFill>
              </a:defRPr>
            </a:lvl5pPr>
            <a:lvl6pPr marL="900000" indent="-180000">
              <a:buFont typeface="Arial" panose="020B0604020202020204" pitchFamily="34" charset="0"/>
              <a:buChar char="•"/>
              <a:defRPr>
                <a:solidFill>
                  <a:schemeClr val="bg1"/>
                </a:solidFill>
              </a:defRPr>
            </a:lvl6pPr>
            <a:lvl7pPr marL="900000" indent="-180000">
              <a:buFont typeface="Arial" panose="020B0604020202020204" pitchFamily="34" charset="0"/>
              <a:buChar char="•"/>
              <a:defRPr>
                <a:solidFill>
                  <a:schemeClr val="bg1"/>
                </a:solidFill>
              </a:defRPr>
            </a:lvl7pPr>
            <a:lvl8pPr marL="900000" indent="-180000">
              <a:buFont typeface="Arial" panose="020B0604020202020204" pitchFamily="34" charset="0"/>
              <a:buChar char="•"/>
              <a:defRPr>
                <a:solidFill>
                  <a:schemeClr val="bg1"/>
                </a:solidFill>
              </a:defRPr>
            </a:lvl8pPr>
            <a:lvl9pPr marL="900000" indent="-180000">
              <a:defRPr>
                <a:solidFill>
                  <a:schemeClr val="bg1"/>
                </a:solidFill>
              </a:defRPr>
            </a:lvl9pPr>
          </a:lstStyle>
          <a:p>
            <a:pPr lvl="0"/>
            <a:r>
              <a:rPr lang="da-DK" dirty="0"/>
              <a:t>Klik for at indsætte tekst</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6</a:t>
            </a:r>
          </a:p>
          <a:p>
            <a:pPr lvl="6"/>
            <a:r>
              <a:rPr lang="da-DK" dirty="0"/>
              <a:t>7</a:t>
            </a:r>
          </a:p>
        </p:txBody>
      </p:sp>
      <p:sp>
        <p:nvSpPr>
          <p:cNvPr id="20" name="Pladsholder til tekst 3"/>
          <p:cNvSpPr>
            <a:spLocks noGrp="1"/>
          </p:cNvSpPr>
          <p:nvPr>
            <p:ph type="body" sz="quarter" idx="30" hasCustomPrompt="1"/>
          </p:nvPr>
        </p:nvSpPr>
        <p:spPr>
          <a:xfrm>
            <a:off x="424799" y="3736800"/>
            <a:ext cx="5580000" cy="2232000"/>
          </a:xfrm>
          <a:prstGeom prst="roundRect">
            <a:avLst>
              <a:gd name="adj" fmla="val 0"/>
            </a:avLst>
          </a:prstGeom>
          <a:solidFill>
            <a:srgbClr val="666666"/>
          </a:solidFill>
        </p:spPr>
        <p:txBody>
          <a:bodyPr lIns="126000" tIns="126000" rIns="126000" bIns="126000"/>
          <a:lstStyle>
            <a:lvl1pPr>
              <a:defRPr sz="1800">
                <a:solidFill>
                  <a:schemeClr val="bg1"/>
                </a:solidFill>
              </a:defRPr>
            </a:lvl1pPr>
            <a:lvl2pPr marL="230400" indent="-230400">
              <a:spcBef>
                <a:spcPts val="1600"/>
              </a:spcBef>
              <a:defRPr sz="1800">
                <a:solidFill>
                  <a:schemeClr val="bg1"/>
                </a:solidFill>
              </a:defRPr>
            </a:lvl2pPr>
            <a:lvl3pPr marL="540000" indent="-180000">
              <a:defRPr sz="1500">
                <a:solidFill>
                  <a:schemeClr val="bg1"/>
                </a:solidFill>
              </a:defRPr>
            </a:lvl3pPr>
            <a:lvl4pPr marL="720000" indent="-180000">
              <a:defRPr sz="1200">
                <a:solidFill>
                  <a:schemeClr val="bg1"/>
                </a:solidFill>
              </a:defRPr>
            </a:lvl4pPr>
            <a:lvl5pPr marL="900000" indent="-180000">
              <a:defRPr sz="1000">
                <a:solidFill>
                  <a:schemeClr val="bg1"/>
                </a:solidFill>
              </a:defRPr>
            </a:lvl5pPr>
            <a:lvl6pPr marL="900000" indent="-180000">
              <a:buFont typeface="Arial" panose="020B0604020202020204" pitchFamily="34" charset="0"/>
              <a:buChar char="•"/>
              <a:defRPr>
                <a:solidFill>
                  <a:schemeClr val="bg1"/>
                </a:solidFill>
              </a:defRPr>
            </a:lvl6pPr>
            <a:lvl7pPr marL="900000" indent="-180000">
              <a:buFont typeface="Arial" panose="020B0604020202020204" pitchFamily="34" charset="0"/>
              <a:buChar char="•"/>
              <a:defRPr>
                <a:solidFill>
                  <a:schemeClr val="bg1"/>
                </a:solidFill>
              </a:defRPr>
            </a:lvl7pPr>
            <a:lvl8pPr marL="900000" indent="-180000">
              <a:buFont typeface="Arial" panose="020B0604020202020204" pitchFamily="34" charset="0"/>
              <a:buChar char="•"/>
              <a:defRPr>
                <a:solidFill>
                  <a:schemeClr val="bg1"/>
                </a:solidFill>
              </a:defRPr>
            </a:lvl8pPr>
            <a:lvl9pPr marL="900000" indent="-180000">
              <a:defRPr>
                <a:solidFill>
                  <a:schemeClr val="bg1"/>
                </a:solidFill>
              </a:defRPr>
            </a:lvl9pPr>
          </a:lstStyle>
          <a:p>
            <a:pPr lvl="0"/>
            <a:r>
              <a:rPr lang="da-DK" dirty="0"/>
              <a:t>Klik for at indsætte tekst</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6</a:t>
            </a:r>
          </a:p>
          <a:p>
            <a:pPr lvl="6"/>
            <a:r>
              <a:rPr lang="da-DK" dirty="0"/>
              <a:t>7</a:t>
            </a:r>
          </a:p>
        </p:txBody>
      </p:sp>
      <p:sp>
        <p:nvSpPr>
          <p:cNvPr id="21" name="Pladsholder til tekst 4"/>
          <p:cNvSpPr>
            <a:spLocks noGrp="1"/>
          </p:cNvSpPr>
          <p:nvPr>
            <p:ph type="body" sz="quarter" idx="31" hasCustomPrompt="1"/>
          </p:nvPr>
        </p:nvSpPr>
        <p:spPr>
          <a:xfrm>
            <a:off x="6184799" y="1352549"/>
            <a:ext cx="5580000" cy="2232000"/>
          </a:xfrm>
          <a:prstGeom prst="roundRect">
            <a:avLst>
              <a:gd name="adj" fmla="val 0"/>
            </a:avLst>
          </a:prstGeom>
          <a:solidFill>
            <a:srgbClr val="666666"/>
          </a:solidFill>
        </p:spPr>
        <p:txBody>
          <a:bodyPr lIns="126000" tIns="126000" rIns="126000" bIns="126000"/>
          <a:lstStyle>
            <a:lvl1pPr>
              <a:defRPr sz="1800">
                <a:solidFill>
                  <a:schemeClr val="bg1"/>
                </a:solidFill>
              </a:defRPr>
            </a:lvl1pPr>
            <a:lvl2pPr marL="230400" indent="-230400">
              <a:spcBef>
                <a:spcPts val="1600"/>
              </a:spcBef>
              <a:defRPr sz="1800">
                <a:solidFill>
                  <a:schemeClr val="bg1"/>
                </a:solidFill>
              </a:defRPr>
            </a:lvl2pPr>
            <a:lvl3pPr marL="540000" indent="-180000">
              <a:defRPr sz="1500">
                <a:solidFill>
                  <a:schemeClr val="bg1"/>
                </a:solidFill>
              </a:defRPr>
            </a:lvl3pPr>
            <a:lvl4pPr marL="720000" indent="-180000">
              <a:defRPr sz="1200">
                <a:solidFill>
                  <a:schemeClr val="bg1"/>
                </a:solidFill>
              </a:defRPr>
            </a:lvl4pPr>
            <a:lvl5pPr marL="900000" indent="-180000">
              <a:defRPr sz="1000">
                <a:solidFill>
                  <a:schemeClr val="bg1"/>
                </a:solidFill>
              </a:defRPr>
            </a:lvl5pPr>
            <a:lvl6pPr marL="900000" indent="-180000">
              <a:buFont typeface="Arial" panose="020B0604020202020204" pitchFamily="34" charset="0"/>
              <a:buChar char="•"/>
              <a:defRPr>
                <a:solidFill>
                  <a:schemeClr val="bg1"/>
                </a:solidFill>
              </a:defRPr>
            </a:lvl6pPr>
            <a:lvl7pPr marL="900000" indent="-180000">
              <a:buFont typeface="Arial" panose="020B0604020202020204" pitchFamily="34" charset="0"/>
              <a:buChar char="•"/>
              <a:defRPr>
                <a:solidFill>
                  <a:schemeClr val="bg1"/>
                </a:solidFill>
              </a:defRPr>
            </a:lvl7pPr>
            <a:lvl8pPr marL="900000" indent="-180000">
              <a:buFont typeface="Arial" panose="020B0604020202020204" pitchFamily="34" charset="0"/>
              <a:buChar char="•"/>
              <a:defRPr>
                <a:solidFill>
                  <a:schemeClr val="bg1"/>
                </a:solidFill>
              </a:defRPr>
            </a:lvl8pPr>
            <a:lvl9pPr marL="900000" indent="-180000">
              <a:defRPr>
                <a:solidFill>
                  <a:schemeClr val="bg1"/>
                </a:solidFill>
              </a:defRPr>
            </a:lvl9pPr>
          </a:lstStyle>
          <a:p>
            <a:pPr lvl="0"/>
            <a:r>
              <a:rPr lang="da-DK" dirty="0"/>
              <a:t>Klik for at indsætte tekst</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6</a:t>
            </a:r>
          </a:p>
          <a:p>
            <a:pPr lvl="6"/>
            <a:r>
              <a:rPr lang="da-DK" dirty="0"/>
              <a:t>7</a:t>
            </a:r>
          </a:p>
        </p:txBody>
      </p:sp>
      <p:sp>
        <p:nvSpPr>
          <p:cNvPr id="22" name="Pladsholder til tekst 5"/>
          <p:cNvSpPr>
            <a:spLocks noGrp="1"/>
          </p:cNvSpPr>
          <p:nvPr>
            <p:ph type="body" sz="quarter" idx="32" hasCustomPrompt="1"/>
          </p:nvPr>
        </p:nvSpPr>
        <p:spPr>
          <a:xfrm>
            <a:off x="6184799" y="3736800"/>
            <a:ext cx="5580000" cy="2232000"/>
          </a:xfrm>
          <a:prstGeom prst="roundRect">
            <a:avLst>
              <a:gd name="adj" fmla="val 0"/>
            </a:avLst>
          </a:prstGeom>
          <a:solidFill>
            <a:srgbClr val="666666"/>
          </a:solidFill>
        </p:spPr>
        <p:txBody>
          <a:bodyPr lIns="126000" tIns="126000" rIns="126000" bIns="126000"/>
          <a:lstStyle>
            <a:lvl1pPr>
              <a:defRPr sz="1800">
                <a:solidFill>
                  <a:schemeClr val="bg1"/>
                </a:solidFill>
              </a:defRPr>
            </a:lvl1pPr>
            <a:lvl2pPr marL="230400" indent="-230400">
              <a:spcBef>
                <a:spcPts val="1600"/>
              </a:spcBef>
              <a:defRPr sz="1800">
                <a:solidFill>
                  <a:schemeClr val="bg1"/>
                </a:solidFill>
              </a:defRPr>
            </a:lvl2pPr>
            <a:lvl3pPr marL="540000" indent="-180000">
              <a:defRPr sz="1500">
                <a:solidFill>
                  <a:schemeClr val="bg1"/>
                </a:solidFill>
              </a:defRPr>
            </a:lvl3pPr>
            <a:lvl4pPr marL="720000" indent="-180000">
              <a:defRPr sz="1200">
                <a:solidFill>
                  <a:schemeClr val="bg1"/>
                </a:solidFill>
              </a:defRPr>
            </a:lvl4pPr>
            <a:lvl5pPr marL="900000" indent="-180000">
              <a:defRPr sz="1000">
                <a:solidFill>
                  <a:schemeClr val="bg1"/>
                </a:solidFill>
              </a:defRPr>
            </a:lvl5pPr>
            <a:lvl6pPr marL="900000" indent="-180000">
              <a:buFont typeface="Arial" panose="020B0604020202020204" pitchFamily="34" charset="0"/>
              <a:buChar char="•"/>
              <a:defRPr>
                <a:solidFill>
                  <a:schemeClr val="bg1"/>
                </a:solidFill>
              </a:defRPr>
            </a:lvl6pPr>
            <a:lvl7pPr marL="900000" indent="-180000">
              <a:buFont typeface="Arial" panose="020B0604020202020204" pitchFamily="34" charset="0"/>
              <a:buChar char="•"/>
              <a:defRPr>
                <a:solidFill>
                  <a:schemeClr val="bg1"/>
                </a:solidFill>
              </a:defRPr>
            </a:lvl7pPr>
            <a:lvl8pPr marL="900000" indent="-180000">
              <a:buFont typeface="Arial" panose="020B0604020202020204" pitchFamily="34" charset="0"/>
              <a:buChar char="•"/>
              <a:defRPr>
                <a:solidFill>
                  <a:schemeClr val="bg1"/>
                </a:solidFill>
              </a:defRPr>
            </a:lvl8pPr>
            <a:lvl9pPr marL="900000" indent="-180000">
              <a:defRPr>
                <a:solidFill>
                  <a:schemeClr val="bg1"/>
                </a:solidFill>
              </a:defRPr>
            </a:lvl9pPr>
          </a:lstStyle>
          <a:p>
            <a:pPr lvl="0"/>
            <a:r>
              <a:rPr lang="da-DK" dirty="0"/>
              <a:t>Klik for at indsætte tekst</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6</a:t>
            </a:r>
          </a:p>
          <a:p>
            <a:pPr lvl="6"/>
            <a:r>
              <a:rPr lang="da-DK" dirty="0"/>
              <a:t>7</a:t>
            </a:r>
          </a:p>
        </p:txBody>
      </p:sp>
      <p:sp>
        <p:nvSpPr>
          <p:cNvPr id="3" name="Pladsholder til dato 2"/>
          <p:cNvSpPr>
            <a:spLocks noGrp="1"/>
          </p:cNvSpPr>
          <p:nvPr>
            <p:ph type="dt" sz="half" idx="10"/>
          </p:nvPr>
        </p:nvSpPr>
        <p:spPr/>
        <p:txBody>
          <a:bodyPr/>
          <a:lstStyle/>
          <a:p>
            <a:fld id="{841C0728-DD2D-43EB-AD5F-F6DEDBBD4193}" type="datetime2">
              <a:rPr lang="da-DK" smtClean="0"/>
              <a:t>1. november 2022</a:t>
            </a:fld>
            <a:endParaRPr lang="da-DK" dirty="0"/>
          </a:p>
        </p:txBody>
      </p:sp>
      <p:sp>
        <p:nvSpPr>
          <p:cNvPr id="4" name="Pladsholder til sidefod 3" hidden="1"/>
          <p:cNvSpPr>
            <a:spLocks noGrp="1"/>
          </p:cNvSpPr>
          <p:nvPr>
            <p:ph type="ftr" sz="quarter" idx="11"/>
          </p:nvPr>
        </p:nvSpPr>
        <p:spPr/>
        <p:txBody>
          <a:bodyPr/>
          <a:lstStyle/>
          <a:p>
            <a:endParaRPr lang="da-DK" dirty="0"/>
          </a:p>
        </p:txBody>
      </p:sp>
      <p:sp>
        <p:nvSpPr>
          <p:cNvPr id="5" name="Pladsholder til diasnummer 4"/>
          <p:cNvSpPr>
            <a:spLocks noGrp="1"/>
          </p:cNvSpPr>
          <p:nvPr>
            <p:ph type="sldNum" sz="quarter" idx="12"/>
          </p:nvPr>
        </p:nvSpPr>
        <p:spPr/>
        <p:txBody>
          <a:bodyPr/>
          <a:lstStyle/>
          <a:p>
            <a:fld id="{667EC89C-17A0-4E64-A6D2-B825673CEEDF}" type="slidenum">
              <a:rPr lang="da-DK" smtClean="0"/>
              <a:pPr/>
              <a:t>‹nr.›</a:t>
            </a:fld>
            <a:endParaRPr lang="da-DK" dirty="0"/>
          </a:p>
        </p:txBody>
      </p:sp>
      <p:sp>
        <p:nvSpPr>
          <p:cNvPr id="13" name="Tekstboks 1">
            <a:extLst>
              <a:ext uri="{FF2B5EF4-FFF2-40B4-BE49-F238E27FC236}">
                <a16:creationId xmlns:a16="http://schemas.microsoft.com/office/drawing/2014/main" id="{A03B26BB-DE9E-4EC0-9788-A72EDE3187F4}"/>
              </a:ext>
            </a:extLst>
          </p:cNvPr>
          <p:cNvSpPr txBox="1"/>
          <p:nvPr userDrawn="1"/>
        </p:nvSpPr>
        <p:spPr>
          <a:xfrm>
            <a:off x="-2664728" y="9873"/>
            <a:ext cx="2520000" cy="1628800"/>
          </a:xfrm>
          <a:prstGeom prst="rect">
            <a:avLst/>
          </a:prstGeom>
          <a:solidFill>
            <a:schemeClr val="bg1"/>
          </a:solidFill>
        </p:spPr>
        <p:txBody>
          <a:bodyPr wrap="square" lIns="108000" tIns="108000" rIns="108000" bIns="108000" rtlCol="0">
            <a:noAutofit/>
          </a:bodyPr>
          <a:lstStyle/>
          <a:p>
            <a:pPr algn="l"/>
            <a:r>
              <a:rPr lang="da-DK" sz="900" b="1" dirty="0">
                <a:solidFill>
                  <a:schemeClr val="tx1"/>
                </a:solidFill>
              </a:rPr>
              <a:t>Tekst-typografier</a:t>
            </a:r>
          </a:p>
          <a:p>
            <a:pPr algn="l"/>
            <a:r>
              <a:rPr lang="da-DK" sz="900" b="0" dirty="0">
                <a:solidFill>
                  <a:schemeClr val="tx1"/>
                </a:solidFill>
              </a:rPr>
              <a:t>Brug </a:t>
            </a:r>
            <a:r>
              <a:rPr lang="da-DK" sz="900" b="1" dirty="0">
                <a:solidFill>
                  <a:schemeClr val="tx1"/>
                </a:solidFill>
              </a:rPr>
              <a:t>TAB</a:t>
            </a:r>
            <a:r>
              <a:rPr lang="da-DK" sz="900" b="0" dirty="0">
                <a:solidFill>
                  <a:schemeClr val="tx1"/>
                </a:solidFill>
              </a:rPr>
              <a:t> for at gå frem i tekst-niveauer</a:t>
            </a:r>
          </a:p>
          <a:p>
            <a:pPr algn="l"/>
            <a:endParaRPr lang="da-DK" sz="900" b="0" dirty="0">
              <a:solidFill>
                <a:schemeClr val="tx1"/>
              </a:solidFill>
            </a:endParaRPr>
          </a:p>
          <a:p>
            <a:pPr algn="l"/>
            <a:r>
              <a:rPr lang="da-DK" sz="900" b="0" dirty="0">
                <a:solidFill>
                  <a:schemeClr val="tx1"/>
                </a:solidFill>
              </a:rPr>
              <a:t>Klik for at indsætte tekst</a:t>
            </a:r>
          </a:p>
          <a:p>
            <a:pPr marL="108000" indent="-108000" algn="l">
              <a:buFont typeface="Arial" panose="020B0604020202020204" pitchFamily="34" charset="0"/>
              <a:buChar char="•"/>
            </a:pPr>
            <a:r>
              <a:rPr lang="da-DK" sz="900" b="0" dirty="0">
                <a:solidFill>
                  <a:schemeClr val="tx1"/>
                </a:solidFill>
              </a:rPr>
              <a:t>Andet niveau</a:t>
            </a:r>
          </a:p>
          <a:p>
            <a:pPr marL="288000" indent="-108000" algn="l">
              <a:buFont typeface="Arial" panose="020B0604020202020204" pitchFamily="34" charset="0"/>
              <a:buChar char="•"/>
            </a:pPr>
            <a:r>
              <a:rPr lang="da-DK" sz="800" b="0" dirty="0">
                <a:solidFill>
                  <a:schemeClr val="tx1"/>
                </a:solidFill>
              </a:rPr>
              <a:t>Tredje niveau</a:t>
            </a:r>
          </a:p>
          <a:p>
            <a:pPr marL="468000" indent="-108000" algn="l">
              <a:buFont typeface="Arial" panose="020B0604020202020204" pitchFamily="34" charset="0"/>
              <a:buChar char="•"/>
            </a:pPr>
            <a:r>
              <a:rPr lang="da-DK" sz="600" b="0" dirty="0">
                <a:solidFill>
                  <a:schemeClr val="tx1"/>
                </a:solidFill>
              </a:rPr>
              <a:t>Fjerde niveau</a:t>
            </a:r>
          </a:p>
          <a:p>
            <a:pPr marL="612000" indent="-108000" algn="l">
              <a:buFont typeface="Arial" panose="020B0604020202020204" pitchFamily="34" charset="0"/>
              <a:buChar char="•"/>
            </a:pPr>
            <a:r>
              <a:rPr lang="da-DK" sz="600" b="0" dirty="0">
                <a:solidFill>
                  <a:schemeClr val="tx1"/>
                </a:solidFill>
              </a:rPr>
              <a:t>Femte niveau</a:t>
            </a:r>
          </a:p>
          <a:p>
            <a:pPr algn="l"/>
            <a:endParaRPr lang="da-DK" sz="900" b="0" dirty="0">
              <a:solidFill>
                <a:schemeClr val="tx1"/>
              </a:solidFill>
            </a:endParaRPr>
          </a:p>
          <a:p>
            <a:pPr algn="l"/>
            <a:r>
              <a:rPr lang="da-DK" sz="900" b="0" dirty="0">
                <a:solidFill>
                  <a:schemeClr val="tx1"/>
                </a:solidFill>
              </a:rPr>
              <a:t>For at gå tilbage i tekst-niveauer, brug </a:t>
            </a:r>
            <a:r>
              <a:rPr lang="da-DK" sz="900" b="1" dirty="0">
                <a:solidFill>
                  <a:schemeClr val="tx1"/>
                </a:solidFill>
              </a:rPr>
              <a:t>SHIFT + TAB</a:t>
            </a:r>
          </a:p>
        </p:txBody>
      </p:sp>
      <p:sp>
        <p:nvSpPr>
          <p:cNvPr id="14" name="Tekstboks 1">
            <a:extLst>
              <a:ext uri="{FF2B5EF4-FFF2-40B4-BE49-F238E27FC236}">
                <a16:creationId xmlns:a16="http://schemas.microsoft.com/office/drawing/2014/main" id="{7CB5AF26-21BD-4722-B93D-4E6E97677AF8}"/>
              </a:ext>
            </a:extLst>
          </p:cNvPr>
          <p:cNvSpPr txBox="1"/>
          <p:nvPr userDrawn="1"/>
        </p:nvSpPr>
        <p:spPr>
          <a:xfrm>
            <a:off x="-2665487" y="1772816"/>
            <a:ext cx="2520000" cy="1224136"/>
          </a:xfrm>
          <a:prstGeom prst="rect">
            <a:avLst/>
          </a:prstGeom>
          <a:solidFill>
            <a:schemeClr val="bg1"/>
          </a:solidFill>
        </p:spPr>
        <p:txBody>
          <a:bodyPr wrap="square" lIns="108000" tIns="108000" rIns="108000" bIns="108000" rtlCol="0">
            <a:noAutofit/>
          </a:bodyPr>
          <a:lstStyle/>
          <a:p>
            <a:pPr algn="l"/>
            <a:r>
              <a:rPr lang="da-DK" sz="900" b="1" dirty="0" err="1">
                <a:solidFill>
                  <a:schemeClr val="tx1"/>
                </a:solidFill>
              </a:rPr>
              <a:t>Tekstniveauer</a:t>
            </a:r>
            <a:r>
              <a:rPr lang="da-DK" sz="900" b="1" dirty="0">
                <a:solidFill>
                  <a:schemeClr val="tx1"/>
                </a:solidFill>
              </a:rPr>
              <a:t> i bokse</a:t>
            </a:r>
          </a:p>
          <a:p>
            <a:pPr algn="l"/>
            <a:r>
              <a:rPr lang="en-US" sz="900" b="0" dirty="0" err="1">
                <a:solidFill>
                  <a:schemeClr val="tx1"/>
                </a:solidFill>
              </a:rPr>
              <a:t>Til</a:t>
            </a:r>
            <a:r>
              <a:rPr lang="en-US" sz="900" b="0" dirty="0">
                <a:solidFill>
                  <a:schemeClr val="tx1"/>
                </a:solidFill>
              </a:rPr>
              <a:t> </a:t>
            </a:r>
            <a:r>
              <a:rPr lang="en-US" sz="900" b="0" dirty="0" err="1">
                <a:solidFill>
                  <a:schemeClr val="tx1"/>
                </a:solidFill>
              </a:rPr>
              <a:t>standardtekst</a:t>
            </a:r>
            <a:r>
              <a:rPr lang="en-US" sz="900" b="0" dirty="0">
                <a:solidFill>
                  <a:schemeClr val="tx1"/>
                </a:solidFill>
              </a:rPr>
              <a:t> </a:t>
            </a:r>
            <a:r>
              <a:rPr lang="en-US" sz="900" b="0" dirty="0" err="1">
                <a:solidFill>
                  <a:schemeClr val="tx1"/>
                </a:solidFill>
              </a:rPr>
              <a:t>bruges</a:t>
            </a:r>
            <a:r>
              <a:rPr lang="en-US" sz="900" b="0" dirty="0">
                <a:solidFill>
                  <a:schemeClr val="tx1"/>
                </a:solidFill>
              </a:rPr>
              <a:t> </a:t>
            </a:r>
            <a:r>
              <a:rPr lang="en-US" sz="900" b="0" dirty="0" err="1">
                <a:solidFill>
                  <a:schemeClr val="tx1"/>
                </a:solidFill>
              </a:rPr>
              <a:t>skriftstørrelse</a:t>
            </a:r>
            <a:r>
              <a:rPr lang="en-US" sz="900" b="0" dirty="0">
                <a:solidFill>
                  <a:schemeClr val="tx1"/>
                </a:solidFill>
              </a:rPr>
              <a:t> 18.</a:t>
            </a:r>
            <a:r>
              <a:rPr lang="da-DK" sz="900" b="0" dirty="0">
                <a:solidFill>
                  <a:schemeClr val="tx1"/>
                </a:solidFill>
              </a:rPr>
              <a:t> For mindre tekst bruges skriftstørrelse 15, 12 eller 10 – ikke mindre.</a:t>
            </a:r>
          </a:p>
          <a:p>
            <a:pPr algn="l"/>
            <a:endParaRPr lang="da-DK" sz="900" b="0" dirty="0">
              <a:solidFill>
                <a:schemeClr val="tx1"/>
              </a:solidFill>
            </a:endParaRPr>
          </a:p>
          <a:p>
            <a:pPr algn="l"/>
            <a:r>
              <a:rPr lang="da-DK" sz="900" b="0" dirty="0">
                <a:solidFill>
                  <a:schemeClr val="tx1"/>
                </a:solidFill>
              </a:rPr>
              <a:t>Underoverskrifter skrives med fed.</a:t>
            </a:r>
          </a:p>
        </p:txBody>
      </p:sp>
    </p:spTree>
    <p:extLst>
      <p:ext uri="{BB962C8B-B14F-4D97-AF65-F5344CB8AC3E}">
        <p14:creationId xmlns:p14="http://schemas.microsoft.com/office/powerpoint/2010/main" val="34921013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ire tekstbokse bred lys">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a-DK" dirty="0"/>
              <a:t>Klik for at indsætte overskrift i en eller to linjer</a:t>
            </a:r>
          </a:p>
        </p:txBody>
      </p:sp>
      <p:sp>
        <p:nvSpPr>
          <p:cNvPr id="3" name="Pladsholder til dato 2"/>
          <p:cNvSpPr>
            <a:spLocks noGrp="1"/>
          </p:cNvSpPr>
          <p:nvPr>
            <p:ph type="dt" sz="half" idx="10"/>
          </p:nvPr>
        </p:nvSpPr>
        <p:spPr/>
        <p:txBody>
          <a:bodyPr/>
          <a:lstStyle/>
          <a:p>
            <a:fld id="{76550A8F-D84F-4D3B-8D37-2378FC23AB1B}" type="datetime2">
              <a:rPr lang="da-DK" smtClean="0"/>
              <a:t>1. november 2022</a:t>
            </a:fld>
            <a:endParaRPr lang="da-DK" dirty="0"/>
          </a:p>
        </p:txBody>
      </p:sp>
      <p:sp>
        <p:nvSpPr>
          <p:cNvPr id="4" name="Pladsholder til sidefod 3" hidden="1"/>
          <p:cNvSpPr>
            <a:spLocks noGrp="1"/>
          </p:cNvSpPr>
          <p:nvPr>
            <p:ph type="ftr" sz="quarter" idx="11"/>
          </p:nvPr>
        </p:nvSpPr>
        <p:spPr/>
        <p:txBody>
          <a:bodyPr/>
          <a:lstStyle/>
          <a:p>
            <a:endParaRPr lang="da-DK" dirty="0"/>
          </a:p>
        </p:txBody>
      </p:sp>
      <p:sp>
        <p:nvSpPr>
          <p:cNvPr id="5" name="Pladsholder til diasnummer 4"/>
          <p:cNvSpPr>
            <a:spLocks noGrp="1"/>
          </p:cNvSpPr>
          <p:nvPr>
            <p:ph type="sldNum" sz="quarter" idx="12"/>
          </p:nvPr>
        </p:nvSpPr>
        <p:spPr/>
        <p:txBody>
          <a:bodyPr/>
          <a:lstStyle/>
          <a:p>
            <a:fld id="{667EC89C-17A0-4E64-A6D2-B825673CEEDF}" type="slidenum">
              <a:rPr lang="da-DK" smtClean="0"/>
              <a:pPr/>
              <a:t>‹nr.›</a:t>
            </a:fld>
            <a:endParaRPr lang="da-DK" dirty="0"/>
          </a:p>
        </p:txBody>
      </p:sp>
      <p:sp>
        <p:nvSpPr>
          <p:cNvPr id="16" name="Pladsholder til tekst 2"/>
          <p:cNvSpPr>
            <a:spLocks noGrp="1"/>
          </p:cNvSpPr>
          <p:nvPr>
            <p:ph type="body" sz="quarter" idx="29" hasCustomPrompt="1"/>
          </p:nvPr>
        </p:nvSpPr>
        <p:spPr>
          <a:xfrm>
            <a:off x="424799" y="1352548"/>
            <a:ext cx="5580000" cy="2232000"/>
          </a:xfrm>
          <a:prstGeom prst="roundRect">
            <a:avLst>
              <a:gd name="adj" fmla="val 0"/>
            </a:avLst>
          </a:prstGeom>
          <a:solidFill>
            <a:schemeClr val="accent5"/>
          </a:solidFill>
        </p:spPr>
        <p:txBody>
          <a:bodyPr lIns="126000" tIns="126000" rIns="126000" bIns="126000"/>
          <a:lstStyle>
            <a:lvl1pPr>
              <a:defRPr sz="1800">
                <a:solidFill>
                  <a:schemeClr val="tx1"/>
                </a:solidFill>
              </a:defRPr>
            </a:lvl1pPr>
            <a:lvl2pPr marL="230400" indent="-230400">
              <a:spcBef>
                <a:spcPts val="1600"/>
              </a:spcBef>
              <a:defRPr sz="1800">
                <a:solidFill>
                  <a:schemeClr val="tx1"/>
                </a:solidFill>
              </a:defRPr>
            </a:lvl2pPr>
            <a:lvl3pPr marL="540000" indent="-180000">
              <a:defRPr sz="1500">
                <a:solidFill>
                  <a:schemeClr val="tx1"/>
                </a:solidFill>
              </a:defRPr>
            </a:lvl3pPr>
            <a:lvl4pPr marL="720000" indent="-180000">
              <a:defRPr sz="1200">
                <a:solidFill>
                  <a:schemeClr val="tx1"/>
                </a:solidFill>
              </a:defRPr>
            </a:lvl4pPr>
            <a:lvl5pPr marL="900000" indent="-180000">
              <a:defRPr sz="1000">
                <a:solidFill>
                  <a:schemeClr val="tx1"/>
                </a:solidFill>
              </a:defRPr>
            </a:lvl5pPr>
            <a:lvl6pPr marL="900000" indent="-180000">
              <a:buFont typeface="Arial" panose="020B0604020202020204" pitchFamily="34" charset="0"/>
              <a:buChar char="•"/>
              <a:defRPr>
                <a:solidFill>
                  <a:schemeClr val="tx1"/>
                </a:solidFill>
              </a:defRPr>
            </a:lvl6pPr>
            <a:lvl7pPr marL="900000" indent="-180000">
              <a:buFont typeface="Arial" panose="020B0604020202020204" pitchFamily="34" charset="0"/>
              <a:buChar char="•"/>
              <a:defRPr>
                <a:solidFill>
                  <a:schemeClr val="tx1"/>
                </a:solidFill>
              </a:defRPr>
            </a:lvl7pPr>
            <a:lvl8pPr marL="900000" indent="-180000">
              <a:buFont typeface="Arial" panose="020B0604020202020204" pitchFamily="34" charset="0"/>
              <a:buChar char="•"/>
              <a:defRPr>
                <a:solidFill>
                  <a:schemeClr val="tx1"/>
                </a:solidFill>
              </a:defRPr>
            </a:lvl8pPr>
            <a:lvl9pPr marL="900000" indent="-180000">
              <a:defRPr>
                <a:solidFill>
                  <a:schemeClr val="tx1"/>
                </a:solidFill>
              </a:defRPr>
            </a:lvl9pPr>
          </a:lstStyle>
          <a:p>
            <a:pPr lvl="0"/>
            <a:r>
              <a:rPr lang="da-DK" dirty="0"/>
              <a:t>Klik for at indsætte tekst</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6</a:t>
            </a:r>
          </a:p>
          <a:p>
            <a:pPr lvl="6"/>
            <a:r>
              <a:rPr lang="da-DK" dirty="0"/>
              <a:t>7</a:t>
            </a:r>
          </a:p>
        </p:txBody>
      </p:sp>
      <p:sp>
        <p:nvSpPr>
          <p:cNvPr id="17" name="Pladsholder til tekst 3"/>
          <p:cNvSpPr>
            <a:spLocks noGrp="1"/>
          </p:cNvSpPr>
          <p:nvPr>
            <p:ph type="body" sz="quarter" idx="30" hasCustomPrompt="1"/>
          </p:nvPr>
        </p:nvSpPr>
        <p:spPr>
          <a:xfrm>
            <a:off x="424799" y="3736800"/>
            <a:ext cx="5580000" cy="2232000"/>
          </a:xfrm>
          <a:prstGeom prst="roundRect">
            <a:avLst>
              <a:gd name="adj" fmla="val 0"/>
            </a:avLst>
          </a:prstGeom>
          <a:solidFill>
            <a:schemeClr val="accent5"/>
          </a:solidFill>
        </p:spPr>
        <p:txBody>
          <a:bodyPr lIns="126000" tIns="126000" rIns="126000" bIns="126000"/>
          <a:lstStyle>
            <a:lvl1pPr>
              <a:defRPr sz="1800">
                <a:solidFill>
                  <a:schemeClr val="tx1"/>
                </a:solidFill>
              </a:defRPr>
            </a:lvl1pPr>
            <a:lvl2pPr marL="230400" indent="-230400">
              <a:spcBef>
                <a:spcPts val="1600"/>
              </a:spcBef>
              <a:defRPr sz="1800">
                <a:solidFill>
                  <a:schemeClr val="tx1"/>
                </a:solidFill>
              </a:defRPr>
            </a:lvl2pPr>
            <a:lvl3pPr marL="540000" indent="-180000">
              <a:defRPr sz="1500">
                <a:solidFill>
                  <a:schemeClr val="tx1"/>
                </a:solidFill>
              </a:defRPr>
            </a:lvl3pPr>
            <a:lvl4pPr marL="720000" indent="-180000">
              <a:defRPr sz="1200">
                <a:solidFill>
                  <a:schemeClr val="tx1"/>
                </a:solidFill>
              </a:defRPr>
            </a:lvl4pPr>
            <a:lvl5pPr marL="900000" indent="-180000">
              <a:defRPr sz="1000">
                <a:solidFill>
                  <a:schemeClr val="tx1"/>
                </a:solidFill>
              </a:defRPr>
            </a:lvl5pPr>
            <a:lvl6pPr marL="900000" indent="-180000">
              <a:buFont typeface="Arial" panose="020B0604020202020204" pitchFamily="34" charset="0"/>
              <a:buChar char="•"/>
              <a:defRPr>
                <a:solidFill>
                  <a:schemeClr val="tx1"/>
                </a:solidFill>
              </a:defRPr>
            </a:lvl6pPr>
            <a:lvl7pPr marL="900000" indent="-180000">
              <a:buFont typeface="Arial" panose="020B0604020202020204" pitchFamily="34" charset="0"/>
              <a:buChar char="•"/>
              <a:defRPr>
                <a:solidFill>
                  <a:schemeClr val="tx1"/>
                </a:solidFill>
              </a:defRPr>
            </a:lvl7pPr>
            <a:lvl8pPr marL="900000" indent="-180000">
              <a:buFont typeface="Arial" panose="020B0604020202020204" pitchFamily="34" charset="0"/>
              <a:buChar char="•"/>
              <a:defRPr>
                <a:solidFill>
                  <a:schemeClr val="tx1"/>
                </a:solidFill>
              </a:defRPr>
            </a:lvl8pPr>
            <a:lvl9pPr marL="900000" indent="-180000">
              <a:defRPr>
                <a:solidFill>
                  <a:schemeClr val="tx1"/>
                </a:solidFill>
              </a:defRPr>
            </a:lvl9pPr>
          </a:lstStyle>
          <a:p>
            <a:pPr lvl="0"/>
            <a:r>
              <a:rPr lang="da-DK" dirty="0"/>
              <a:t>Klik for at indsætte tekst</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6</a:t>
            </a:r>
          </a:p>
          <a:p>
            <a:pPr lvl="6"/>
            <a:r>
              <a:rPr lang="da-DK" dirty="0"/>
              <a:t>7</a:t>
            </a:r>
          </a:p>
        </p:txBody>
      </p:sp>
      <p:sp>
        <p:nvSpPr>
          <p:cNvPr id="18" name="Pladsholder til tekst 4"/>
          <p:cNvSpPr>
            <a:spLocks noGrp="1"/>
          </p:cNvSpPr>
          <p:nvPr>
            <p:ph type="body" sz="quarter" idx="31" hasCustomPrompt="1"/>
          </p:nvPr>
        </p:nvSpPr>
        <p:spPr>
          <a:xfrm>
            <a:off x="6184800" y="1352549"/>
            <a:ext cx="5580000" cy="2232000"/>
          </a:xfrm>
          <a:prstGeom prst="roundRect">
            <a:avLst>
              <a:gd name="adj" fmla="val 0"/>
            </a:avLst>
          </a:prstGeom>
          <a:solidFill>
            <a:schemeClr val="accent5"/>
          </a:solidFill>
        </p:spPr>
        <p:txBody>
          <a:bodyPr lIns="126000" tIns="126000" rIns="126000" bIns="126000"/>
          <a:lstStyle>
            <a:lvl1pPr>
              <a:defRPr sz="1800">
                <a:solidFill>
                  <a:schemeClr val="tx1"/>
                </a:solidFill>
              </a:defRPr>
            </a:lvl1pPr>
            <a:lvl2pPr marL="230400" indent="-230400">
              <a:spcBef>
                <a:spcPts val="1600"/>
              </a:spcBef>
              <a:defRPr sz="1800">
                <a:solidFill>
                  <a:schemeClr val="tx1"/>
                </a:solidFill>
              </a:defRPr>
            </a:lvl2pPr>
            <a:lvl3pPr marL="540000" indent="-180000">
              <a:defRPr sz="1500">
                <a:solidFill>
                  <a:schemeClr val="tx1"/>
                </a:solidFill>
              </a:defRPr>
            </a:lvl3pPr>
            <a:lvl4pPr marL="720000" indent="-180000">
              <a:defRPr sz="1200">
                <a:solidFill>
                  <a:schemeClr val="tx1"/>
                </a:solidFill>
              </a:defRPr>
            </a:lvl4pPr>
            <a:lvl5pPr marL="900000" indent="-180000">
              <a:defRPr sz="1000">
                <a:solidFill>
                  <a:schemeClr val="tx1"/>
                </a:solidFill>
              </a:defRPr>
            </a:lvl5pPr>
            <a:lvl6pPr marL="900000" indent="-180000">
              <a:buFont typeface="Arial" panose="020B0604020202020204" pitchFamily="34" charset="0"/>
              <a:buChar char="•"/>
              <a:defRPr>
                <a:solidFill>
                  <a:schemeClr val="tx1"/>
                </a:solidFill>
              </a:defRPr>
            </a:lvl6pPr>
            <a:lvl7pPr marL="900000" indent="-180000">
              <a:buFont typeface="Arial" panose="020B0604020202020204" pitchFamily="34" charset="0"/>
              <a:buChar char="•"/>
              <a:defRPr>
                <a:solidFill>
                  <a:schemeClr val="tx1"/>
                </a:solidFill>
              </a:defRPr>
            </a:lvl7pPr>
            <a:lvl8pPr marL="900000" indent="-180000">
              <a:buFont typeface="Arial" panose="020B0604020202020204" pitchFamily="34" charset="0"/>
              <a:buChar char="•"/>
              <a:defRPr>
                <a:solidFill>
                  <a:schemeClr val="tx1"/>
                </a:solidFill>
              </a:defRPr>
            </a:lvl8pPr>
            <a:lvl9pPr marL="900000" indent="-180000">
              <a:defRPr>
                <a:solidFill>
                  <a:schemeClr val="tx1"/>
                </a:solidFill>
              </a:defRPr>
            </a:lvl9pPr>
          </a:lstStyle>
          <a:p>
            <a:pPr lvl="0"/>
            <a:r>
              <a:rPr lang="da-DK" dirty="0"/>
              <a:t>Klik for at indsætte tekst</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6</a:t>
            </a:r>
          </a:p>
          <a:p>
            <a:pPr lvl="6"/>
            <a:r>
              <a:rPr lang="da-DK" dirty="0"/>
              <a:t>7</a:t>
            </a:r>
          </a:p>
        </p:txBody>
      </p:sp>
      <p:sp>
        <p:nvSpPr>
          <p:cNvPr id="19" name="Pladsholder til tekst 5"/>
          <p:cNvSpPr>
            <a:spLocks noGrp="1"/>
          </p:cNvSpPr>
          <p:nvPr>
            <p:ph type="body" sz="quarter" idx="32" hasCustomPrompt="1"/>
          </p:nvPr>
        </p:nvSpPr>
        <p:spPr>
          <a:xfrm>
            <a:off x="6184800" y="3736800"/>
            <a:ext cx="5580000" cy="2232000"/>
          </a:xfrm>
          <a:prstGeom prst="roundRect">
            <a:avLst>
              <a:gd name="adj" fmla="val 0"/>
            </a:avLst>
          </a:prstGeom>
          <a:solidFill>
            <a:schemeClr val="accent5"/>
          </a:solidFill>
        </p:spPr>
        <p:txBody>
          <a:bodyPr lIns="126000" tIns="126000" rIns="126000" bIns="126000"/>
          <a:lstStyle>
            <a:lvl1pPr>
              <a:defRPr sz="1800">
                <a:solidFill>
                  <a:schemeClr val="tx1"/>
                </a:solidFill>
              </a:defRPr>
            </a:lvl1pPr>
            <a:lvl2pPr marL="230400" indent="-230400">
              <a:spcBef>
                <a:spcPts val="1600"/>
              </a:spcBef>
              <a:defRPr sz="1800">
                <a:solidFill>
                  <a:schemeClr val="tx1"/>
                </a:solidFill>
              </a:defRPr>
            </a:lvl2pPr>
            <a:lvl3pPr marL="540000" indent="-180000">
              <a:defRPr sz="1500">
                <a:solidFill>
                  <a:schemeClr val="tx1"/>
                </a:solidFill>
              </a:defRPr>
            </a:lvl3pPr>
            <a:lvl4pPr marL="720000" indent="-180000">
              <a:defRPr sz="1200">
                <a:solidFill>
                  <a:schemeClr val="tx1"/>
                </a:solidFill>
              </a:defRPr>
            </a:lvl4pPr>
            <a:lvl5pPr marL="900000" indent="-180000">
              <a:defRPr sz="1000">
                <a:solidFill>
                  <a:schemeClr val="tx1"/>
                </a:solidFill>
              </a:defRPr>
            </a:lvl5pPr>
            <a:lvl6pPr marL="900000" indent="-180000">
              <a:buFont typeface="Arial" panose="020B0604020202020204" pitchFamily="34" charset="0"/>
              <a:buChar char="•"/>
              <a:defRPr>
                <a:solidFill>
                  <a:schemeClr val="tx1"/>
                </a:solidFill>
              </a:defRPr>
            </a:lvl6pPr>
            <a:lvl7pPr marL="900000" indent="-180000">
              <a:buFont typeface="Arial" panose="020B0604020202020204" pitchFamily="34" charset="0"/>
              <a:buChar char="•"/>
              <a:defRPr>
                <a:solidFill>
                  <a:schemeClr val="tx1"/>
                </a:solidFill>
              </a:defRPr>
            </a:lvl7pPr>
            <a:lvl8pPr marL="900000" indent="-180000">
              <a:buFont typeface="Arial" panose="020B0604020202020204" pitchFamily="34" charset="0"/>
              <a:buChar char="•"/>
              <a:defRPr>
                <a:solidFill>
                  <a:schemeClr val="tx1"/>
                </a:solidFill>
              </a:defRPr>
            </a:lvl8pPr>
            <a:lvl9pPr marL="900000" indent="-180000">
              <a:defRPr>
                <a:solidFill>
                  <a:schemeClr val="tx1"/>
                </a:solidFill>
              </a:defRPr>
            </a:lvl9pPr>
          </a:lstStyle>
          <a:p>
            <a:pPr lvl="0"/>
            <a:r>
              <a:rPr lang="da-DK" dirty="0"/>
              <a:t>Klik for at indsætte tekst</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6</a:t>
            </a:r>
          </a:p>
          <a:p>
            <a:pPr lvl="6"/>
            <a:r>
              <a:rPr lang="da-DK" dirty="0"/>
              <a:t>7</a:t>
            </a:r>
          </a:p>
        </p:txBody>
      </p:sp>
      <p:sp>
        <p:nvSpPr>
          <p:cNvPr id="13" name="Tekstboks 1">
            <a:extLst>
              <a:ext uri="{FF2B5EF4-FFF2-40B4-BE49-F238E27FC236}">
                <a16:creationId xmlns:a16="http://schemas.microsoft.com/office/drawing/2014/main" id="{6A76F5C7-C69F-4934-9774-B957CC930BAC}"/>
              </a:ext>
            </a:extLst>
          </p:cNvPr>
          <p:cNvSpPr txBox="1"/>
          <p:nvPr userDrawn="1"/>
        </p:nvSpPr>
        <p:spPr>
          <a:xfrm>
            <a:off x="-2664728" y="9873"/>
            <a:ext cx="2520000" cy="1628800"/>
          </a:xfrm>
          <a:prstGeom prst="rect">
            <a:avLst/>
          </a:prstGeom>
          <a:solidFill>
            <a:schemeClr val="bg1"/>
          </a:solidFill>
        </p:spPr>
        <p:txBody>
          <a:bodyPr wrap="square" lIns="108000" tIns="108000" rIns="108000" bIns="108000" rtlCol="0">
            <a:noAutofit/>
          </a:bodyPr>
          <a:lstStyle/>
          <a:p>
            <a:pPr algn="l"/>
            <a:r>
              <a:rPr lang="da-DK" sz="900" b="1" dirty="0">
                <a:solidFill>
                  <a:schemeClr val="tx1"/>
                </a:solidFill>
              </a:rPr>
              <a:t>Tekst-typografier</a:t>
            </a:r>
          </a:p>
          <a:p>
            <a:pPr algn="l"/>
            <a:r>
              <a:rPr lang="da-DK" sz="900" b="0" dirty="0">
                <a:solidFill>
                  <a:schemeClr val="tx1"/>
                </a:solidFill>
              </a:rPr>
              <a:t>Brug </a:t>
            </a:r>
            <a:r>
              <a:rPr lang="da-DK" sz="900" b="1" dirty="0">
                <a:solidFill>
                  <a:schemeClr val="tx1"/>
                </a:solidFill>
              </a:rPr>
              <a:t>TAB</a:t>
            </a:r>
            <a:r>
              <a:rPr lang="da-DK" sz="900" b="0" dirty="0">
                <a:solidFill>
                  <a:schemeClr val="tx1"/>
                </a:solidFill>
              </a:rPr>
              <a:t> for at gå frem i tekst-niveauer</a:t>
            </a:r>
          </a:p>
          <a:p>
            <a:pPr algn="l"/>
            <a:endParaRPr lang="da-DK" sz="900" b="0" dirty="0">
              <a:solidFill>
                <a:schemeClr val="tx1"/>
              </a:solidFill>
            </a:endParaRPr>
          </a:p>
          <a:p>
            <a:pPr algn="l"/>
            <a:r>
              <a:rPr lang="da-DK" sz="900" b="0" dirty="0">
                <a:solidFill>
                  <a:schemeClr val="tx1"/>
                </a:solidFill>
              </a:rPr>
              <a:t>Klik for at indsætte tekst</a:t>
            </a:r>
          </a:p>
          <a:p>
            <a:pPr marL="108000" indent="-108000" algn="l">
              <a:buFont typeface="Arial" panose="020B0604020202020204" pitchFamily="34" charset="0"/>
              <a:buChar char="•"/>
            </a:pPr>
            <a:r>
              <a:rPr lang="da-DK" sz="900" b="0" dirty="0">
                <a:solidFill>
                  <a:schemeClr val="tx1"/>
                </a:solidFill>
              </a:rPr>
              <a:t>Andet niveau</a:t>
            </a:r>
          </a:p>
          <a:p>
            <a:pPr marL="288000" indent="-108000" algn="l">
              <a:buFont typeface="Arial" panose="020B0604020202020204" pitchFamily="34" charset="0"/>
              <a:buChar char="•"/>
            </a:pPr>
            <a:r>
              <a:rPr lang="da-DK" sz="800" b="0" dirty="0">
                <a:solidFill>
                  <a:schemeClr val="tx1"/>
                </a:solidFill>
              </a:rPr>
              <a:t>Tredje niveau</a:t>
            </a:r>
          </a:p>
          <a:p>
            <a:pPr marL="468000" indent="-108000" algn="l">
              <a:buFont typeface="Arial" panose="020B0604020202020204" pitchFamily="34" charset="0"/>
              <a:buChar char="•"/>
            </a:pPr>
            <a:r>
              <a:rPr lang="da-DK" sz="600" b="0" dirty="0">
                <a:solidFill>
                  <a:schemeClr val="tx1"/>
                </a:solidFill>
              </a:rPr>
              <a:t>Fjerde niveau</a:t>
            </a:r>
          </a:p>
          <a:p>
            <a:pPr marL="612000" indent="-108000" algn="l">
              <a:buFont typeface="Arial" panose="020B0604020202020204" pitchFamily="34" charset="0"/>
              <a:buChar char="•"/>
            </a:pPr>
            <a:r>
              <a:rPr lang="da-DK" sz="600" b="0" dirty="0">
                <a:solidFill>
                  <a:schemeClr val="tx1"/>
                </a:solidFill>
              </a:rPr>
              <a:t>Femte niveau</a:t>
            </a:r>
          </a:p>
          <a:p>
            <a:pPr algn="l"/>
            <a:endParaRPr lang="da-DK" sz="900" b="0" dirty="0">
              <a:solidFill>
                <a:schemeClr val="tx1"/>
              </a:solidFill>
            </a:endParaRPr>
          </a:p>
          <a:p>
            <a:pPr algn="l"/>
            <a:r>
              <a:rPr lang="da-DK" sz="900" b="0" dirty="0">
                <a:solidFill>
                  <a:schemeClr val="tx1"/>
                </a:solidFill>
              </a:rPr>
              <a:t>For at gå tilbage i tekst-niveauer, brug </a:t>
            </a:r>
            <a:r>
              <a:rPr lang="da-DK" sz="900" b="1" dirty="0">
                <a:solidFill>
                  <a:schemeClr val="tx1"/>
                </a:solidFill>
              </a:rPr>
              <a:t>SHIFT + TAB</a:t>
            </a:r>
          </a:p>
        </p:txBody>
      </p:sp>
      <p:sp>
        <p:nvSpPr>
          <p:cNvPr id="14" name="Tekstboks 1">
            <a:extLst>
              <a:ext uri="{FF2B5EF4-FFF2-40B4-BE49-F238E27FC236}">
                <a16:creationId xmlns:a16="http://schemas.microsoft.com/office/drawing/2014/main" id="{369365D5-B57A-4B65-975A-42D66B72F5C9}"/>
              </a:ext>
            </a:extLst>
          </p:cNvPr>
          <p:cNvSpPr txBox="1"/>
          <p:nvPr userDrawn="1"/>
        </p:nvSpPr>
        <p:spPr>
          <a:xfrm>
            <a:off x="-2665487" y="1772816"/>
            <a:ext cx="2520000" cy="1224136"/>
          </a:xfrm>
          <a:prstGeom prst="rect">
            <a:avLst/>
          </a:prstGeom>
          <a:solidFill>
            <a:schemeClr val="bg1"/>
          </a:solidFill>
        </p:spPr>
        <p:txBody>
          <a:bodyPr wrap="square" lIns="108000" tIns="108000" rIns="108000" bIns="108000" rtlCol="0">
            <a:noAutofit/>
          </a:bodyPr>
          <a:lstStyle/>
          <a:p>
            <a:pPr algn="l"/>
            <a:r>
              <a:rPr lang="da-DK" sz="900" b="1" dirty="0" err="1">
                <a:solidFill>
                  <a:schemeClr val="tx1"/>
                </a:solidFill>
              </a:rPr>
              <a:t>Tekstniveauer</a:t>
            </a:r>
            <a:r>
              <a:rPr lang="da-DK" sz="900" b="1" dirty="0">
                <a:solidFill>
                  <a:schemeClr val="tx1"/>
                </a:solidFill>
              </a:rPr>
              <a:t> i bokse</a:t>
            </a:r>
          </a:p>
          <a:p>
            <a:pPr algn="l"/>
            <a:r>
              <a:rPr lang="en-US" sz="900" b="0" dirty="0" err="1">
                <a:solidFill>
                  <a:schemeClr val="tx1"/>
                </a:solidFill>
              </a:rPr>
              <a:t>Til</a:t>
            </a:r>
            <a:r>
              <a:rPr lang="en-US" sz="900" b="0" dirty="0">
                <a:solidFill>
                  <a:schemeClr val="tx1"/>
                </a:solidFill>
              </a:rPr>
              <a:t> </a:t>
            </a:r>
            <a:r>
              <a:rPr lang="en-US" sz="900" b="0" dirty="0" err="1">
                <a:solidFill>
                  <a:schemeClr val="tx1"/>
                </a:solidFill>
              </a:rPr>
              <a:t>standardtekst</a:t>
            </a:r>
            <a:r>
              <a:rPr lang="en-US" sz="900" b="0" dirty="0">
                <a:solidFill>
                  <a:schemeClr val="tx1"/>
                </a:solidFill>
              </a:rPr>
              <a:t> </a:t>
            </a:r>
            <a:r>
              <a:rPr lang="en-US" sz="900" b="0" dirty="0" err="1">
                <a:solidFill>
                  <a:schemeClr val="tx1"/>
                </a:solidFill>
              </a:rPr>
              <a:t>bruges</a:t>
            </a:r>
            <a:r>
              <a:rPr lang="en-US" sz="900" b="0" dirty="0">
                <a:solidFill>
                  <a:schemeClr val="tx1"/>
                </a:solidFill>
              </a:rPr>
              <a:t> </a:t>
            </a:r>
            <a:r>
              <a:rPr lang="en-US" sz="900" b="0" dirty="0" err="1">
                <a:solidFill>
                  <a:schemeClr val="tx1"/>
                </a:solidFill>
              </a:rPr>
              <a:t>skriftstørrelse</a:t>
            </a:r>
            <a:r>
              <a:rPr lang="en-US" sz="900" b="0" dirty="0">
                <a:solidFill>
                  <a:schemeClr val="tx1"/>
                </a:solidFill>
              </a:rPr>
              <a:t> 18.</a:t>
            </a:r>
            <a:r>
              <a:rPr lang="da-DK" sz="900" b="0" dirty="0">
                <a:solidFill>
                  <a:schemeClr val="tx1"/>
                </a:solidFill>
              </a:rPr>
              <a:t> For mindre tekst bruges skriftstørrelse 15, 12 eller 10 – ikke mindre.</a:t>
            </a:r>
          </a:p>
          <a:p>
            <a:pPr algn="l"/>
            <a:endParaRPr lang="da-DK" sz="900" b="0" dirty="0">
              <a:solidFill>
                <a:schemeClr val="tx1"/>
              </a:solidFill>
            </a:endParaRPr>
          </a:p>
          <a:p>
            <a:pPr algn="l"/>
            <a:r>
              <a:rPr lang="da-DK" sz="900" b="0" dirty="0">
                <a:solidFill>
                  <a:schemeClr val="tx1"/>
                </a:solidFill>
              </a:rPr>
              <a:t>Underoverskrifter skrives med fed.</a:t>
            </a:r>
          </a:p>
        </p:txBody>
      </p:sp>
    </p:spTree>
    <p:extLst>
      <p:ext uri="{BB962C8B-B14F-4D97-AF65-F5344CB8AC3E}">
        <p14:creationId xmlns:p14="http://schemas.microsoft.com/office/powerpoint/2010/main" val="249019447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re tekstbokse bred rød">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a-DK" dirty="0"/>
              <a:t>Klik for at indsætte overskrift i en eller to linjer</a:t>
            </a:r>
          </a:p>
        </p:txBody>
      </p:sp>
      <p:sp>
        <p:nvSpPr>
          <p:cNvPr id="15" name="Pladsholder til tekst 2"/>
          <p:cNvSpPr>
            <a:spLocks noGrp="1"/>
          </p:cNvSpPr>
          <p:nvPr>
            <p:ph type="body" sz="quarter" idx="29" hasCustomPrompt="1"/>
          </p:nvPr>
        </p:nvSpPr>
        <p:spPr>
          <a:xfrm>
            <a:off x="424799" y="1352548"/>
            <a:ext cx="5580000" cy="2232000"/>
          </a:xfrm>
          <a:prstGeom prst="roundRect">
            <a:avLst>
              <a:gd name="adj" fmla="val 0"/>
            </a:avLst>
          </a:prstGeom>
          <a:solidFill>
            <a:schemeClr val="bg2"/>
          </a:solidFill>
        </p:spPr>
        <p:txBody>
          <a:bodyPr lIns="126000" tIns="126000" rIns="126000" bIns="126000"/>
          <a:lstStyle>
            <a:lvl1pPr>
              <a:defRPr sz="1800">
                <a:solidFill>
                  <a:schemeClr val="bg1"/>
                </a:solidFill>
              </a:defRPr>
            </a:lvl1pPr>
            <a:lvl2pPr marL="230400" indent="-230400">
              <a:spcBef>
                <a:spcPts val="1600"/>
              </a:spcBef>
              <a:defRPr sz="1800">
                <a:solidFill>
                  <a:schemeClr val="bg1"/>
                </a:solidFill>
              </a:defRPr>
            </a:lvl2pPr>
            <a:lvl3pPr marL="540000" indent="-180000">
              <a:defRPr sz="1500">
                <a:solidFill>
                  <a:schemeClr val="bg1"/>
                </a:solidFill>
              </a:defRPr>
            </a:lvl3pPr>
            <a:lvl4pPr marL="720000" indent="-180000">
              <a:defRPr sz="1200">
                <a:solidFill>
                  <a:schemeClr val="bg1"/>
                </a:solidFill>
              </a:defRPr>
            </a:lvl4pPr>
            <a:lvl5pPr marL="900000" indent="-180000">
              <a:defRPr sz="1000">
                <a:solidFill>
                  <a:schemeClr val="bg1"/>
                </a:solidFill>
              </a:defRPr>
            </a:lvl5pPr>
            <a:lvl6pPr marL="900000" indent="-180000">
              <a:buFont typeface="Arial" panose="020B0604020202020204" pitchFamily="34" charset="0"/>
              <a:buChar char="•"/>
              <a:defRPr>
                <a:solidFill>
                  <a:schemeClr val="bg1"/>
                </a:solidFill>
              </a:defRPr>
            </a:lvl6pPr>
            <a:lvl7pPr marL="900000" indent="-180000">
              <a:buFont typeface="Arial" panose="020B0604020202020204" pitchFamily="34" charset="0"/>
              <a:buChar char="•"/>
              <a:defRPr>
                <a:solidFill>
                  <a:schemeClr val="bg1"/>
                </a:solidFill>
              </a:defRPr>
            </a:lvl7pPr>
            <a:lvl8pPr marL="900000" indent="-180000">
              <a:buFont typeface="Arial" panose="020B0604020202020204" pitchFamily="34" charset="0"/>
              <a:buChar char="•"/>
              <a:defRPr>
                <a:solidFill>
                  <a:schemeClr val="bg1"/>
                </a:solidFill>
              </a:defRPr>
            </a:lvl8pPr>
            <a:lvl9pPr marL="900000" indent="-180000">
              <a:defRPr>
                <a:solidFill>
                  <a:schemeClr val="bg1"/>
                </a:solidFill>
              </a:defRPr>
            </a:lvl9pPr>
          </a:lstStyle>
          <a:p>
            <a:pPr lvl="0"/>
            <a:r>
              <a:rPr lang="da-DK" dirty="0"/>
              <a:t>Klik for at indsætte tekst</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6</a:t>
            </a:r>
          </a:p>
          <a:p>
            <a:pPr lvl="6"/>
            <a:r>
              <a:rPr lang="da-DK" dirty="0"/>
              <a:t>7</a:t>
            </a:r>
          </a:p>
        </p:txBody>
      </p:sp>
      <p:sp>
        <p:nvSpPr>
          <p:cNvPr id="16" name="Pladsholder til tekst 3"/>
          <p:cNvSpPr>
            <a:spLocks noGrp="1"/>
          </p:cNvSpPr>
          <p:nvPr>
            <p:ph type="body" sz="quarter" idx="30" hasCustomPrompt="1"/>
          </p:nvPr>
        </p:nvSpPr>
        <p:spPr>
          <a:xfrm>
            <a:off x="424800" y="3736800"/>
            <a:ext cx="11340000" cy="2232000"/>
          </a:xfrm>
          <a:prstGeom prst="roundRect">
            <a:avLst>
              <a:gd name="adj" fmla="val 0"/>
            </a:avLst>
          </a:prstGeom>
          <a:solidFill>
            <a:schemeClr val="bg2"/>
          </a:solidFill>
        </p:spPr>
        <p:txBody>
          <a:bodyPr lIns="126000" tIns="126000" rIns="126000" bIns="126000"/>
          <a:lstStyle>
            <a:lvl1pPr>
              <a:defRPr sz="1800">
                <a:solidFill>
                  <a:schemeClr val="bg1"/>
                </a:solidFill>
              </a:defRPr>
            </a:lvl1pPr>
            <a:lvl2pPr marL="230400" indent="-230400">
              <a:spcBef>
                <a:spcPts val="1600"/>
              </a:spcBef>
              <a:defRPr sz="1800">
                <a:solidFill>
                  <a:schemeClr val="bg1"/>
                </a:solidFill>
              </a:defRPr>
            </a:lvl2pPr>
            <a:lvl3pPr marL="540000" indent="-180000">
              <a:defRPr sz="1500">
                <a:solidFill>
                  <a:schemeClr val="bg1"/>
                </a:solidFill>
              </a:defRPr>
            </a:lvl3pPr>
            <a:lvl4pPr marL="720000" indent="-180000">
              <a:defRPr sz="1200">
                <a:solidFill>
                  <a:schemeClr val="bg1"/>
                </a:solidFill>
              </a:defRPr>
            </a:lvl4pPr>
            <a:lvl5pPr marL="900000" indent="-180000">
              <a:defRPr sz="1000">
                <a:solidFill>
                  <a:schemeClr val="bg1"/>
                </a:solidFill>
              </a:defRPr>
            </a:lvl5pPr>
            <a:lvl6pPr marL="900000" indent="-180000">
              <a:buFont typeface="Arial" panose="020B0604020202020204" pitchFamily="34" charset="0"/>
              <a:buChar char="•"/>
              <a:defRPr>
                <a:solidFill>
                  <a:schemeClr val="bg1"/>
                </a:solidFill>
              </a:defRPr>
            </a:lvl6pPr>
            <a:lvl7pPr marL="900000" indent="-180000">
              <a:buFont typeface="Arial" panose="020B0604020202020204" pitchFamily="34" charset="0"/>
              <a:buChar char="•"/>
              <a:defRPr>
                <a:solidFill>
                  <a:schemeClr val="bg1"/>
                </a:solidFill>
              </a:defRPr>
            </a:lvl7pPr>
            <a:lvl8pPr marL="900000" indent="-180000">
              <a:buFont typeface="Arial" panose="020B0604020202020204" pitchFamily="34" charset="0"/>
              <a:buChar char="•"/>
              <a:defRPr>
                <a:solidFill>
                  <a:schemeClr val="bg1"/>
                </a:solidFill>
              </a:defRPr>
            </a:lvl8pPr>
            <a:lvl9pPr marL="900000" indent="-180000">
              <a:defRPr>
                <a:solidFill>
                  <a:schemeClr val="bg1"/>
                </a:solidFill>
              </a:defRPr>
            </a:lvl9pPr>
          </a:lstStyle>
          <a:p>
            <a:pPr lvl="0"/>
            <a:r>
              <a:rPr lang="da-DK" dirty="0"/>
              <a:t>Klik for at indsætte tekst</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6</a:t>
            </a:r>
          </a:p>
          <a:p>
            <a:pPr lvl="6"/>
            <a:r>
              <a:rPr lang="da-DK" dirty="0"/>
              <a:t>7</a:t>
            </a:r>
          </a:p>
        </p:txBody>
      </p:sp>
      <p:sp>
        <p:nvSpPr>
          <p:cNvPr id="17" name="Pladsholder til tekst 4"/>
          <p:cNvSpPr>
            <a:spLocks noGrp="1"/>
          </p:cNvSpPr>
          <p:nvPr>
            <p:ph type="body" sz="quarter" idx="31" hasCustomPrompt="1"/>
          </p:nvPr>
        </p:nvSpPr>
        <p:spPr>
          <a:xfrm>
            <a:off x="6184799" y="1352549"/>
            <a:ext cx="5580000" cy="2232000"/>
          </a:xfrm>
          <a:prstGeom prst="roundRect">
            <a:avLst>
              <a:gd name="adj" fmla="val 0"/>
            </a:avLst>
          </a:prstGeom>
          <a:solidFill>
            <a:schemeClr val="bg2"/>
          </a:solidFill>
        </p:spPr>
        <p:txBody>
          <a:bodyPr lIns="126000" tIns="126000" rIns="126000" bIns="126000"/>
          <a:lstStyle>
            <a:lvl1pPr>
              <a:defRPr sz="1800">
                <a:solidFill>
                  <a:schemeClr val="bg1"/>
                </a:solidFill>
              </a:defRPr>
            </a:lvl1pPr>
            <a:lvl2pPr marL="230400" indent="-230400">
              <a:spcBef>
                <a:spcPts val="1600"/>
              </a:spcBef>
              <a:defRPr sz="1800">
                <a:solidFill>
                  <a:schemeClr val="bg1"/>
                </a:solidFill>
              </a:defRPr>
            </a:lvl2pPr>
            <a:lvl3pPr marL="540000" indent="-180000">
              <a:defRPr sz="1500">
                <a:solidFill>
                  <a:schemeClr val="bg1"/>
                </a:solidFill>
              </a:defRPr>
            </a:lvl3pPr>
            <a:lvl4pPr marL="720000" indent="-180000">
              <a:defRPr sz="1200">
                <a:solidFill>
                  <a:schemeClr val="bg1"/>
                </a:solidFill>
              </a:defRPr>
            </a:lvl4pPr>
            <a:lvl5pPr marL="900000" indent="-180000">
              <a:defRPr sz="1000">
                <a:solidFill>
                  <a:schemeClr val="bg1"/>
                </a:solidFill>
              </a:defRPr>
            </a:lvl5pPr>
            <a:lvl6pPr marL="900000" indent="-180000">
              <a:buFont typeface="Arial" panose="020B0604020202020204" pitchFamily="34" charset="0"/>
              <a:buChar char="•"/>
              <a:defRPr>
                <a:solidFill>
                  <a:schemeClr val="bg1"/>
                </a:solidFill>
              </a:defRPr>
            </a:lvl6pPr>
            <a:lvl7pPr marL="900000" indent="-180000">
              <a:buFont typeface="Arial" panose="020B0604020202020204" pitchFamily="34" charset="0"/>
              <a:buChar char="•"/>
              <a:defRPr>
                <a:solidFill>
                  <a:schemeClr val="bg1"/>
                </a:solidFill>
              </a:defRPr>
            </a:lvl7pPr>
            <a:lvl8pPr marL="900000" indent="-180000">
              <a:buFont typeface="Arial" panose="020B0604020202020204" pitchFamily="34" charset="0"/>
              <a:buChar char="•"/>
              <a:defRPr>
                <a:solidFill>
                  <a:schemeClr val="bg1"/>
                </a:solidFill>
              </a:defRPr>
            </a:lvl8pPr>
            <a:lvl9pPr marL="900000" indent="-180000">
              <a:defRPr>
                <a:solidFill>
                  <a:schemeClr val="bg1"/>
                </a:solidFill>
              </a:defRPr>
            </a:lvl9pPr>
          </a:lstStyle>
          <a:p>
            <a:pPr lvl="0"/>
            <a:r>
              <a:rPr lang="da-DK" dirty="0"/>
              <a:t>Klik for at indsætte tekst</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6</a:t>
            </a:r>
          </a:p>
          <a:p>
            <a:pPr lvl="6"/>
            <a:r>
              <a:rPr lang="da-DK" dirty="0"/>
              <a:t>7</a:t>
            </a:r>
          </a:p>
        </p:txBody>
      </p:sp>
      <p:sp>
        <p:nvSpPr>
          <p:cNvPr id="3" name="Pladsholder til dato 2"/>
          <p:cNvSpPr>
            <a:spLocks noGrp="1"/>
          </p:cNvSpPr>
          <p:nvPr>
            <p:ph type="dt" sz="half" idx="10"/>
          </p:nvPr>
        </p:nvSpPr>
        <p:spPr/>
        <p:txBody>
          <a:bodyPr/>
          <a:lstStyle/>
          <a:p>
            <a:fld id="{AF6003D8-67D0-4BF6-970C-0F9DF0FD8DCA}" type="datetime2">
              <a:rPr lang="da-DK" smtClean="0"/>
              <a:t>1. november 2022</a:t>
            </a:fld>
            <a:endParaRPr lang="da-DK" dirty="0"/>
          </a:p>
        </p:txBody>
      </p:sp>
      <p:sp>
        <p:nvSpPr>
          <p:cNvPr id="4" name="Pladsholder til sidefod 3" hidden="1"/>
          <p:cNvSpPr>
            <a:spLocks noGrp="1"/>
          </p:cNvSpPr>
          <p:nvPr>
            <p:ph type="ftr" sz="quarter" idx="11"/>
          </p:nvPr>
        </p:nvSpPr>
        <p:spPr/>
        <p:txBody>
          <a:bodyPr/>
          <a:lstStyle/>
          <a:p>
            <a:endParaRPr lang="da-DK" dirty="0"/>
          </a:p>
        </p:txBody>
      </p:sp>
      <p:sp>
        <p:nvSpPr>
          <p:cNvPr id="5" name="Pladsholder til diasnummer 4"/>
          <p:cNvSpPr>
            <a:spLocks noGrp="1"/>
          </p:cNvSpPr>
          <p:nvPr>
            <p:ph type="sldNum" sz="quarter" idx="12"/>
          </p:nvPr>
        </p:nvSpPr>
        <p:spPr/>
        <p:txBody>
          <a:bodyPr/>
          <a:lstStyle/>
          <a:p>
            <a:fld id="{667EC89C-17A0-4E64-A6D2-B825673CEEDF}" type="slidenum">
              <a:rPr lang="da-DK" smtClean="0"/>
              <a:pPr/>
              <a:t>‹nr.›</a:t>
            </a:fld>
            <a:endParaRPr lang="da-DK" dirty="0"/>
          </a:p>
        </p:txBody>
      </p:sp>
      <p:sp>
        <p:nvSpPr>
          <p:cNvPr id="12" name="Tekstboks 1">
            <a:extLst>
              <a:ext uri="{FF2B5EF4-FFF2-40B4-BE49-F238E27FC236}">
                <a16:creationId xmlns:a16="http://schemas.microsoft.com/office/drawing/2014/main" id="{C2183B9B-59C7-43A6-83D3-5B0A516DBF40}"/>
              </a:ext>
            </a:extLst>
          </p:cNvPr>
          <p:cNvSpPr txBox="1"/>
          <p:nvPr userDrawn="1"/>
        </p:nvSpPr>
        <p:spPr>
          <a:xfrm>
            <a:off x="-2664728" y="9873"/>
            <a:ext cx="2520000" cy="1628800"/>
          </a:xfrm>
          <a:prstGeom prst="rect">
            <a:avLst/>
          </a:prstGeom>
          <a:solidFill>
            <a:schemeClr val="bg1"/>
          </a:solidFill>
        </p:spPr>
        <p:txBody>
          <a:bodyPr wrap="square" lIns="108000" tIns="108000" rIns="108000" bIns="108000" rtlCol="0">
            <a:noAutofit/>
          </a:bodyPr>
          <a:lstStyle/>
          <a:p>
            <a:pPr algn="l"/>
            <a:r>
              <a:rPr lang="da-DK" sz="900" b="1" dirty="0">
                <a:solidFill>
                  <a:schemeClr val="tx1"/>
                </a:solidFill>
              </a:rPr>
              <a:t>Tekst-typografier</a:t>
            </a:r>
          </a:p>
          <a:p>
            <a:pPr algn="l"/>
            <a:r>
              <a:rPr lang="da-DK" sz="900" b="0" dirty="0">
                <a:solidFill>
                  <a:schemeClr val="tx1"/>
                </a:solidFill>
              </a:rPr>
              <a:t>Brug </a:t>
            </a:r>
            <a:r>
              <a:rPr lang="da-DK" sz="900" b="1" dirty="0">
                <a:solidFill>
                  <a:schemeClr val="tx1"/>
                </a:solidFill>
              </a:rPr>
              <a:t>TAB</a:t>
            </a:r>
            <a:r>
              <a:rPr lang="da-DK" sz="900" b="0" dirty="0">
                <a:solidFill>
                  <a:schemeClr val="tx1"/>
                </a:solidFill>
              </a:rPr>
              <a:t> for at gå frem i tekst-niveauer</a:t>
            </a:r>
          </a:p>
          <a:p>
            <a:pPr algn="l"/>
            <a:endParaRPr lang="da-DK" sz="900" b="0" dirty="0">
              <a:solidFill>
                <a:schemeClr val="tx1"/>
              </a:solidFill>
            </a:endParaRPr>
          </a:p>
          <a:p>
            <a:pPr algn="l"/>
            <a:r>
              <a:rPr lang="da-DK" sz="900" b="0" dirty="0">
                <a:solidFill>
                  <a:schemeClr val="tx1"/>
                </a:solidFill>
              </a:rPr>
              <a:t>Klik for at indsætte tekst</a:t>
            </a:r>
          </a:p>
          <a:p>
            <a:pPr marL="108000" indent="-108000" algn="l">
              <a:buFont typeface="Arial" panose="020B0604020202020204" pitchFamily="34" charset="0"/>
              <a:buChar char="•"/>
            </a:pPr>
            <a:r>
              <a:rPr lang="da-DK" sz="900" b="0" dirty="0">
                <a:solidFill>
                  <a:schemeClr val="tx1"/>
                </a:solidFill>
              </a:rPr>
              <a:t>Andet niveau</a:t>
            </a:r>
          </a:p>
          <a:p>
            <a:pPr marL="288000" indent="-108000" algn="l">
              <a:buFont typeface="Arial" panose="020B0604020202020204" pitchFamily="34" charset="0"/>
              <a:buChar char="•"/>
            </a:pPr>
            <a:r>
              <a:rPr lang="da-DK" sz="800" b="0" dirty="0">
                <a:solidFill>
                  <a:schemeClr val="tx1"/>
                </a:solidFill>
              </a:rPr>
              <a:t>Tredje niveau</a:t>
            </a:r>
          </a:p>
          <a:p>
            <a:pPr marL="468000" indent="-108000" algn="l">
              <a:buFont typeface="Arial" panose="020B0604020202020204" pitchFamily="34" charset="0"/>
              <a:buChar char="•"/>
            </a:pPr>
            <a:r>
              <a:rPr lang="da-DK" sz="600" b="0" dirty="0">
                <a:solidFill>
                  <a:schemeClr val="tx1"/>
                </a:solidFill>
              </a:rPr>
              <a:t>Fjerde niveau</a:t>
            </a:r>
          </a:p>
          <a:p>
            <a:pPr marL="612000" indent="-108000" algn="l">
              <a:buFont typeface="Arial" panose="020B0604020202020204" pitchFamily="34" charset="0"/>
              <a:buChar char="•"/>
            </a:pPr>
            <a:r>
              <a:rPr lang="da-DK" sz="600" b="0" dirty="0">
                <a:solidFill>
                  <a:schemeClr val="tx1"/>
                </a:solidFill>
              </a:rPr>
              <a:t>Femte niveau</a:t>
            </a:r>
          </a:p>
          <a:p>
            <a:pPr algn="l"/>
            <a:endParaRPr lang="da-DK" sz="900" b="0" dirty="0">
              <a:solidFill>
                <a:schemeClr val="tx1"/>
              </a:solidFill>
            </a:endParaRPr>
          </a:p>
          <a:p>
            <a:pPr algn="l"/>
            <a:r>
              <a:rPr lang="da-DK" sz="900" b="0" dirty="0">
                <a:solidFill>
                  <a:schemeClr val="tx1"/>
                </a:solidFill>
              </a:rPr>
              <a:t>For at gå tilbage i tekst-niveauer, brug </a:t>
            </a:r>
            <a:r>
              <a:rPr lang="da-DK" sz="900" b="1" dirty="0">
                <a:solidFill>
                  <a:schemeClr val="tx1"/>
                </a:solidFill>
              </a:rPr>
              <a:t>SHIFT + TAB</a:t>
            </a:r>
          </a:p>
        </p:txBody>
      </p:sp>
      <p:sp>
        <p:nvSpPr>
          <p:cNvPr id="13" name="Tekstboks 1">
            <a:extLst>
              <a:ext uri="{FF2B5EF4-FFF2-40B4-BE49-F238E27FC236}">
                <a16:creationId xmlns:a16="http://schemas.microsoft.com/office/drawing/2014/main" id="{DEE2156B-3C33-47C8-BCF7-0EFB40385178}"/>
              </a:ext>
            </a:extLst>
          </p:cNvPr>
          <p:cNvSpPr txBox="1"/>
          <p:nvPr userDrawn="1"/>
        </p:nvSpPr>
        <p:spPr>
          <a:xfrm>
            <a:off x="-2665487" y="1772816"/>
            <a:ext cx="2520000" cy="1224136"/>
          </a:xfrm>
          <a:prstGeom prst="rect">
            <a:avLst/>
          </a:prstGeom>
          <a:solidFill>
            <a:schemeClr val="bg1"/>
          </a:solidFill>
        </p:spPr>
        <p:txBody>
          <a:bodyPr wrap="square" lIns="108000" tIns="108000" rIns="108000" bIns="108000" rtlCol="0">
            <a:noAutofit/>
          </a:bodyPr>
          <a:lstStyle/>
          <a:p>
            <a:pPr algn="l"/>
            <a:r>
              <a:rPr lang="da-DK" sz="900" b="1" dirty="0" err="1">
                <a:solidFill>
                  <a:schemeClr val="tx1"/>
                </a:solidFill>
              </a:rPr>
              <a:t>Tekstniveauer</a:t>
            </a:r>
            <a:r>
              <a:rPr lang="da-DK" sz="900" b="1" dirty="0">
                <a:solidFill>
                  <a:schemeClr val="tx1"/>
                </a:solidFill>
              </a:rPr>
              <a:t> i bokse</a:t>
            </a:r>
          </a:p>
          <a:p>
            <a:pPr algn="l"/>
            <a:r>
              <a:rPr lang="en-US" sz="900" b="0" dirty="0" err="1">
                <a:solidFill>
                  <a:schemeClr val="tx1"/>
                </a:solidFill>
              </a:rPr>
              <a:t>Til</a:t>
            </a:r>
            <a:r>
              <a:rPr lang="en-US" sz="900" b="0" dirty="0">
                <a:solidFill>
                  <a:schemeClr val="tx1"/>
                </a:solidFill>
              </a:rPr>
              <a:t> </a:t>
            </a:r>
            <a:r>
              <a:rPr lang="en-US" sz="900" b="0" dirty="0" err="1">
                <a:solidFill>
                  <a:schemeClr val="tx1"/>
                </a:solidFill>
              </a:rPr>
              <a:t>standardtekst</a:t>
            </a:r>
            <a:r>
              <a:rPr lang="en-US" sz="900" b="0" dirty="0">
                <a:solidFill>
                  <a:schemeClr val="tx1"/>
                </a:solidFill>
              </a:rPr>
              <a:t> </a:t>
            </a:r>
            <a:r>
              <a:rPr lang="en-US" sz="900" b="0" dirty="0" err="1">
                <a:solidFill>
                  <a:schemeClr val="tx1"/>
                </a:solidFill>
              </a:rPr>
              <a:t>bruges</a:t>
            </a:r>
            <a:r>
              <a:rPr lang="en-US" sz="900" b="0" dirty="0">
                <a:solidFill>
                  <a:schemeClr val="tx1"/>
                </a:solidFill>
              </a:rPr>
              <a:t> </a:t>
            </a:r>
            <a:r>
              <a:rPr lang="en-US" sz="900" b="0" dirty="0" err="1">
                <a:solidFill>
                  <a:schemeClr val="tx1"/>
                </a:solidFill>
              </a:rPr>
              <a:t>skriftstørrelse</a:t>
            </a:r>
            <a:r>
              <a:rPr lang="en-US" sz="900" b="0" dirty="0">
                <a:solidFill>
                  <a:schemeClr val="tx1"/>
                </a:solidFill>
              </a:rPr>
              <a:t> 18.</a:t>
            </a:r>
            <a:r>
              <a:rPr lang="da-DK" sz="900" b="0" dirty="0">
                <a:solidFill>
                  <a:schemeClr val="tx1"/>
                </a:solidFill>
              </a:rPr>
              <a:t> For mindre tekst bruges skriftstørrelse 15, 12 eller 10 – ikke mindre.</a:t>
            </a:r>
          </a:p>
          <a:p>
            <a:pPr algn="l"/>
            <a:endParaRPr lang="da-DK" sz="900" b="0" dirty="0">
              <a:solidFill>
                <a:schemeClr val="tx1"/>
              </a:solidFill>
            </a:endParaRPr>
          </a:p>
          <a:p>
            <a:pPr algn="l"/>
            <a:r>
              <a:rPr lang="da-DK" sz="900" b="0" dirty="0">
                <a:solidFill>
                  <a:schemeClr val="tx1"/>
                </a:solidFill>
              </a:rPr>
              <a:t>Underoverskrifter skrives med fed.</a:t>
            </a:r>
          </a:p>
        </p:txBody>
      </p:sp>
    </p:spTree>
    <p:extLst>
      <p:ext uri="{BB962C8B-B14F-4D97-AF65-F5344CB8AC3E}">
        <p14:creationId xmlns:p14="http://schemas.microsoft.com/office/powerpoint/2010/main" val="231058656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re tekstbokse bred mørk">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a-DK" dirty="0"/>
              <a:t>Klik for at indsætte overskrift i en eller to linjer</a:t>
            </a:r>
          </a:p>
        </p:txBody>
      </p:sp>
      <p:sp>
        <p:nvSpPr>
          <p:cNvPr id="15" name="Pladsholder til tekst 2"/>
          <p:cNvSpPr>
            <a:spLocks noGrp="1"/>
          </p:cNvSpPr>
          <p:nvPr>
            <p:ph type="body" sz="quarter" idx="29" hasCustomPrompt="1"/>
          </p:nvPr>
        </p:nvSpPr>
        <p:spPr>
          <a:xfrm>
            <a:off x="424799" y="1352548"/>
            <a:ext cx="5580000" cy="2232000"/>
          </a:xfrm>
          <a:prstGeom prst="roundRect">
            <a:avLst>
              <a:gd name="adj" fmla="val 0"/>
            </a:avLst>
          </a:prstGeom>
          <a:solidFill>
            <a:srgbClr val="666666"/>
          </a:solidFill>
        </p:spPr>
        <p:txBody>
          <a:bodyPr lIns="126000" tIns="126000" rIns="126000" bIns="126000"/>
          <a:lstStyle>
            <a:lvl1pPr>
              <a:defRPr sz="1800">
                <a:solidFill>
                  <a:schemeClr val="bg1"/>
                </a:solidFill>
              </a:defRPr>
            </a:lvl1pPr>
            <a:lvl2pPr marL="230400" indent="-230400">
              <a:spcBef>
                <a:spcPts val="1600"/>
              </a:spcBef>
              <a:defRPr sz="1800">
                <a:solidFill>
                  <a:schemeClr val="bg1"/>
                </a:solidFill>
              </a:defRPr>
            </a:lvl2pPr>
            <a:lvl3pPr marL="540000" indent="-180000">
              <a:defRPr sz="1500">
                <a:solidFill>
                  <a:schemeClr val="bg1"/>
                </a:solidFill>
              </a:defRPr>
            </a:lvl3pPr>
            <a:lvl4pPr marL="720000" indent="-180000">
              <a:defRPr sz="1200">
                <a:solidFill>
                  <a:schemeClr val="bg1"/>
                </a:solidFill>
              </a:defRPr>
            </a:lvl4pPr>
            <a:lvl5pPr marL="900000" indent="-180000">
              <a:defRPr sz="1000">
                <a:solidFill>
                  <a:schemeClr val="bg1"/>
                </a:solidFill>
              </a:defRPr>
            </a:lvl5pPr>
            <a:lvl6pPr marL="900000" indent="-180000">
              <a:buFont typeface="Arial" panose="020B0604020202020204" pitchFamily="34" charset="0"/>
              <a:buChar char="•"/>
              <a:defRPr>
                <a:solidFill>
                  <a:schemeClr val="bg1"/>
                </a:solidFill>
              </a:defRPr>
            </a:lvl6pPr>
            <a:lvl7pPr marL="900000" indent="-180000">
              <a:buFont typeface="Arial" panose="020B0604020202020204" pitchFamily="34" charset="0"/>
              <a:buChar char="•"/>
              <a:defRPr>
                <a:solidFill>
                  <a:schemeClr val="bg1"/>
                </a:solidFill>
              </a:defRPr>
            </a:lvl7pPr>
            <a:lvl8pPr marL="720000" indent="0">
              <a:buFont typeface="Arial" panose="020B0604020202020204" pitchFamily="34" charset="0"/>
              <a:buNone/>
              <a:defRPr>
                <a:solidFill>
                  <a:schemeClr val="bg1"/>
                </a:solidFill>
              </a:defRPr>
            </a:lvl8pPr>
            <a:lvl9pPr marL="900000" indent="-180000">
              <a:defRPr>
                <a:solidFill>
                  <a:schemeClr val="bg1"/>
                </a:solidFill>
              </a:defRPr>
            </a:lvl9pPr>
          </a:lstStyle>
          <a:p>
            <a:pPr lvl="0"/>
            <a:r>
              <a:rPr lang="da-DK" dirty="0"/>
              <a:t>Klik for at indsætte tekst</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6</a:t>
            </a:r>
          </a:p>
          <a:p>
            <a:pPr lvl="6"/>
            <a:r>
              <a:rPr lang="da-DK" dirty="0"/>
              <a:t>7</a:t>
            </a:r>
          </a:p>
        </p:txBody>
      </p:sp>
      <p:sp>
        <p:nvSpPr>
          <p:cNvPr id="16" name="Pladsholder til tekst 3"/>
          <p:cNvSpPr>
            <a:spLocks noGrp="1"/>
          </p:cNvSpPr>
          <p:nvPr>
            <p:ph type="body" sz="quarter" idx="30" hasCustomPrompt="1"/>
          </p:nvPr>
        </p:nvSpPr>
        <p:spPr>
          <a:xfrm>
            <a:off x="424800" y="3736800"/>
            <a:ext cx="11340000" cy="2232000"/>
          </a:xfrm>
          <a:prstGeom prst="roundRect">
            <a:avLst>
              <a:gd name="adj" fmla="val 0"/>
            </a:avLst>
          </a:prstGeom>
          <a:solidFill>
            <a:srgbClr val="666666"/>
          </a:solidFill>
        </p:spPr>
        <p:txBody>
          <a:bodyPr lIns="126000" tIns="126000" rIns="126000" bIns="126000"/>
          <a:lstStyle>
            <a:lvl1pPr>
              <a:defRPr sz="1800">
                <a:solidFill>
                  <a:schemeClr val="bg1"/>
                </a:solidFill>
              </a:defRPr>
            </a:lvl1pPr>
            <a:lvl2pPr marL="230400" indent="-230400">
              <a:spcBef>
                <a:spcPts val="1600"/>
              </a:spcBef>
              <a:defRPr sz="1800">
                <a:solidFill>
                  <a:schemeClr val="bg1"/>
                </a:solidFill>
              </a:defRPr>
            </a:lvl2pPr>
            <a:lvl3pPr marL="540000" indent="-180000">
              <a:defRPr sz="1500">
                <a:solidFill>
                  <a:schemeClr val="bg1"/>
                </a:solidFill>
              </a:defRPr>
            </a:lvl3pPr>
            <a:lvl4pPr marL="720000" indent="-180000">
              <a:defRPr sz="1200">
                <a:solidFill>
                  <a:schemeClr val="bg1"/>
                </a:solidFill>
              </a:defRPr>
            </a:lvl4pPr>
            <a:lvl5pPr marL="900000" indent="-180000">
              <a:defRPr sz="1000">
                <a:solidFill>
                  <a:schemeClr val="bg1"/>
                </a:solidFill>
              </a:defRPr>
            </a:lvl5pPr>
            <a:lvl6pPr marL="900000" indent="-180000">
              <a:buFont typeface="Arial" panose="020B0604020202020204" pitchFamily="34" charset="0"/>
              <a:buChar char="•"/>
              <a:defRPr>
                <a:solidFill>
                  <a:schemeClr val="bg1"/>
                </a:solidFill>
              </a:defRPr>
            </a:lvl6pPr>
            <a:lvl7pPr marL="900000" indent="-180000">
              <a:buFont typeface="Arial" panose="020B0604020202020204" pitchFamily="34" charset="0"/>
              <a:buChar char="•"/>
              <a:defRPr>
                <a:solidFill>
                  <a:schemeClr val="bg1"/>
                </a:solidFill>
              </a:defRPr>
            </a:lvl7pPr>
            <a:lvl8pPr marL="900000" indent="-180000">
              <a:buFont typeface="Arial" panose="020B0604020202020204" pitchFamily="34" charset="0"/>
              <a:buChar char="•"/>
              <a:defRPr>
                <a:solidFill>
                  <a:schemeClr val="bg1"/>
                </a:solidFill>
              </a:defRPr>
            </a:lvl8pPr>
            <a:lvl9pPr marL="900000" indent="-180000">
              <a:defRPr>
                <a:solidFill>
                  <a:schemeClr val="bg1"/>
                </a:solidFill>
              </a:defRPr>
            </a:lvl9pPr>
          </a:lstStyle>
          <a:p>
            <a:pPr lvl="0"/>
            <a:r>
              <a:rPr lang="da-DK" dirty="0"/>
              <a:t>Klik for at indsætte tekst</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6</a:t>
            </a:r>
          </a:p>
          <a:p>
            <a:pPr lvl="6"/>
            <a:r>
              <a:rPr lang="da-DK" dirty="0"/>
              <a:t>7</a:t>
            </a:r>
          </a:p>
        </p:txBody>
      </p:sp>
      <p:sp>
        <p:nvSpPr>
          <p:cNvPr id="17" name="Pladsholder til tekst 4"/>
          <p:cNvSpPr>
            <a:spLocks noGrp="1"/>
          </p:cNvSpPr>
          <p:nvPr>
            <p:ph type="body" sz="quarter" idx="31" hasCustomPrompt="1"/>
          </p:nvPr>
        </p:nvSpPr>
        <p:spPr>
          <a:xfrm>
            <a:off x="6184799" y="1352549"/>
            <a:ext cx="5580000" cy="2232000"/>
          </a:xfrm>
          <a:prstGeom prst="roundRect">
            <a:avLst>
              <a:gd name="adj" fmla="val 0"/>
            </a:avLst>
          </a:prstGeom>
          <a:solidFill>
            <a:srgbClr val="666666"/>
          </a:solidFill>
        </p:spPr>
        <p:txBody>
          <a:bodyPr lIns="126000" tIns="126000" rIns="126000" bIns="126000"/>
          <a:lstStyle>
            <a:lvl1pPr>
              <a:defRPr sz="1800">
                <a:solidFill>
                  <a:schemeClr val="bg1"/>
                </a:solidFill>
              </a:defRPr>
            </a:lvl1pPr>
            <a:lvl2pPr marL="230400" indent="-230400">
              <a:spcBef>
                <a:spcPts val="1600"/>
              </a:spcBef>
              <a:defRPr sz="1800">
                <a:solidFill>
                  <a:schemeClr val="bg1"/>
                </a:solidFill>
              </a:defRPr>
            </a:lvl2pPr>
            <a:lvl3pPr marL="540000" indent="-180000">
              <a:defRPr sz="1500">
                <a:solidFill>
                  <a:schemeClr val="bg1"/>
                </a:solidFill>
              </a:defRPr>
            </a:lvl3pPr>
            <a:lvl4pPr marL="720000" indent="-180000">
              <a:defRPr sz="1200">
                <a:solidFill>
                  <a:schemeClr val="bg1"/>
                </a:solidFill>
              </a:defRPr>
            </a:lvl4pPr>
            <a:lvl5pPr marL="900000" indent="-180000">
              <a:defRPr sz="1000">
                <a:solidFill>
                  <a:schemeClr val="bg1"/>
                </a:solidFill>
              </a:defRPr>
            </a:lvl5pPr>
            <a:lvl6pPr marL="900000" indent="-180000">
              <a:buFont typeface="Arial" panose="020B0604020202020204" pitchFamily="34" charset="0"/>
              <a:buChar char="•"/>
              <a:defRPr>
                <a:solidFill>
                  <a:schemeClr val="bg1"/>
                </a:solidFill>
              </a:defRPr>
            </a:lvl6pPr>
            <a:lvl7pPr marL="900000" indent="-180000">
              <a:buFont typeface="Arial" panose="020B0604020202020204" pitchFamily="34" charset="0"/>
              <a:buChar char="•"/>
              <a:defRPr>
                <a:solidFill>
                  <a:schemeClr val="bg1"/>
                </a:solidFill>
              </a:defRPr>
            </a:lvl7pPr>
            <a:lvl8pPr marL="720000" indent="0">
              <a:buFont typeface="Arial" panose="020B0604020202020204" pitchFamily="34" charset="0"/>
              <a:buNone/>
              <a:defRPr>
                <a:solidFill>
                  <a:schemeClr val="bg1"/>
                </a:solidFill>
              </a:defRPr>
            </a:lvl8pPr>
            <a:lvl9pPr marL="900000" indent="-180000">
              <a:defRPr>
                <a:solidFill>
                  <a:schemeClr val="bg1"/>
                </a:solidFill>
              </a:defRPr>
            </a:lvl9pPr>
          </a:lstStyle>
          <a:p>
            <a:pPr lvl="0"/>
            <a:r>
              <a:rPr lang="da-DK" dirty="0"/>
              <a:t>Klik for at indsætte tekst</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6</a:t>
            </a:r>
          </a:p>
          <a:p>
            <a:pPr lvl="6"/>
            <a:r>
              <a:rPr lang="da-DK" dirty="0"/>
              <a:t>7</a:t>
            </a:r>
          </a:p>
          <a:p>
            <a:pPr lvl="7"/>
            <a:endParaRPr lang="da-DK" dirty="0"/>
          </a:p>
        </p:txBody>
      </p:sp>
      <p:sp>
        <p:nvSpPr>
          <p:cNvPr id="3" name="Pladsholder til dato 2"/>
          <p:cNvSpPr>
            <a:spLocks noGrp="1"/>
          </p:cNvSpPr>
          <p:nvPr>
            <p:ph type="dt" sz="half" idx="10"/>
          </p:nvPr>
        </p:nvSpPr>
        <p:spPr/>
        <p:txBody>
          <a:bodyPr/>
          <a:lstStyle/>
          <a:p>
            <a:fld id="{AF6003D8-67D0-4BF6-970C-0F9DF0FD8DCA}" type="datetime2">
              <a:rPr lang="da-DK" smtClean="0"/>
              <a:t>1. november 2022</a:t>
            </a:fld>
            <a:endParaRPr lang="da-DK" dirty="0"/>
          </a:p>
        </p:txBody>
      </p:sp>
      <p:sp>
        <p:nvSpPr>
          <p:cNvPr id="4" name="Pladsholder til sidefod 3" hidden="1"/>
          <p:cNvSpPr>
            <a:spLocks noGrp="1"/>
          </p:cNvSpPr>
          <p:nvPr>
            <p:ph type="ftr" sz="quarter" idx="11"/>
          </p:nvPr>
        </p:nvSpPr>
        <p:spPr/>
        <p:txBody>
          <a:bodyPr/>
          <a:lstStyle/>
          <a:p>
            <a:endParaRPr lang="da-DK" dirty="0"/>
          </a:p>
        </p:txBody>
      </p:sp>
      <p:sp>
        <p:nvSpPr>
          <p:cNvPr id="5" name="Pladsholder til diasnummer 4"/>
          <p:cNvSpPr>
            <a:spLocks noGrp="1"/>
          </p:cNvSpPr>
          <p:nvPr>
            <p:ph type="sldNum" sz="quarter" idx="12"/>
          </p:nvPr>
        </p:nvSpPr>
        <p:spPr/>
        <p:txBody>
          <a:bodyPr/>
          <a:lstStyle/>
          <a:p>
            <a:fld id="{667EC89C-17A0-4E64-A6D2-B825673CEEDF}" type="slidenum">
              <a:rPr lang="da-DK" smtClean="0"/>
              <a:pPr/>
              <a:t>‹nr.›</a:t>
            </a:fld>
            <a:endParaRPr lang="da-DK" dirty="0"/>
          </a:p>
        </p:txBody>
      </p:sp>
      <p:sp>
        <p:nvSpPr>
          <p:cNvPr id="12" name="Tekstboks 1">
            <a:extLst>
              <a:ext uri="{FF2B5EF4-FFF2-40B4-BE49-F238E27FC236}">
                <a16:creationId xmlns:a16="http://schemas.microsoft.com/office/drawing/2014/main" id="{5F6D03E2-C5E9-4B7C-8A6C-16F5930B5839}"/>
              </a:ext>
            </a:extLst>
          </p:cNvPr>
          <p:cNvSpPr txBox="1"/>
          <p:nvPr userDrawn="1"/>
        </p:nvSpPr>
        <p:spPr>
          <a:xfrm>
            <a:off x="-2664728" y="9873"/>
            <a:ext cx="2520000" cy="1628800"/>
          </a:xfrm>
          <a:prstGeom prst="rect">
            <a:avLst/>
          </a:prstGeom>
          <a:solidFill>
            <a:schemeClr val="bg1"/>
          </a:solidFill>
        </p:spPr>
        <p:txBody>
          <a:bodyPr wrap="square" lIns="108000" tIns="108000" rIns="108000" bIns="108000" rtlCol="0">
            <a:noAutofit/>
          </a:bodyPr>
          <a:lstStyle/>
          <a:p>
            <a:pPr algn="l"/>
            <a:r>
              <a:rPr lang="da-DK" sz="900" b="1" dirty="0">
                <a:solidFill>
                  <a:schemeClr val="tx1"/>
                </a:solidFill>
              </a:rPr>
              <a:t>Tekst-typografier</a:t>
            </a:r>
          </a:p>
          <a:p>
            <a:pPr algn="l"/>
            <a:r>
              <a:rPr lang="da-DK" sz="900" b="0" dirty="0">
                <a:solidFill>
                  <a:schemeClr val="tx1"/>
                </a:solidFill>
              </a:rPr>
              <a:t>Brug </a:t>
            </a:r>
            <a:r>
              <a:rPr lang="da-DK" sz="900" b="1" dirty="0">
                <a:solidFill>
                  <a:schemeClr val="tx1"/>
                </a:solidFill>
              </a:rPr>
              <a:t>TAB</a:t>
            </a:r>
            <a:r>
              <a:rPr lang="da-DK" sz="900" b="0" dirty="0">
                <a:solidFill>
                  <a:schemeClr val="tx1"/>
                </a:solidFill>
              </a:rPr>
              <a:t> for at gå frem i tekst-niveauer</a:t>
            </a:r>
          </a:p>
          <a:p>
            <a:pPr algn="l"/>
            <a:endParaRPr lang="da-DK" sz="900" b="0" dirty="0">
              <a:solidFill>
                <a:schemeClr val="tx1"/>
              </a:solidFill>
            </a:endParaRPr>
          </a:p>
          <a:p>
            <a:pPr algn="l"/>
            <a:r>
              <a:rPr lang="da-DK" sz="900" b="0" dirty="0">
                <a:solidFill>
                  <a:schemeClr val="tx1"/>
                </a:solidFill>
              </a:rPr>
              <a:t>Klik for at indsætte tekst</a:t>
            </a:r>
          </a:p>
          <a:p>
            <a:pPr marL="108000" indent="-108000" algn="l">
              <a:buFont typeface="Arial" panose="020B0604020202020204" pitchFamily="34" charset="0"/>
              <a:buChar char="•"/>
            </a:pPr>
            <a:r>
              <a:rPr lang="da-DK" sz="900" b="0" dirty="0">
                <a:solidFill>
                  <a:schemeClr val="tx1"/>
                </a:solidFill>
              </a:rPr>
              <a:t>Andet niveau</a:t>
            </a:r>
          </a:p>
          <a:p>
            <a:pPr marL="288000" indent="-108000" algn="l">
              <a:buFont typeface="Arial" panose="020B0604020202020204" pitchFamily="34" charset="0"/>
              <a:buChar char="•"/>
            </a:pPr>
            <a:r>
              <a:rPr lang="da-DK" sz="800" b="0" dirty="0">
                <a:solidFill>
                  <a:schemeClr val="tx1"/>
                </a:solidFill>
              </a:rPr>
              <a:t>Tredje niveau</a:t>
            </a:r>
          </a:p>
          <a:p>
            <a:pPr marL="468000" indent="-108000" algn="l">
              <a:buFont typeface="Arial" panose="020B0604020202020204" pitchFamily="34" charset="0"/>
              <a:buChar char="•"/>
            </a:pPr>
            <a:r>
              <a:rPr lang="da-DK" sz="600" b="0" dirty="0">
                <a:solidFill>
                  <a:schemeClr val="tx1"/>
                </a:solidFill>
              </a:rPr>
              <a:t>Fjerde niveau</a:t>
            </a:r>
          </a:p>
          <a:p>
            <a:pPr marL="612000" indent="-108000" algn="l">
              <a:buFont typeface="Arial" panose="020B0604020202020204" pitchFamily="34" charset="0"/>
              <a:buChar char="•"/>
            </a:pPr>
            <a:r>
              <a:rPr lang="da-DK" sz="600" b="0" dirty="0">
                <a:solidFill>
                  <a:schemeClr val="tx1"/>
                </a:solidFill>
              </a:rPr>
              <a:t>Femte niveau</a:t>
            </a:r>
          </a:p>
          <a:p>
            <a:pPr algn="l"/>
            <a:endParaRPr lang="da-DK" sz="900" b="0" dirty="0">
              <a:solidFill>
                <a:schemeClr val="tx1"/>
              </a:solidFill>
            </a:endParaRPr>
          </a:p>
          <a:p>
            <a:pPr algn="l"/>
            <a:r>
              <a:rPr lang="da-DK" sz="900" b="0" dirty="0">
                <a:solidFill>
                  <a:schemeClr val="tx1"/>
                </a:solidFill>
              </a:rPr>
              <a:t>For at gå tilbage i tekst-niveauer, brug </a:t>
            </a:r>
            <a:r>
              <a:rPr lang="da-DK" sz="900" b="1" dirty="0">
                <a:solidFill>
                  <a:schemeClr val="tx1"/>
                </a:solidFill>
              </a:rPr>
              <a:t>SHIFT + TAB</a:t>
            </a:r>
          </a:p>
        </p:txBody>
      </p:sp>
      <p:sp>
        <p:nvSpPr>
          <p:cNvPr id="13" name="Tekstboks 1">
            <a:extLst>
              <a:ext uri="{FF2B5EF4-FFF2-40B4-BE49-F238E27FC236}">
                <a16:creationId xmlns:a16="http://schemas.microsoft.com/office/drawing/2014/main" id="{45C42626-3AEB-4B98-8BB7-EF8012783897}"/>
              </a:ext>
            </a:extLst>
          </p:cNvPr>
          <p:cNvSpPr txBox="1"/>
          <p:nvPr userDrawn="1"/>
        </p:nvSpPr>
        <p:spPr>
          <a:xfrm>
            <a:off x="-2665487" y="1772816"/>
            <a:ext cx="2520000" cy="1224136"/>
          </a:xfrm>
          <a:prstGeom prst="rect">
            <a:avLst/>
          </a:prstGeom>
          <a:solidFill>
            <a:schemeClr val="bg1"/>
          </a:solidFill>
        </p:spPr>
        <p:txBody>
          <a:bodyPr wrap="square" lIns="108000" tIns="108000" rIns="108000" bIns="108000" rtlCol="0">
            <a:noAutofit/>
          </a:bodyPr>
          <a:lstStyle/>
          <a:p>
            <a:pPr algn="l"/>
            <a:r>
              <a:rPr lang="da-DK" sz="900" b="1" dirty="0" err="1">
                <a:solidFill>
                  <a:schemeClr val="tx1"/>
                </a:solidFill>
              </a:rPr>
              <a:t>Tekstniveauer</a:t>
            </a:r>
            <a:r>
              <a:rPr lang="da-DK" sz="900" b="1" dirty="0">
                <a:solidFill>
                  <a:schemeClr val="tx1"/>
                </a:solidFill>
              </a:rPr>
              <a:t> i bokse</a:t>
            </a:r>
          </a:p>
          <a:p>
            <a:pPr algn="l"/>
            <a:r>
              <a:rPr lang="en-US" sz="900" b="0" dirty="0" err="1">
                <a:solidFill>
                  <a:schemeClr val="tx1"/>
                </a:solidFill>
              </a:rPr>
              <a:t>Til</a:t>
            </a:r>
            <a:r>
              <a:rPr lang="en-US" sz="900" b="0" dirty="0">
                <a:solidFill>
                  <a:schemeClr val="tx1"/>
                </a:solidFill>
              </a:rPr>
              <a:t> </a:t>
            </a:r>
            <a:r>
              <a:rPr lang="en-US" sz="900" b="0" dirty="0" err="1">
                <a:solidFill>
                  <a:schemeClr val="tx1"/>
                </a:solidFill>
              </a:rPr>
              <a:t>standardtekst</a:t>
            </a:r>
            <a:r>
              <a:rPr lang="en-US" sz="900" b="0" dirty="0">
                <a:solidFill>
                  <a:schemeClr val="tx1"/>
                </a:solidFill>
              </a:rPr>
              <a:t> </a:t>
            </a:r>
            <a:r>
              <a:rPr lang="en-US" sz="900" b="0" dirty="0" err="1">
                <a:solidFill>
                  <a:schemeClr val="tx1"/>
                </a:solidFill>
              </a:rPr>
              <a:t>bruges</a:t>
            </a:r>
            <a:r>
              <a:rPr lang="en-US" sz="900" b="0" dirty="0">
                <a:solidFill>
                  <a:schemeClr val="tx1"/>
                </a:solidFill>
              </a:rPr>
              <a:t> </a:t>
            </a:r>
            <a:r>
              <a:rPr lang="en-US" sz="900" b="0" dirty="0" err="1">
                <a:solidFill>
                  <a:schemeClr val="tx1"/>
                </a:solidFill>
              </a:rPr>
              <a:t>skriftstørrelse</a:t>
            </a:r>
            <a:r>
              <a:rPr lang="en-US" sz="900" b="0" dirty="0">
                <a:solidFill>
                  <a:schemeClr val="tx1"/>
                </a:solidFill>
              </a:rPr>
              <a:t> 18.</a:t>
            </a:r>
            <a:r>
              <a:rPr lang="da-DK" sz="900" b="0" dirty="0">
                <a:solidFill>
                  <a:schemeClr val="tx1"/>
                </a:solidFill>
              </a:rPr>
              <a:t> For mindre tekst bruges skriftstørrelse 15, 12 eller 10 – ikke mindre.</a:t>
            </a:r>
          </a:p>
          <a:p>
            <a:pPr algn="l"/>
            <a:endParaRPr lang="da-DK" sz="900" b="0" dirty="0">
              <a:solidFill>
                <a:schemeClr val="tx1"/>
              </a:solidFill>
            </a:endParaRPr>
          </a:p>
          <a:p>
            <a:pPr algn="l"/>
            <a:r>
              <a:rPr lang="da-DK" sz="900" b="0" dirty="0">
                <a:solidFill>
                  <a:schemeClr val="tx1"/>
                </a:solidFill>
              </a:rPr>
              <a:t>Underoverskrifter skrives med fed.</a:t>
            </a:r>
          </a:p>
        </p:txBody>
      </p:sp>
    </p:spTree>
    <p:extLst>
      <p:ext uri="{BB962C8B-B14F-4D97-AF65-F5344CB8AC3E}">
        <p14:creationId xmlns:p14="http://schemas.microsoft.com/office/powerpoint/2010/main" val="28038898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re tekstbokse bred lys">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a-DK" dirty="0"/>
              <a:t>Klik for at indsætte overskrift i en eller to linjer</a:t>
            </a:r>
          </a:p>
        </p:txBody>
      </p:sp>
      <p:sp>
        <p:nvSpPr>
          <p:cNvPr id="3" name="Pladsholder til dato 2"/>
          <p:cNvSpPr>
            <a:spLocks noGrp="1"/>
          </p:cNvSpPr>
          <p:nvPr>
            <p:ph type="dt" sz="half" idx="10"/>
          </p:nvPr>
        </p:nvSpPr>
        <p:spPr/>
        <p:txBody>
          <a:bodyPr/>
          <a:lstStyle/>
          <a:p>
            <a:fld id="{E409E8BC-1956-45B1-921D-210DAC5D7F07}" type="datetime2">
              <a:rPr lang="da-DK" smtClean="0"/>
              <a:t>1. november 2022</a:t>
            </a:fld>
            <a:endParaRPr lang="da-DK" dirty="0"/>
          </a:p>
        </p:txBody>
      </p:sp>
      <p:sp>
        <p:nvSpPr>
          <p:cNvPr id="4" name="Pladsholder til sidefod 3" hidden="1"/>
          <p:cNvSpPr>
            <a:spLocks noGrp="1"/>
          </p:cNvSpPr>
          <p:nvPr>
            <p:ph type="ftr" sz="quarter" idx="11"/>
          </p:nvPr>
        </p:nvSpPr>
        <p:spPr/>
        <p:txBody>
          <a:bodyPr/>
          <a:lstStyle/>
          <a:p>
            <a:endParaRPr lang="da-DK" dirty="0"/>
          </a:p>
        </p:txBody>
      </p:sp>
      <p:sp>
        <p:nvSpPr>
          <p:cNvPr id="5" name="Pladsholder til diasnummer 4"/>
          <p:cNvSpPr>
            <a:spLocks noGrp="1"/>
          </p:cNvSpPr>
          <p:nvPr>
            <p:ph type="sldNum" sz="quarter" idx="12"/>
          </p:nvPr>
        </p:nvSpPr>
        <p:spPr/>
        <p:txBody>
          <a:bodyPr/>
          <a:lstStyle/>
          <a:p>
            <a:fld id="{667EC89C-17A0-4E64-A6D2-B825673CEEDF}" type="slidenum">
              <a:rPr lang="da-DK" smtClean="0"/>
              <a:pPr/>
              <a:t>‹nr.›</a:t>
            </a:fld>
            <a:endParaRPr lang="da-DK" dirty="0"/>
          </a:p>
        </p:txBody>
      </p:sp>
      <p:sp>
        <p:nvSpPr>
          <p:cNvPr id="15" name="Pladsholder til tekst 2"/>
          <p:cNvSpPr>
            <a:spLocks noGrp="1"/>
          </p:cNvSpPr>
          <p:nvPr>
            <p:ph type="body" sz="quarter" idx="29" hasCustomPrompt="1"/>
          </p:nvPr>
        </p:nvSpPr>
        <p:spPr>
          <a:xfrm>
            <a:off x="424799" y="1352548"/>
            <a:ext cx="5580000" cy="2232000"/>
          </a:xfrm>
          <a:prstGeom prst="roundRect">
            <a:avLst>
              <a:gd name="adj" fmla="val 0"/>
            </a:avLst>
          </a:prstGeom>
          <a:solidFill>
            <a:schemeClr val="accent5"/>
          </a:solidFill>
        </p:spPr>
        <p:txBody>
          <a:bodyPr lIns="126000" tIns="126000" rIns="126000" bIns="126000"/>
          <a:lstStyle>
            <a:lvl1pPr>
              <a:defRPr sz="1800">
                <a:solidFill>
                  <a:schemeClr val="tx1"/>
                </a:solidFill>
              </a:defRPr>
            </a:lvl1pPr>
            <a:lvl2pPr marL="230400" indent="-230400">
              <a:spcBef>
                <a:spcPts val="1600"/>
              </a:spcBef>
              <a:defRPr sz="1800">
                <a:solidFill>
                  <a:schemeClr val="tx1"/>
                </a:solidFill>
              </a:defRPr>
            </a:lvl2pPr>
            <a:lvl3pPr marL="540000" indent="-180000">
              <a:defRPr sz="1500">
                <a:solidFill>
                  <a:schemeClr val="tx1"/>
                </a:solidFill>
              </a:defRPr>
            </a:lvl3pPr>
            <a:lvl4pPr marL="720000" indent="-180000">
              <a:defRPr sz="1200">
                <a:solidFill>
                  <a:schemeClr val="tx1"/>
                </a:solidFill>
              </a:defRPr>
            </a:lvl4pPr>
            <a:lvl5pPr marL="900000" indent="-180000">
              <a:defRPr sz="1000">
                <a:solidFill>
                  <a:schemeClr val="tx1"/>
                </a:solidFill>
              </a:defRPr>
            </a:lvl5pPr>
            <a:lvl6pPr marL="900000" indent="-180000">
              <a:buFont typeface="Arial" panose="020B0604020202020204" pitchFamily="34" charset="0"/>
              <a:buChar char="•"/>
              <a:defRPr>
                <a:solidFill>
                  <a:schemeClr val="tx1"/>
                </a:solidFill>
              </a:defRPr>
            </a:lvl6pPr>
            <a:lvl7pPr marL="900000" indent="-180000">
              <a:buFont typeface="Arial" panose="020B0604020202020204" pitchFamily="34" charset="0"/>
              <a:buChar char="•"/>
              <a:defRPr>
                <a:solidFill>
                  <a:schemeClr val="tx1"/>
                </a:solidFill>
              </a:defRPr>
            </a:lvl7pPr>
            <a:lvl8pPr marL="720000" indent="0">
              <a:buFont typeface="Arial" panose="020B0604020202020204" pitchFamily="34" charset="0"/>
              <a:buNone/>
              <a:defRPr>
                <a:solidFill>
                  <a:schemeClr val="tx1"/>
                </a:solidFill>
              </a:defRPr>
            </a:lvl8pPr>
            <a:lvl9pPr marL="900000" indent="-180000">
              <a:defRPr>
                <a:solidFill>
                  <a:schemeClr val="tx1"/>
                </a:solidFill>
              </a:defRPr>
            </a:lvl9pPr>
          </a:lstStyle>
          <a:p>
            <a:pPr lvl="0"/>
            <a:r>
              <a:rPr lang="da-DK" dirty="0"/>
              <a:t>Klik for at indsætte tekst</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6</a:t>
            </a:r>
          </a:p>
          <a:p>
            <a:pPr lvl="6"/>
            <a:r>
              <a:rPr lang="da-DK" dirty="0"/>
              <a:t>7</a:t>
            </a:r>
          </a:p>
          <a:p>
            <a:pPr lvl="7"/>
            <a:endParaRPr lang="da-DK" dirty="0"/>
          </a:p>
        </p:txBody>
      </p:sp>
      <p:sp>
        <p:nvSpPr>
          <p:cNvPr id="16" name="Pladsholder til tekst 3"/>
          <p:cNvSpPr>
            <a:spLocks noGrp="1"/>
          </p:cNvSpPr>
          <p:nvPr>
            <p:ph type="body" sz="quarter" idx="30" hasCustomPrompt="1"/>
          </p:nvPr>
        </p:nvSpPr>
        <p:spPr>
          <a:xfrm>
            <a:off x="424800" y="3736800"/>
            <a:ext cx="11340000" cy="2232000"/>
          </a:xfrm>
          <a:prstGeom prst="roundRect">
            <a:avLst>
              <a:gd name="adj" fmla="val 0"/>
            </a:avLst>
          </a:prstGeom>
          <a:solidFill>
            <a:schemeClr val="accent5"/>
          </a:solidFill>
        </p:spPr>
        <p:txBody>
          <a:bodyPr lIns="126000" tIns="126000" rIns="126000" bIns="126000"/>
          <a:lstStyle>
            <a:lvl1pPr>
              <a:defRPr sz="1800">
                <a:solidFill>
                  <a:schemeClr val="tx1"/>
                </a:solidFill>
              </a:defRPr>
            </a:lvl1pPr>
            <a:lvl2pPr marL="230400" indent="-230400">
              <a:spcBef>
                <a:spcPts val="1600"/>
              </a:spcBef>
              <a:defRPr sz="1800">
                <a:solidFill>
                  <a:schemeClr val="tx1"/>
                </a:solidFill>
              </a:defRPr>
            </a:lvl2pPr>
            <a:lvl3pPr marL="540000" indent="-180000">
              <a:defRPr sz="1500">
                <a:solidFill>
                  <a:schemeClr val="tx1"/>
                </a:solidFill>
              </a:defRPr>
            </a:lvl3pPr>
            <a:lvl4pPr marL="720000" indent="-180000">
              <a:defRPr sz="1200">
                <a:solidFill>
                  <a:schemeClr val="tx1"/>
                </a:solidFill>
              </a:defRPr>
            </a:lvl4pPr>
            <a:lvl5pPr marL="900000" indent="-180000">
              <a:defRPr sz="1000">
                <a:solidFill>
                  <a:schemeClr val="tx1"/>
                </a:solidFill>
              </a:defRPr>
            </a:lvl5pPr>
            <a:lvl6pPr marL="900000" indent="-180000">
              <a:buFont typeface="Arial" panose="020B0604020202020204" pitchFamily="34" charset="0"/>
              <a:buChar char="•"/>
              <a:defRPr>
                <a:solidFill>
                  <a:schemeClr val="tx1"/>
                </a:solidFill>
              </a:defRPr>
            </a:lvl6pPr>
            <a:lvl7pPr marL="900000" indent="-180000">
              <a:buFont typeface="Arial" panose="020B0604020202020204" pitchFamily="34" charset="0"/>
              <a:buChar char="•"/>
              <a:defRPr>
                <a:solidFill>
                  <a:schemeClr val="tx1"/>
                </a:solidFill>
              </a:defRPr>
            </a:lvl7pPr>
            <a:lvl8pPr marL="720000" indent="0">
              <a:buFont typeface="Arial" panose="020B0604020202020204" pitchFamily="34" charset="0"/>
              <a:buNone/>
              <a:defRPr>
                <a:solidFill>
                  <a:schemeClr val="tx1"/>
                </a:solidFill>
              </a:defRPr>
            </a:lvl8pPr>
            <a:lvl9pPr marL="900000" indent="-180000">
              <a:defRPr>
                <a:solidFill>
                  <a:schemeClr val="tx1"/>
                </a:solidFill>
              </a:defRPr>
            </a:lvl9pPr>
          </a:lstStyle>
          <a:p>
            <a:pPr lvl="0"/>
            <a:r>
              <a:rPr lang="da-DK" dirty="0"/>
              <a:t>Klik for at indsætte tekst</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6</a:t>
            </a:r>
          </a:p>
          <a:p>
            <a:pPr lvl="6"/>
            <a:r>
              <a:rPr lang="da-DK" dirty="0"/>
              <a:t>7</a:t>
            </a:r>
          </a:p>
          <a:p>
            <a:pPr lvl="7"/>
            <a:endParaRPr lang="da-DK" dirty="0"/>
          </a:p>
        </p:txBody>
      </p:sp>
      <p:sp>
        <p:nvSpPr>
          <p:cNvPr id="17" name="Pladsholder til tekst 4"/>
          <p:cNvSpPr>
            <a:spLocks noGrp="1"/>
          </p:cNvSpPr>
          <p:nvPr>
            <p:ph type="body" sz="quarter" idx="31" hasCustomPrompt="1"/>
          </p:nvPr>
        </p:nvSpPr>
        <p:spPr>
          <a:xfrm>
            <a:off x="6184799" y="1352549"/>
            <a:ext cx="5580000" cy="2232000"/>
          </a:xfrm>
          <a:prstGeom prst="roundRect">
            <a:avLst>
              <a:gd name="adj" fmla="val 0"/>
            </a:avLst>
          </a:prstGeom>
          <a:solidFill>
            <a:schemeClr val="accent5"/>
          </a:solidFill>
        </p:spPr>
        <p:txBody>
          <a:bodyPr lIns="126000" tIns="126000" rIns="126000" bIns="126000"/>
          <a:lstStyle>
            <a:lvl1pPr>
              <a:defRPr sz="1800">
                <a:solidFill>
                  <a:schemeClr val="tx1"/>
                </a:solidFill>
              </a:defRPr>
            </a:lvl1pPr>
            <a:lvl2pPr marL="230400" indent="-230400">
              <a:spcBef>
                <a:spcPts val="1600"/>
              </a:spcBef>
              <a:defRPr sz="1800">
                <a:solidFill>
                  <a:schemeClr val="tx1"/>
                </a:solidFill>
              </a:defRPr>
            </a:lvl2pPr>
            <a:lvl3pPr marL="540000" indent="-180000">
              <a:defRPr sz="1500">
                <a:solidFill>
                  <a:schemeClr val="tx1"/>
                </a:solidFill>
              </a:defRPr>
            </a:lvl3pPr>
            <a:lvl4pPr marL="720000" indent="-180000">
              <a:defRPr sz="1200">
                <a:solidFill>
                  <a:schemeClr val="tx1"/>
                </a:solidFill>
              </a:defRPr>
            </a:lvl4pPr>
            <a:lvl5pPr marL="900000" indent="-180000">
              <a:defRPr sz="1000">
                <a:solidFill>
                  <a:schemeClr val="tx1"/>
                </a:solidFill>
              </a:defRPr>
            </a:lvl5pPr>
            <a:lvl6pPr marL="900000" indent="-180000">
              <a:buFont typeface="Arial" panose="020B0604020202020204" pitchFamily="34" charset="0"/>
              <a:buChar char="•"/>
              <a:defRPr>
                <a:solidFill>
                  <a:schemeClr val="tx1"/>
                </a:solidFill>
              </a:defRPr>
            </a:lvl6pPr>
            <a:lvl7pPr marL="900000" indent="-180000">
              <a:buFont typeface="Arial" panose="020B0604020202020204" pitchFamily="34" charset="0"/>
              <a:buChar char="•"/>
              <a:defRPr>
                <a:solidFill>
                  <a:schemeClr val="tx1"/>
                </a:solidFill>
              </a:defRPr>
            </a:lvl7pPr>
            <a:lvl8pPr marL="900000" indent="-180000">
              <a:buFont typeface="Arial" panose="020B0604020202020204" pitchFamily="34" charset="0"/>
              <a:buChar char="•"/>
              <a:defRPr>
                <a:solidFill>
                  <a:schemeClr val="tx1"/>
                </a:solidFill>
              </a:defRPr>
            </a:lvl8pPr>
            <a:lvl9pPr marL="900000" indent="-180000">
              <a:defRPr>
                <a:solidFill>
                  <a:schemeClr val="tx1"/>
                </a:solidFill>
              </a:defRPr>
            </a:lvl9pPr>
          </a:lstStyle>
          <a:p>
            <a:pPr lvl="0"/>
            <a:r>
              <a:rPr lang="da-DK" dirty="0"/>
              <a:t>Klik for at indsætte tekst</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6</a:t>
            </a:r>
          </a:p>
          <a:p>
            <a:pPr lvl="6"/>
            <a:r>
              <a:rPr lang="da-DK" dirty="0"/>
              <a:t>7</a:t>
            </a:r>
          </a:p>
        </p:txBody>
      </p:sp>
      <p:sp>
        <p:nvSpPr>
          <p:cNvPr id="12" name="Tekstboks 1">
            <a:extLst>
              <a:ext uri="{FF2B5EF4-FFF2-40B4-BE49-F238E27FC236}">
                <a16:creationId xmlns:a16="http://schemas.microsoft.com/office/drawing/2014/main" id="{E565543F-9523-4C22-B752-D323537F746C}"/>
              </a:ext>
            </a:extLst>
          </p:cNvPr>
          <p:cNvSpPr txBox="1"/>
          <p:nvPr userDrawn="1"/>
        </p:nvSpPr>
        <p:spPr>
          <a:xfrm>
            <a:off x="-2664728" y="9873"/>
            <a:ext cx="2520000" cy="1628800"/>
          </a:xfrm>
          <a:prstGeom prst="rect">
            <a:avLst/>
          </a:prstGeom>
          <a:solidFill>
            <a:schemeClr val="bg1"/>
          </a:solidFill>
        </p:spPr>
        <p:txBody>
          <a:bodyPr wrap="square" lIns="108000" tIns="108000" rIns="108000" bIns="108000" rtlCol="0">
            <a:noAutofit/>
          </a:bodyPr>
          <a:lstStyle/>
          <a:p>
            <a:pPr algn="l"/>
            <a:r>
              <a:rPr lang="da-DK" sz="900" b="1" dirty="0">
                <a:solidFill>
                  <a:schemeClr val="tx1"/>
                </a:solidFill>
              </a:rPr>
              <a:t>Tekst-typografier</a:t>
            </a:r>
          </a:p>
          <a:p>
            <a:pPr algn="l"/>
            <a:r>
              <a:rPr lang="da-DK" sz="900" b="0" dirty="0">
                <a:solidFill>
                  <a:schemeClr val="tx1"/>
                </a:solidFill>
              </a:rPr>
              <a:t>Brug </a:t>
            </a:r>
            <a:r>
              <a:rPr lang="da-DK" sz="900" b="1" dirty="0">
                <a:solidFill>
                  <a:schemeClr val="tx1"/>
                </a:solidFill>
              </a:rPr>
              <a:t>TAB</a:t>
            </a:r>
            <a:r>
              <a:rPr lang="da-DK" sz="900" b="0" dirty="0">
                <a:solidFill>
                  <a:schemeClr val="tx1"/>
                </a:solidFill>
              </a:rPr>
              <a:t> for at gå frem i tekst-niveauer</a:t>
            </a:r>
          </a:p>
          <a:p>
            <a:pPr algn="l"/>
            <a:endParaRPr lang="da-DK" sz="900" b="0" dirty="0">
              <a:solidFill>
                <a:schemeClr val="tx1"/>
              </a:solidFill>
            </a:endParaRPr>
          </a:p>
          <a:p>
            <a:pPr algn="l"/>
            <a:r>
              <a:rPr lang="da-DK" sz="900" b="0" dirty="0">
                <a:solidFill>
                  <a:schemeClr val="tx1"/>
                </a:solidFill>
              </a:rPr>
              <a:t>Klik for at indsætte tekst</a:t>
            </a:r>
          </a:p>
          <a:p>
            <a:pPr marL="108000" indent="-108000" algn="l">
              <a:buFont typeface="Arial" panose="020B0604020202020204" pitchFamily="34" charset="0"/>
              <a:buChar char="•"/>
            </a:pPr>
            <a:r>
              <a:rPr lang="da-DK" sz="900" b="0" dirty="0">
                <a:solidFill>
                  <a:schemeClr val="tx1"/>
                </a:solidFill>
              </a:rPr>
              <a:t>Andet niveau</a:t>
            </a:r>
          </a:p>
          <a:p>
            <a:pPr marL="288000" indent="-108000" algn="l">
              <a:buFont typeface="Arial" panose="020B0604020202020204" pitchFamily="34" charset="0"/>
              <a:buChar char="•"/>
            </a:pPr>
            <a:r>
              <a:rPr lang="da-DK" sz="800" b="0" dirty="0">
                <a:solidFill>
                  <a:schemeClr val="tx1"/>
                </a:solidFill>
              </a:rPr>
              <a:t>Tredje niveau</a:t>
            </a:r>
          </a:p>
          <a:p>
            <a:pPr marL="468000" indent="-108000" algn="l">
              <a:buFont typeface="Arial" panose="020B0604020202020204" pitchFamily="34" charset="0"/>
              <a:buChar char="•"/>
            </a:pPr>
            <a:r>
              <a:rPr lang="da-DK" sz="600" b="0" dirty="0">
                <a:solidFill>
                  <a:schemeClr val="tx1"/>
                </a:solidFill>
              </a:rPr>
              <a:t>Fjerde niveau</a:t>
            </a:r>
          </a:p>
          <a:p>
            <a:pPr marL="612000" indent="-108000" algn="l">
              <a:buFont typeface="Arial" panose="020B0604020202020204" pitchFamily="34" charset="0"/>
              <a:buChar char="•"/>
            </a:pPr>
            <a:r>
              <a:rPr lang="da-DK" sz="600" b="0" dirty="0">
                <a:solidFill>
                  <a:schemeClr val="tx1"/>
                </a:solidFill>
              </a:rPr>
              <a:t>Femte niveau</a:t>
            </a:r>
          </a:p>
          <a:p>
            <a:pPr algn="l"/>
            <a:endParaRPr lang="da-DK" sz="900" b="0" dirty="0">
              <a:solidFill>
                <a:schemeClr val="tx1"/>
              </a:solidFill>
            </a:endParaRPr>
          </a:p>
          <a:p>
            <a:pPr algn="l"/>
            <a:r>
              <a:rPr lang="da-DK" sz="900" b="0" dirty="0">
                <a:solidFill>
                  <a:schemeClr val="tx1"/>
                </a:solidFill>
              </a:rPr>
              <a:t>For at gå tilbage i tekst-niveauer, brug </a:t>
            </a:r>
            <a:r>
              <a:rPr lang="da-DK" sz="900" b="1" dirty="0">
                <a:solidFill>
                  <a:schemeClr val="tx1"/>
                </a:solidFill>
              </a:rPr>
              <a:t>SHIFT + TAB</a:t>
            </a:r>
          </a:p>
        </p:txBody>
      </p:sp>
      <p:sp>
        <p:nvSpPr>
          <p:cNvPr id="13" name="Tekstboks 1">
            <a:extLst>
              <a:ext uri="{FF2B5EF4-FFF2-40B4-BE49-F238E27FC236}">
                <a16:creationId xmlns:a16="http://schemas.microsoft.com/office/drawing/2014/main" id="{152A3595-D4DF-4F0B-80B5-171A4DEA427D}"/>
              </a:ext>
            </a:extLst>
          </p:cNvPr>
          <p:cNvSpPr txBox="1"/>
          <p:nvPr userDrawn="1"/>
        </p:nvSpPr>
        <p:spPr>
          <a:xfrm>
            <a:off x="-2665487" y="1772816"/>
            <a:ext cx="2520000" cy="1224136"/>
          </a:xfrm>
          <a:prstGeom prst="rect">
            <a:avLst/>
          </a:prstGeom>
          <a:solidFill>
            <a:schemeClr val="bg1"/>
          </a:solidFill>
        </p:spPr>
        <p:txBody>
          <a:bodyPr wrap="square" lIns="108000" tIns="108000" rIns="108000" bIns="108000" rtlCol="0">
            <a:noAutofit/>
          </a:bodyPr>
          <a:lstStyle/>
          <a:p>
            <a:pPr algn="l"/>
            <a:r>
              <a:rPr lang="da-DK" sz="900" b="1" dirty="0" err="1">
                <a:solidFill>
                  <a:schemeClr val="tx1"/>
                </a:solidFill>
              </a:rPr>
              <a:t>Tekstniveauer</a:t>
            </a:r>
            <a:r>
              <a:rPr lang="da-DK" sz="900" b="1" dirty="0">
                <a:solidFill>
                  <a:schemeClr val="tx1"/>
                </a:solidFill>
              </a:rPr>
              <a:t> i bokse</a:t>
            </a:r>
          </a:p>
          <a:p>
            <a:pPr algn="l"/>
            <a:r>
              <a:rPr lang="en-US" sz="900" b="0" dirty="0" err="1">
                <a:solidFill>
                  <a:schemeClr val="tx1"/>
                </a:solidFill>
              </a:rPr>
              <a:t>Til</a:t>
            </a:r>
            <a:r>
              <a:rPr lang="en-US" sz="900" b="0" dirty="0">
                <a:solidFill>
                  <a:schemeClr val="tx1"/>
                </a:solidFill>
              </a:rPr>
              <a:t> </a:t>
            </a:r>
            <a:r>
              <a:rPr lang="en-US" sz="900" b="0" dirty="0" err="1">
                <a:solidFill>
                  <a:schemeClr val="tx1"/>
                </a:solidFill>
              </a:rPr>
              <a:t>standardtekst</a:t>
            </a:r>
            <a:r>
              <a:rPr lang="en-US" sz="900" b="0" dirty="0">
                <a:solidFill>
                  <a:schemeClr val="tx1"/>
                </a:solidFill>
              </a:rPr>
              <a:t> </a:t>
            </a:r>
            <a:r>
              <a:rPr lang="en-US" sz="900" b="0" dirty="0" err="1">
                <a:solidFill>
                  <a:schemeClr val="tx1"/>
                </a:solidFill>
              </a:rPr>
              <a:t>bruges</a:t>
            </a:r>
            <a:r>
              <a:rPr lang="en-US" sz="900" b="0" dirty="0">
                <a:solidFill>
                  <a:schemeClr val="tx1"/>
                </a:solidFill>
              </a:rPr>
              <a:t> </a:t>
            </a:r>
            <a:r>
              <a:rPr lang="en-US" sz="900" b="0" dirty="0" err="1">
                <a:solidFill>
                  <a:schemeClr val="tx1"/>
                </a:solidFill>
              </a:rPr>
              <a:t>skriftstørrelse</a:t>
            </a:r>
            <a:r>
              <a:rPr lang="en-US" sz="900" b="0" dirty="0">
                <a:solidFill>
                  <a:schemeClr val="tx1"/>
                </a:solidFill>
              </a:rPr>
              <a:t> 18.</a:t>
            </a:r>
            <a:r>
              <a:rPr lang="da-DK" sz="900" b="0" dirty="0">
                <a:solidFill>
                  <a:schemeClr val="tx1"/>
                </a:solidFill>
              </a:rPr>
              <a:t> For mindre tekst bruges skriftstørrelse 15, 12 eller 10 – ikke mindre.</a:t>
            </a:r>
          </a:p>
          <a:p>
            <a:pPr algn="l"/>
            <a:endParaRPr lang="da-DK" sz="900" b="0" dirty="0">
              <a:solidFill>
                <a:schemeClr val="tx1"/>
              </a:solidFill>
            </a:endParaRPr>
          </a:p>
          <a:p>
            <a:pPr algn="l"/>
            <a:r>
              <a:rPr lang="da-DK" sz="900" b="0" dirty="0">
                <a:solidFill>
                  <a:schemeClr val="tx1"/>
                </a:solidFill>
              </a:rPr>
              <a:t>Underoverskrifter skrives med fed.</a:t>
            </a:r>
          </a:p>
        </p:txBody>
      </p:sp>
    </p:spTree>
    <p:extLst>
      <p:ext uri="{BB962C8B-B14F-4D97-AF65-F5344CB8AC3E}">
        <p14:creationId xmlns:p14="http://schemas.microsoft.com/office/powerpoint/2010/main" val="31223632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8" name="Rektangel 7"/>
          <p:cNvSpPr/>
          <p:nvPr userDrawn="1"/>
        </p:nvSpPr>
        <p:spPr>
          <a:xfrm>
            <a:off x="0" y="0"/>
            <a:ext cx="12190413" cy="5733256"/>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a-DK" sz="1000" dirty="0" err="1"/>
          </a:p>
        </p:txBody>
      </p:sp>
      <p:sp>
        <p:nvSpPr>
          <p:cNvPr id="9" name="Titel 1"/>
          <p:cNvSpPr>
            <a:spLocks noGrp="1"/>
          </p:cNvSpPr>
          <p:nvPr>
            <p:ph type="title" hasCustomPrompt="1"/>
          </p:nvPr>
        </p:nvSpPr>
        <p:spPr>
          <a:xfrm>
            <a:off x="424800" y="1412776"/>
            <a:ext cx="11340000" cy="707248"/>
          </a:xfrm>
        </p:spPr>
        <p:txBody>
          <a:bodyPr rIns="0" anchor="b" anchorCtr="0"/>
          <a:lstStyle>
            <a:lvl1pPr algn="ctr">
              <a:defRPr sz="3200" cap="none" baseline="0"/>
            </a:lvl1pPr>
          </a:lstStyle>
          <a:p>
            <a:r>
              <a:rPr lang="da-DK" dirty="0"/>
              <a:t>Mange tak</a:t>
            </a:r>
          </a:p>
        </p:txBody>
      </p:sp>
      <p:cxnSp>
        <p:nvCxnSpPr>
          <p:cNvPr id="11" name="Lige forbindelse 10"/>
          <p:cNvCxnSpPr/>
          <p:nvPr userDrawn="1"/>
        </p:nvCxnSpPr>
        <p:spPr>
          <a:xfrm>
            <a:off x="424799" y="2256400"/>
            <a:ext cx="11772000"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3" name="Pladsholder til dato 2"/>
          <p:cNvSpPr>
            <a:spLocks noGrp="1"/>
          </p:cNvSpPr>
          <p:nvPr>
            <p:ph type="dt" sz="half" idx="10"/>
          </p:nvPr>
        </p:nvSpPr>
        <p:spPr/>
        <p:txBody>
          <a:bodyPr/>
          <a:lstStyle/>
          <a:p>
            <a:fld id="{3E6BF296-499F-46A0-AB9B-C94D4C7326B5}" type="datetime2">
              <a:rPr lang="da-DK" smtClean="0"/>
              <a:t>1. november 2022</a:t>
            </a:fld>
            <a:endParaRPr lang="da-DK" dirty="0"/>
          </a:p>
        </p:txBody>
      </p:sp>
      <p:sp>
        <p:nvSpPr>
          <p:cNvPr id="4" name="Pladsholder til sidefod 3" hidden="1"/>
          <p:cNvSpPr>
            <a:spLocks noGrp="1"/>
          </p:cNvSpPr>
          <p:nvPr>
            <p:ph type="ftr" sz="quarter" idx="11"/>
          </p:nvPr>
        </p:nvSpPr>
        <p:spPr/>
        <p:txBody>
          <a:bodyPr/>
          <a:lstStyle/>
          <a:p>
            <a:endParaRPr lang="da-DK" dirty="0"/>
          </a:p>
        </p:txBody>
      </p:sp>
      <p:sp>
        <p:nvSpPr>
          <p:cNvPr id="5" name="Pladsholder til diasnummer 4"/>
          <p:cNvSpPr>
            <a:spLocks noGrp="1"/>
          </p:cNvSpPr>
          <p:nvPr>
            <p:ph type="sldNum" sz="quarter" idx="12"/>
          </p:nvPr>
        </p:nvSpPr>
        <p:spPr/>
        <p:txBody>
          <a:bodyPr/>
          <a:lstStyle/>
          <a:p>
            <a:fld id="{667EC89C-17A0-4E64-A6D2-B825673CEEDF}" type="slidenum">
              <a:rPr lang="da-DK" smtClean="0"/>
              <a:pPr/>
              <a:t>‹nr.›</a:t>
            </a:fld>
            <a:endParaRPr lang="da-DK" dirty="0"/>
          </a:p>
        </p:txBody>
      </p:sp>
    </p:spTree>
    <p:extLst>
      <p:ext uri="{BB962C8B-B14F-4D97-AF65-F5344CB8AC3E}">
        <p14:creationId xmlns:p14="http://schemas.microsoft.com/office/powerpoint/2010/main" val="6383672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Kun overskrif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a-DK" dirty="0"/>
              <a:t>Klik for at indsætte overskrift i en eller to linjer</a:t>
            </a:r>
          </a:p>
        </p:txBody>
      </p:sp>
      <p:sp>
        <p:nvSpPr>
          <p:cNvPr id="3" name="Pladsholder til dato 2"/>
          <p:cNvSpPr>
            <a:spLocks noGrp="1"/>
          </p:cNvSpPr>
          <p:nvPr>
            <p:ph type="dt" sz="half" idx="10"/>
          </p:nvPr>
        </p:nvSpPr>
        <p:spPr/>
        <p:txBody>
          <a:bodyPr/>
          <a:lstStyle/>
          <a:p>
            <a:fld id="{4CABDBC7-F363-4698-9D76-5B15FBACF593}" type="datetime2">
              <a:rPr lang="da-DK" smtClean="0"/>
              <a:t>1. november 2022</a:t>
            </a:fld>
            <a:endParaRPr lang="da-DK" dirty="0"/>
          </a:p>
        </p:txBody>
      </p:sp>
      <p:sp>
        <p:nvSpPr>
          <p:cNvPr id="4" name="Pladsholder til sidefod 3" hidden="1"/>
          <p:cNvSpPr>
            <a:spLocks noGrp="1"/>
          </p:cNvSpPr>
          <p:nvPr>
            <p:ph type="ftr" sz="quarter" idx="11"/>
          </p:nvPr>
        </p:nvSpPr>
        <p:spPr/>
        <p:txBody>
          <a:bodyPr/>
          <a:lstStyle/>
          <a:p>
            <a:endParaRPr lang="da-DK" dirty="0"/>
          </a:p>
        </p:txBody>
      </p:sp>
      <p:sp>
        <p:nvSpPr>
          <p:cNvPr id="5" name="Pladsholder til diasnummer 4"/>
          <p:cNvSpPr>
            <a:spLocks noGrp="1"/>
          </p:cNvSpPr>
          <p:nvPr>
            <p:ph type="sldNum" sz="quarter" idx="12"/>
          </p:nvPr>
        </p:nvSpPr>
        <p:spPr/>
        <p:txBody>
          <a:bodyPr/>
          <a:lstStyle/>
          <a:p>
            <a:fld id="{667EC89C-17A0-4E64-A6D2-B825673CEEDF}" type="slidenum">
              <a:rPr lang="da-DK" smtClean="0"/>
              <a:pPr/>
              <a:t>‹nr.›</a:t>
            </a:fld>
            <a:endParaRPr lang="da-DK" dirty="0"/>
          </a:p>
        </p:txBody>
      </p:sp>
    </p:spTree>
    <p:extLst>
      <p:ext uri="{BB962C8B-B14F-4D97-AF65-F5344CB8AC3E}">
        <p14:creationId xmlns:p14="http://schemas.microsoft.com/office/powerpoint/2010/main" val="277456885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omt">
    <p:spTree>
      <p:nvGrpSpPr>
        <p:cNvPr id="1" name=""/>
        <p:cNvGrpSpPr/>
        <p:nvPr/>
      </p:nvGrpSpPr>
      <p:grpSpPr>
        <a:xfrm>
          <a:off x="0" y="0"/>
          <a:ext cx="0" cy="0"/>
          <a:chOff x="0" y="0"/>
          <a:chExt cx="0" cy="0"/>
        </a:xfrm>
      </p:grpSpPr>
      <p:sp>
        <p:nvSpPr>
          <p:cNvPr id="3" name="Pladsholder til dato 2"/>
          <p:cNvSpPr>
            <a:spLocks noGrp="1"/>
          </p:cNvSpPr>
          <p:nvPr>
            <p:ph type="dt" sz="half" idx="10"/>
          </p:nvPr>
        </p:nvSpPr>
        <p:spPr/>
        <p:txBody>
          <a:bodyPr/>
          <a:lstStyle/>
          <a:p>
            <a:fld id="{7C5D26D6-EEAC-4A5C-A1AA-034CAB7F6062}" type="datetime2">
              <a:rPr lang="da-DK" smtClean="0"/>
              <a:t>1. november 2022</a:t>
            </a:fld>
            <a:endParaRPr lang="da-DK" dirty="0"/>
          </a:p>
        </p:txBody>
      </p:sp>
      <p:sp>
        <p:nvSpPr>
          <p:cNvPr id="4" name="Pladsholder til sidefod 3" hidden="1"/>
          <p:cNvSpPr>
            <a:spLocks noGrp="1"/>
          </p:cNvSpPr>
          <p:nvPr>
            <p:ph type="ftr" sz="quarter" idx="11"/>
          </p:nvPr>
        </p:nvSpPr>
        <p:spPr/>
        <p:txBody>
          <a:bodyPr/>
          <a:lstStyle/>
          <a:p>
            <a:endParaRPr lang="da-DK" dirty="0"/>
          </a:p>
        </p:txBody>
      </p:sp>
      <p:sp>
        <p:nvSpPr>
          <p:cNvPr id="5" name="Pladsholder til diasnummer 4"/>
          <p:cNvSpPr>
            <a:spLocks noGrp="1"/>
          </p:cNvSpPr>
          <p:nvPr>
            <p:ph type="sldNum" sz="quarter" idx="12"/>
          </p:nvPr>
        </p:nvSpPr>
        <p:spPr/>
        <p:txBody>
          <a:bodyPr/>
          <a:lstStyle/>
          <a:p>
            <a:fld id="{667EC89C-17A0-4E64-A6D2-B825673CEEDF}" type="slidenum">
              <a:rPr lang="da-DK" smtClean="0"/>
              <a:pPr/>
              <a:t>‹nr.›</a:t>
            </a:fld>
            <a:endParaRPr lang="da-DK" dirty="0"/>
          </a:p>
        </p:txBody>
      </p:sp>
    </p:spTree>
    <p:extLst>
      <p:ext uri="{BB962C8B-B14F-4D97-AF65-F5344CB8AC3E}">
        <p14:creationId xmlns:p14="http://schemas.microsoft.com/office/powerpoint/2010/main" val="1143896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o indhold med noter">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a-DK" dirty="0"/>
              <a:t>Klik for at indsætte overskrift i en eller to linjer</a:t>
            </a:r>
          </a:p>
        </p:txBody>
      </p:sp>
      <p:sp>
        <p:nvSpPr>
          <p:cNvPr id="7" name="Pladsholder til indhold 2"/>
          <p:cNvSpPr>
            <a:spLocks noGrp="1"/>
          </p:cNvSpPr>
          <p:nvPr>
            <p:ph sz="quarter" idx="13" hasCustomPrompt="1"/>
          </p:nvPr>
        </p:nvSpPr>
        <p:spPr>
          <a:xfrm>
            <a:off x="424798" y="1354138"/>
            <a:ext cx="5580000" cy="4320000"/>
          </a:xfrm>
        </p:spPr>
        <p:txBody>
          <a:bodyPr tIns="72000" rIns="1080000"/>
          <a:lstStyle>
            <a:lvl1pPr>
              <a:defRPr/>
            </a:lvl1pPr>
          </a:lstStyle>
          <a:p>
            <a:pPr lvl="0"/>
            <a:r>
              <a:rPr lang="da-DK" dirty="0"/>
              <a:t>Klik for at indsætte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8" name="Pladsholder til tekst 3"/>
          <p:cNvSpPr>
            <a:spLocks noGrp="1"/>
          </p:cNvSpPr>
          <p:nvPr>
            <p:ph type="body" sz="quarter" idx="18" hasCustomPrompt="1"/>
          </p:nvPr>
        </p:nvSpPr>
        <p:spPr>
          <a:xfrm>
            <a:off x="6183406" y="5749199"/>
            <a:ext cx="5580000" cy="126000"/>
          </a:xfrm>
        </p:spPr>
        <p:txBody>
          <a:bodyPr tIns="0" rIns="0"/>
          <a:lstStyle>
            <a:lvl1pPr algn="r">
              <a:lnSpc>
                <a:spcPct val="100000"/>
              </a:lnSpc>
              <a:spcBef>
                <a:spcPts val="0"/>
              </a:spcBef>
              <a:defRPr sz="800"/>
            </a:lvl1pPr>
          </a:lstStyle>
          <a:p>
            <a:pPr lvl="0"/>
            <a:r>
              <a:rPr lang="da-DK" dirty="0"/>
              <a:t>Klik for at indsætte note</a:t>
            </a:r>
          </a:p>
        </p:txBody>
      </p:sp>
      <p:sp>
        <p:nvSpPr>
          <p:cNvPr id="9" name="Pladsholder til tekst 4"/>
          <p:cNvSpPr>
            <a:spLocks noGrp="1"/>
          </p:cNvSpPr>
          <p:nvPr>
            <p:ph type="body" sz="quarter" idx="19" hasCustomPrompt="1"/>
          </p:nvPr>
        </p:nvSpPr>
        <p:spPr>
          <a:xfrm>
            <a:off x="6183406" y="5876352"/>
            <a:ext cx="5580000" cy="133200"/>
          </a:xfrm>
        </p:spPr>
        <p:txBody>
          <a:bodyPr tIns="0" rIns="0"/>
          <a:lstStyle>
            <a:lvl1pPr algn="r">
              <a:lnSpc>
                <a:spcPct val="100000"/>
              </a:lnSpc>
              <a:spcBef>
                <a:spcPts val="0"/>
              </a:spcBef>
              <a:defRPr sz="800"/>
            </a:lvl1pPr>
          </a:lstStyle>
          <a:p>
            <a:pPr lvl="0"/>
            <a:r>
              <a:rPr lang="da-DK" dirty="0"/>
              <a:t>Klik for at indsætte kilde</a:t>
            </a:r>
          </a:p>
        </p:txBody>
      </p:sp>
      <p:sp>
        <p:nvSpPr>
          <p:cNvPr id="3" name="Pladsholder til dato 2"/>
          <p:cNvSpPr>
            <a:spLocks noGrp="1"/>
          </p:cNvSpPr>
          <p:nvPr>
            <p:ph type="dt" sz="half" idx="10"/>
          </p:nvPr>
        </p:nvSpPr>
        <p:spPr>
          <a:xfrm>
            <a:off x="9095848" y="6274800"/>
            <a:ext cx="2682851" cy="158400"/>
          </a:xfrm>
        </p:spPr>
        <p:txBody>
          <a:bodyPr/>
          <a:lstStyle/>
          <a:p>
            <a:fld id="{DA57B003-AB3C-46D6-809B-3EB22D7B8B5C}" type="datetime2">
              <a:rPr lang="da-DK" smtClean="0"/>
              <a:t>1. november 2022</a:t>
            </a:fld>
            <a:endParaRPr lang="da-DK" dirty="0"/>
          </a:p>
        </p:txBody>
      </p:sp>
      <p:sp>
        <p:nvSpPr>
          <p:cNvPr id="4" name="Pladsholder til sidefod 3" hidden="1"/>
          <p:cNvSpPr>
            <a:spLocks noGrp="1"/>
          </p:cNvSpPr>
          <p:nvPr>
            <p:ph type="ftr" sz="quarter" idx="11"/>
          </p:nvPr>
        </p:nvSpPr>
        <p:spPr/>
        <p:txBody>
          <a:bodyPr/>
          <a:lstStyle/>
          <a:p>
            <a:endParaRPr lang="da-DK" dirty="0"/>
          </a:p>
        </p:txBody>
      </p:sp>
      <p:sp>
        <p:nvSpPr>
          <p:cNvPr id="5" name="Pladsholder til diasnummer 4"/>
          <p:cNvSpPr>
            <a:spLocks noGrp="1"/>
          </p:cNvSpPr>
          <p:nvPr>
            <p:ph type="sldNum" sz="quarter" idx="12"/>
          </p:nvPr>
        </p:nvSpPr>
        <p:spPr>
          <a:xfrm>
            <a:off x="9095848" y="6426000"/>
            <a:ext cx="2682851" cy="180000"/>
          </a:xfrm>
        </p:spPr>
        <p:txBody>
          <a:bodyPr/>
          <a:lstStyle/>
          <a:p>
            <a:fld id="{667EC89C-17A0-4E64-A6D2-B825673CEEDF}" type="slidenum">
              <a:rPr lang="da-DK" smtClean="0"/>
              <a:pPr/>
              <a:t>‹nr.›</a:t>
            </a:fld>
            <a:endParaRPr lang="da-DK" dirty="0"/>
          </a:p>
        </p:txBody>
      </p:sp>
      <p:sp>
        <p:nvSpPr>
          <p:cNvPr id="16" name="Pladsholder til indhold 2"/>
          <p:cNvSpPr>
            <a:spLocks noGrp="1"/>
          </p:cNvSpPr>
          <p:nvPr>
            <p:ph sz="quarter" idx="20" hasCustomPrompt="1"/>
          </p:nvPr>
        </p:nvSpPr>
        <p:spPr>
          <a:xfrm>
            <a:off x="6186309" y="1354138"/>
            <a:ext cx="5580000" cy="4320000"/>
          </a:xfrm>
        </p:spPr>
        <p:txBody>
          <a:bodyPr tIns="72000" rIns="1080000"/>
          <a:lstStyle>
            <a:lvl1pPr>
              <a:defRPr/>
            </a:lvl1pPr>
          </a:lstStyle>
          <a:p>
            <a:pPr lvl="0"/>
            <a:r>
              <a:rPr lang="da-DK" dirty="0"/>
              <a:t>Klik for at indsætte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7" name="Pladsholder til tekst 3"/>
          <p:cNvSpPr>
            <a:spLocks noGrp="1"/>
          </p:cNvSpPr>
          <p:nvPr>
            <p:ph type="body" sz="quarter" idx="21" hasCustomPrompt="1"/>
          </p:nvPr>
        </p:nvSpPr>
        <p:spPr>
          <a:xfrm>
            <a:off x="424800" y="5749200"/>
            <a:ext cx="5580000" cy="124212"/>
          </a:xfrm>
        </p:spPr>
        <p:txBody>
          <a:bodyPr tIns="0" rIns="0"/>
          <a:lstStyle>
            <a:lvl1pPr algn="r">
              <a:lnSpc>
                <a:spcPct val="100000"/>
              </a:lnSpc>
              <a:spcBef>
                <a:spcPts val="0"/>
              </a:spcBef>
              <a:defRPr sz="800"/>
            </a:lvl1pPr>
          </a:lstStyle>
          <a:p>
            <a:pPr lvl="0"/>
            <a:r>
              <a:rPr lang="da-DK" dirty="0"/>
              <a:t>Klik for at indsætte note</a:t>
            </a:r>
          </a:p>
        </p:txBody>
      </p:sp>
      <p:sp>
        <p:nvSpPr>
          <p:cNvPr id="18" name="Pladsholder til tekst 4"/>
          <p:cNvSpPr>
            <a:spLocks noGrp="1"/>
          </p:cNvSpPr>
          <p:nvPr>
            <p:ph type="body" sz="quarter" idx="22" hasCustomPrompt="1"/>
          </p:nvPr>
        </p:nvSpPr>
        <p:spPr>
          <a:xfrm>
            <a:off x="424800" y="5876352"/>
            <a:ext cx="5580000" cy="133262"/>
          </a:xfrm>
        </p:spPr>
        <p:txBody>
          <a:bodyPr tIns="0" rIns="0"/>
          <a:lstStyle>
            <a:lvl1pPr algn="r">
              <a:lnSpc>
                <a:spcPct val="100000"/>
              </a:lnSpc>
              <a:spcBef>
                <a:spcPts val="0"/>
              </a:spcBef>
              <a:defRPr sz="800"/>
            </a:lvl1pPr>
          </a:lstStyle>
          <a:p>
            <a:pPr lvl="0"/>
            <a:r>
              <a:rPr lang="da-DK" dirty="0"/>
              <a:t>Klik for at indsætte kilde</a:t>
            </a:r>
          </a:p>
        </p:txBody>
      </p:sp>
      <p:sp>
        <p:nvSpPr>
          <p:cNvPr id="28" name="Tekstboks 1">
            <a:extLst>
              <a:ext uri="{FF2B5EF4-FFF2-40B4-BE49-F238E27FC236}">
                <a16:creationId xmlns:a16="http://schemas.microsoft.com/office/drawing/2014/main" id="{40E78809-CD2E-4A26-ADD0-648595A888C2}"/>
              </a:ext>
            </a:extLst>
          </p:cNvPr>
          <p:cNvSpPr txBox="1"/>
          <p:nvPr userDrawn="1"/>
        </p:nvSpPr>
        <p:spPr>
          <a:xfrm>
            <a:off x="12354405" y="6056"/>
            <a:ext cx="2520000" cy="864096"/>
          </a:xfrm>
          <a:prstGeom prst="rect">
            <a:avLst/>
          </a:prstGeom>
          <a:solidFill>
            <a:schemeClr val="bg1"/>
          </a:solidFill>
        </p:spPr>
        <p:txBody>
          <a:bodyPr wrap="square" lIns="108000" tIns="108000" rIns="108000" bIns="108000" rtlCol="0">
            <a:noAutofit/>
          </a:bodyPr>
          <a:lstStyle/>
          <a:p>
            <a:pPr algn="l"/>
            <a:r>
              <a:rPr lang="da-DK" sz="900" b="1" i="0" u="none" strike="noStrike" kern="1200" baseline="0" noProof="1">
                <a:solidFill>
                  <a:schemeClr val="tx1"/>
                </a:solidFill>
                <a:latin typeface="+mn-lt"/>
                <a:ea typeface="+mn-ea"/>
                <a:cs typeface="+mn-cs"/>
              </a:rPr>
              <a:t>Indsæt billede</a:t>
            </a:r>
          </a:p>
          <a:p>
            <a:pPr algn="l"/>
            <a:r>
              <a:rPr lang="da-DK" sz="900" b="1" i="0" u="none" strike="noStrike" kern="1200" baseline="0" noProof="1">
                <a:solidFill>
                  <a:schemeClr val="tx1"/>
                </a:solidFill>
                <a:latin typeface="+mn-lt"/>
                <a:ea typeface="+mn-ea"/>
                <a:cs typeface="+mn-cs"/>
              </a:rPr>
              <a:t>1. </a:t>
            </a:r>
            <a:r>
              <a:rPr lang="da-DK" sz="900" b="0" i="0" u="none" strike="noStrike" kern="1200" baseline="0" noProof="1">
                <a:solidFill>
                  <a:schemeClr val="tx1"/>
                </a:solidFill>
                <a:latin typeface="+mn-lt"/>
                <a:ea typeface="+mn-ea"/>
                <a:cs typeface="+mn-cs"/>
              </a:rPr>
              <a:t>Klik på det lille billedeindsættelsesikon i midten af pladsholderen</a:t>
            </a:r>
          </a:p>
          <a:p>
            <a:pPr algn="l"/>
            <a:r>
              <a:rPr lang="da-DK" sz="900" b="1" i="0" u="none" strike="noStrike" kern="1200" baseline="0" noProof="1">
                <a:solidFill>
                  <a:schemeClr val="tx1"/>
                </a:solidFill>
                <a:latin typeface="+mn-lt"/>
                <a:ea typeface="+mn-ea"/>
                <a:cs typeface="+mn-cs"/>
              </a:rPr>
              <a:t>2. </a:t>
            </a:r>
            <a:r>
              <a:rPr lang="da-DK" sz="900" b="0" i="0" u="none" strike="noStrike" kern="1200" baseline="0" noProof="1">
                <a:solidFill>
                  <a:schemeClr val="tx1"/>
                </a:solidFill>
                <a:latin typeface="+mn-lt"/>
                <a:ea typeface="+mn-ea"/>
                <a:cs typeface="+mn-cs"/>
              </a:rPr>
              <a:t>Indsæt det ønskede billede</a:t>
            </a:r>
          </a:p>
          <a:p>
            <a:pPr algn="l"/>
            <a:r>
              <a:rPr lang="da-DK" sz="900" b="1" i="0" u="none" strike="noStrike" kern="1200" baseline="0" noProof="1">
                <a:solidFill>
                  <a:schemeClr val="tx1"/>
                </a:solidFill>
                <a:latin typeface="+mn-lt"/>
                <a:ea typeface="+mn-ea"/>
                <a:cs typeface="+mn-cs"/>
              </a:rPr>
              <a:t>3. </a:t>
            </a:r>
            <a:r>
              <a:rPr lang="da-DK" sz="900" b="0" i="0" u="none" strike="noStrike" kern="1200" baseline="0" noProof="1">
                <a:solidFill>
                  <a:schemeClr val="tx1"/>
                </a:solidFill>
                <a:latin typeface="+mn-lt"/>
                <a:ea typeface="+mn-ea"/>
                <a:cs typeface="+mn-cs"/>
              </a:rPr>
              <a:t>Billedet skal fylde hele rammen ud</a:t>
            </a:r>
          </a:p>
        </p:txBody>
      </p:sp>
      <p:sp>
        <p:nvSpPr>
          <p:cNvPr id="29" name="Tekstboks 1">
            <a:extLst>
              <a:ext uri="{FF2B5EF4-FFF2-40B4-BE49-F238E27FC236}">
                <a16:creationId xmlns:a16="http://schemas.microsoft.com/office/drawing/2014/main" id="{57D84A89-1E9C-43F9-BA96-D47206F45CBD}"/>
              </a:ext>
            </a:extLst>
          </p:cNvPr>
          <p:cNvSpPr txBox="1"/>
          <p:nvPr userDrawn="1"/>
        </p:nvSpPr>
        <p:spPr>
          <a:xfrm>
            <a:off x="-2664728" y="0"/>
            <a:ext cx="2520000" cy="1628800"/>
          </a:xfrm>
          <a:prstGeom prst="rect">
            <a:avLst/>
          </a:prstGeom>
          <a:solidFill>
            <a:schemeClr val="bg1"/>
          </a:solidFill>
        </p:spPr>
        <p:txBody>
          <a:bodyPr wrap="square" lIns="108000" tIns="108000" rIns="108000" bIns="108000" rtlCol="0">
            <a:noAutofit/>
          </a:bodyPr>
          <a:lstStyle/>
          <a:p>
            <a:pPr algn="l"/>
            <a:r>
              <a:rPr lang="da-DK" sz="900" b="1" dirty="0">
                <a:solidFill>
                  <a:schemeClr val="tx1"/>
                </a:solidFill>
              </a:rPr>
              <a:t>Tekst-typografier</a:t>
            </a:r>
          </a:p>
          <a:p>
            <a:pPr algn="l"/>
            <a:r>
              <a:rPr lang="da-DK" sz="900" b="0" dirty="0">
                <a:solidFill>
                  <a:schemeClr val="tx1"/>
                </a:solidFill>
              </a:rPr>
              <a:t>Brug </a:t>
            </a:r>
            <a:r>
              <a:rPr lang="da-DK" sz="900" b="1" dirty="0">
                <a:solidFill>
                  <a:schemeClr val="tx1"/>
                </a:solidFill>
              </a:rPr>
              <a:t>TAB</a:t>
            </a:r>
            <a:r>
              <a:rPr lang="da-DK" sz="900" b="0" dirty="0">
                <a:solidFill>
                  <a:schemeClr val="tx1"/>
                </a:solidFill>
              </a:rPr>
              <a:t> for at gå frem i tekst-niveauer</a:t>
            </a:r>
          </a:p>
          <a:p>
            <a:pPr algn="l"/>
            <a:endParaRPr lang="da-DK" sz="900" b="0" dirty="0">
              <a:solidFill>
                <a:schemeClr val="tx1"/>
              </a:solidFill>
            </a:endParaRPr>
          </a:p>
          <a:p>
            <a:pPr algn="l"/>
            <a:r>
              <a:rPr lang="da-DK" sz="900" b="0" dirty="0">
                <a:solidFill>
                  <a:schemeClr val="tx1"/>
                </a:solidFill>
              </a:rPr>
              <a:t>Klik for at indsætte tekst</a:t>
            </a:r>
          </a:p>
          <a:p>
            <a:pPr marL="108000" indent="-108000" algn="l">
              <a:buFont typeface="Arial" panose="020B0604020202020204" pitchFamily="34" charset="0"/>
              <a:buChar char="•"/>
            </a:pPr>
            <a:r>
              <a:rPr lang="da-DK" sz="900" b="0" dirty="0">
                <a:solidFill>
                  <a:schemeClr val="tx1"/>
                </a:solidFill>
              </a:rPr>
              <a:t>Andet niveau</a:t>
            </a:r>
          </a:p>
          <a:p>
            <a:pPr marL="288000" indent="-108000" algn="l">
              <a:buFont typeface="Arial" panose="020B0604020202020204" pitchFamily="34" charset="0"/>
              <a:buChar char="•"/>
            </a:pPr>
            <a:r>
              <a:rPr lang="da-DK" sz="800" b="0" dirty="0">
                <a:solidFill>
                  <a:schemeClr val="tx1"/>
                </a:solidFill>
              </a:rPr>
              <a:t>Tredje niveau</a:t>
            </a:r>
          </a:p>
          <a:p>
            <a:pPr marL="468000" indent="-108000" algn="l">
              <a:buFont typeface="Arial" panose="020B0604020202020204" pitchFamily="34" charset="0"/>
              <a:buChar char="•"/>
            </a:pPr>
            <a:r>
              <a:rPr lang="da-DK" sz="600" b="0" dirty="0">
                <a:solidFill>
                  <a:schemeClr val="tx1"/>
                </a:solidFill>
              </a:rPr>
              <a:t>Fjerde niveau</a:t>
            </a:r>
          </a:p>
          <a:p>
            <a:pPr marL="612000" indent="-108000" algn="l">
              <a:buFont typeface="Arial" panose="020B0604020202020204" pitchFamily="34" charset="0"/>
              <a:buChar char="•"/>
            </a:pPr>
            <a:r>
              <a:rPr lang="da-DK" sz="600" b="0" dirty="0">
                <a:solidFill>
                  <a:schemeClr val="tx1"/>
                </a:solidFill>
              </a:rPr>
              <a:t>Femte niveau</a:t>
            </a:r>
          </a:p>
          <a:p>
            <a:pPr algn="l"/>
            <a:endParaRPr lang="da-DK" sz="900" b="0" dirty="0">
              <a:solidFill>
                <a:schemeClr val="tx1"/>
              </a:solidFill>
            </a:endParaRPr>
          </a:p>
          <a:p>
            <a:pPr algn="l"/>
            <a:r>
              <a:rPr lang="da-DK" sz="900" b="0" dirty="0">
                <a:solidFill>
                  <a:schemeClr val="tx1"/>
                </a:solidFill>
              </a:rPr>
              <a:t>For at gå tilbage i tekst-niveauer, brug </a:t>
            </a:r>
            <a:r>
              <a:rPr lang="da-DK" sz="900" b="1" dirty="0">
                <a:solidFill>
                  <a:schemeClr val="tx1"/>
                </a:solidFill>
              </a:rPr>
              <a:t>SHIFT + TAB</a:t>
            </a:r>
          </a:p>
        </p:txBody>
      </p:sp>
      <p:sp>
        <p:nvSpPr>
          <p:cNvPr id="30" name="Tekstboks 1">
            <a:extLst>
              <a:ext uri="{FF2B5EF4-FFF2-40B4-BE49-F238E27FC236}">
                <a16:creationId xmlns:a16="http://schemas.microsoft.com/office/drawing/2014/main" id="{84F187F3-FAFB-426B-A4ED-688CDD4A1EA2}"/>
              </a:ext>
            </a:extLst>
          </p:cNvPr>
          <p:cNvSpPr txBox="1"/>
          <p:nvPr userDrawn="1"/>
        </p:nvSpPr>
        <p:spPr>
          <a:xfrm>
            <a:off x="12335087" y="4274554"/>
            <a:ext cx="2520000" cy="1628800"/>
          </a:xfrm>
          <a:prstGeom prst="rect">
            <a:avLst/>
          </a:prstGeom>
          <a:solidFill>
            <a:schemeClr val="accent2"/>
          </a:solidFill>
        </p:spPr>
        <p:txBody>
          <a:bodyPr wrap="square" lIns="108000" tIns="108000" rIns="108000" bIns="108000" rtlCol="0">
            <a:noAutofit/>
          </a:bodyPr>
          <a:lstStyle/>
          <a:p>
            <a:pPr algn="l"/>
            <a:r>
              <a:rPr lang="da-DK" sz="900" b="1" dirty="0">
                <a:solidFill>
                  <a:schemeClr val="bg1"/>
                </a:solidFill>
              </a:rPr>
              <a:t>Billedbank</a:t>
            </a:r>
          </a:p>
          <a:p>
            <a:pPr algn="l"/>
            <a:r>
              <a:rPr lang="da-DK" sz="900" b="0" dirty="0">
                <a:solidFill>
                  <a:schemeClr val="bg1"/>
                </a:solidFill>
              </a:rPr>
              <a:t>Bankens billedbank finder</a:t>
            </a:r>
            <a:r>
              <a:rPr lang="da-DK" sz="900" b="0" baseline="0" dirty="0">
                <a:solidFill>
                  <a:schemeClr val="bg1"/>
                </a:solidFill>
              </a:rPr>
              <a:t> du</a:t>
            </a:r>
            <a:r>
              <a:rPr lang="da-DK" sz="900" b="0" dirty="0">
                <a:solidFill>
                  <a:schemeClr val="bg1"/>
                </a:solidFill>
              </a:rPr>
              <a:t> her: </a:t>
            </a:r>
          </a:p>
          <a:p>
            <a:pPr algn="l"/>
            <a:r>
              <a:rPr lang="da-DK" sz="900" b="0" dirty="0">
                <a:solidFill>
                  <a:schemeClr val="bg1"/>
                </a:solidFill>
                <a:hlinkClick r:id="rId2" action="ppaction://hlinkfile">
                  <a:extLst>
                    <a:ext uri="{A12FA001-AC4F-418D-AE19-62706E023703}">
                      <ahyp:hlinkClr xmlns:ahyp="http://schemas.microsoft.com/office/drawing/2018/hyperlinkcolor" val="tx"/>
                    </a:ext>
                  </a:extLst>
                </a:hlinkClick>
              </a:rPr>
              <a:t>H:\Alle\Billedbank</a:t>
            </a:r>
            <a:br>
              <a:rPr lang="da-DK" sz="900" b="0" dirty="0">
                <a:solidFill>
                  <a:schemeClr val="bg1"/>
                </a:solidFill>
              </a:rPr>
            </a:br>
            <a:endParaRPr lang="da-DK" sz="900" b="0" dirty="0">
              <a:solidFill>
                <a:schemeClr val="bg1"/>
              </a:solidFill>
            </a:endParaRPr>
          </a:p>
          <a:p>
            <a:pPr algn="l"/>
            <a:r>
              <a:rPr lang="da-DK" sz="900" b="0" dirty="0">
                <a:solidFill>
                  <a:schemeClr val="bg1"/>
                </a:solidFill>
              </a:rPr>
              <a:t>I denne slide skal du bruge størrelsen</a:t>
            </a:r>
            <a:r>
              <a:rPr lang="da-DK" sz="900" b="0" baseline="0" dirty="0">
                <a:solidFill>
                  <a:schemeClr val="bg1"/>
                </a:solidFill>
              </a:rPr>
              <a:t> lille.</a:t>
            </a:r>
          </a:p>
          <a:p>
            <a:pPr algn="l"/>
            <a:endParaRPr lang="da-DK" sz="900" b="0" baseline="0" dirty="0">
              <a:solidFill>
                <a:schemeClr val="bg1"/>
              </a:solidFill>
            </a:endParaRPr>
          </a:p>
          <a:p>
            <a:pPr algn="l"/>
            <a:r>
              <a:rPr lang="da-DK" sz="900" b="1" baseline="0" dirty="0" err="1">
                <a:solidFill>
                  <a:schemeClr val="bg1"/>
                </a:solidFill>
              </a:rPr>
              <a:t>Ikonbank</a:t>
            </a:r>
            <a:endParaRPr lang="da-DK" sz="900" b="1" baseline="0" dirty="0">
              <a:solidFill>
                <a:schemeClr val="bg1"/>
              </a:solidFill>
            </a:endParaRPr>
          </a:p>
          <a:p>
            <a:pPr algn="l"/>
            <a:r>
              <a:rPr lang="da-DK" sz="900" b="0" baseline="0" dirty="0">
                <a:solidFill>
                  <a:schemeClr val="bg1"/>
                </a:solidFill>
              </a:rPr>
              <a:t>Bankens ikoner finder du her:</a:t>
            </a:r>
          </a:p>
          <a:p>
            <a:pPr algn="l"/>
            <a:r>
              <a:rPr lang="da-DK" sz="900" b="0" dirty="0">
                <a:solidFill>
                  <a:schemeClr val="bg1"/>
                </a:solidFill>
                <a:hlinkClick r:id="rId3" action="ppaction://hlinkfile">
                  <a:extLst>
                    <a:ext uri="{A12FA001-AC4F-418D-AE19-62706E023703}">
                      <ahyp:hlinkClr xmlns:ahyp="http://schemas.microsoft.com/office/drawing/2018/hyperlinkcolor" val="tx"/>
                    </a:ext>
                  </a:extLst>
                </a:hlinkClick>
              </a:rPr>
              <a:t>H:\Alle\Ikonbank</a:t>
            </a:r>
            <a:endParaRPr lang="da-DK" sz="900" b="0" dirty="0">
              <a:solidFill>
                <a:schemeClr val="bg1"/>
              </a:solidFill>
            </a:endParaRPr>
          </a:p>
        </p:txBody>
      </p:sp>
      <p:sp>
        <p:nvSpPr>
          <p:cNvPr id="44" name="Tekstboks 1">
            <a:extLst>
              <a:ext uri="{FF2B5EF4-FFF2-40B4-BE49-F238E27FC236}">
                <a16:creationId xmlns:a16="http://schemas.microsoft.com/office/drawing/2014/main" id="{95A0698B-CF62-4A0C-BD7E-92D39C534267}"/>
              </a:ext>
            </a:extLst>
          </p:cNvPr>
          <p:cNvSpPr txBox="1"/>
          <p:nvPr userDrawn="1"/>
        </p:nvSpPr>
        <p:spPr>
          <a:xfrm>
            <a:off x="12335089" y="6060415"/>
            <a:ext cx="2520000" cy="801354"/>
          </a:xfrm>
          <a:prstGeom prst="rect">
            <a:avLst/>
          </a:prstGeom>
          <a:solidFill>
            <a:schemeClr val="accent2"/>
          </a:solidFill>
        </p:spPr>
        <p:txBody>
          <a:bodyPr wrap="square" lIns="108000" tIns="108000" rIns="108000" bIns="108000" rtlCol="0">
            <a:noAutofit/>
          </a:bodyPr>
          <a:lstStyle/>
          <a:p>
            <a:pPr algn="l"/>
            <a:r>
              <a:rPr lang="da-DK" sz="900" b="1" dirty="0">
                <a:solidFill>
                  <a:schemeClr val="bg1"/>
                </a:solidFill>
              </a:rPr>
              <a:t>Tip!</a:t>
            </a:r>
          </a:p>
          <a:p>
            <a:pPr algn="l"/>
            <a:r>
              <a:rPr lang="da-DK" sz="900" dirty="0">
                <a:solidFill>
                  <a:schemeClr val="bg1"/>
                </a:solidFill>
              </a:rPr>
              <a:t>Hvis du vil se alle layoutmuligheder, kan du højreklikke på et slide i venstre side og vælge ”layout”.</a:t>
            </a:r>
          </a:p>
        </p:txBody>
      </p:sp>
      <p:sp>
        <p:nvSpPr>
          <p:cNvPr id="19" name="Tekstboks 1">
            <a:extLst>
              <a:ext uri="{FF2B5EF4-FFF2-40B4-BE49-F238E27FC236}">
                <a16:creationId xmlns:a16="http://schemas.microsoft.com/office/drawing/2014/main" id="{4017BACE-A5D7-4C0A-9F8E-3C8B0DD0FDB9}"/>
              </a:ext>
            </a:extLst>
          </p:cNvPr>
          <p:cNvSpPr txBox="1"/>
          <p:nvPr userDrawn="1"/>
        </p:nvSpPr>
        <p:spPr>
          <a:xfrm>
            <a:off x="12335087" y="995382"/>
            <a:ext cx="2520000" cy="1209482"/>
          </a:xfrm>
          <a:prstGeom prst="rect">
            <a:avLst/>
          </a:prstGeom>
          <a:solidFill>
            <a:schemeClr val="bg1"/>
          </a:solidFill>
        </p:spPr>
        <p:txBody>
          <a:bodyPr wrap="square" lIns="108000" tIns="108000" rIns="108000" bIns="108000" rtlCol="0">
            <a:noAutofit/>
          </a:bodyPr>
          <a:lstStyle/>
          <a:p>
            <a:pPr algn="l"/>
            <a:r>
              <a:rPr lang="en-US" sz="900" b="1" baseline="0" dirty="0">
                <a:solidFill>
                  <a:schemeClr val="tx1"/>
                </a:solidFill>
              </a:rPr>
              <a:t>U</a:t>
            </a:r>
            <a:r>
              <a:rPr lang="da-DK" sz="900" b="1" baseline="0" dirty="0" err="1">
                <a:solidFill>
                  <a:schemeClr val="tx1"/>
                </a:solidFill>
              </a:rPr>
              <a:t>dskiftning</a:t>
            </a:r>
            <a:r>
              <a:rPr lang="da-DK" sz="900" b="1" baseline="0" dirty="0">
                <a:solidFill>
                  <a:schemeClr val="tx1"/>
                </a:solidFill>
              </a:rPr>
              <a:t> af billede </a:t>
            </a:r>
          </a:p>
          <a:p>
            <a:pPr algn="l"/>
            <a:r>
              <a:rPr lang="da-DK" sz="900" b="1" baseline="0" dirty="0">
                <a:solidFill>
                  <a:schemeClr val="tx1"/>
                </a:solidFill>
              </a:rPr>
              <a:t>1.</a:t>
            </a:r>
            <a:r>
              <a:rPr lang="da-DK" sz="900" b="0" baseline="0" dirty="0">
                <a:solidFill>
                  <a:schemeClr val="tx1"/>
                </a:solidFill>
              </a:rPr>
              <a:t> Højreklikke på billedet. </a:t>
            </a:r>
          </a:p>
          <a:p>
            <a:pPr algn="l"/>
            <a:r>
              <a:rPr lang="da-DK" sz="900" b="1" baseline="0" dirty="0">
                <a:solidFill>
                  <a:schemeClr val="tx1"/>
                </a:solidFill>
              </a:rPr>
              <a:t>2.</a:t>
            </a:r>
            <a:r>
              <a:rPr lang="da-DK" sz="900" b="0" baseline="0" dirty="0">
                <a:solidFill>
                  <a:schemeClr val="tx1"/>
                </a:solidFill>
              </a:rPr>
              <a:t> Vælg ”Skift billede”</a:t>
            </a:r>
          </a:p>
          <a:p>
            <a:pPr algn="l"/>
            <a:r>
              <a:rPr lang="da-DK" sz="900" b="1" baseline="0" dirty="0">
                <a:solidFill>
                  <a:schemeClr val="tx1"/>
                </a:solidFill>
              </a:rPr>
              <a:t>3.</a:t>
            </a:r>
            <a:r>
              <a:rPr lang="da-DK" sz="900" b="0" baseline="0" dirty="0">
                <a:solidFill>
                  <a:schemeClr val="tx1"/>
                </a:solidFill>
              </a:rPr>
              <a:t> Vælg ”Fra en fil”. </a:t>
            </a:r>
          </a:p>
          <a:p>
            <a:pPr algn="l"/>
            <a:r>
              <a:rPr lang="da-DK" sz="900" b="1" baseline="0" dirty="0">
                <a:solidFill>
                  <a:schemeClr val="tx1"/>
                </a:solidFill>
              </a:rPr>
              <a:t>4.</a:t>
            </a:r>
            <a:r>
              <a:rPr lang="da-DK" sz="900" b="0" baseline="0" dirty="0">
                <a:solidFill>
                  <a:schemeClr val="tx1"/>
                </a:solidFill>
              </a:rPr>
              <a:t> Vælg ”Indsæt billede”.</a:t>
            </a:r>
          </a:p>
          <a:p>
            <a:pPr algn="l"/>
            <a:r>
              <a:rPr lang="da-DK" sz="900" b="1" baseline="0" dirty="0">
                <a:solidFill>
                  <a:schemeClr val="tx1"/>
                </a:solidFill>
              </a:rPr>
              <a:t>5.</a:t>
            </a:r>
            <a:r>
              <a:rPr lang="da-DK" sz="900" b="0" baseline="0" dirty="0">
                <a:solidFill>
                  <a:schemeClr val="tx1"/>
                </a:solidFill>
              </a:rPr>
              <a:t> Højreklik på billedet vælg ”Placer bagerst”.</a:t>
            </a:r>
            <a:endParaRPr lang="da-DK" sz="900" b="0" dirty="0">
              <a:solidFill>
                <a:schemeClr val="tx1"/>
              </a:solidFill>
            </a:endParaRPr>
          </a:p>
          <a:p>
            <a:pPr algn="l"/>
            <a:endParaRPr lang="da-DK" sz="900" b="0" dirty="0">
              <a:solidFill>
                <a:schemeClr val="tx1"/>
              </a:solidFill>
            </a:endParaRPr>
          </a:p>
        </p:txBody>
      </p:sp>
      <p:sp>
        <p:nvSpPr>
          <p:cNvPr id="20" name="Tekstboks 1">
            <a:extLst>
              <a:ext uri="{FF2B5EF4-FFF2-40B4-BE49-F238E27FC236}">
                <a16:creationId xmlns:a16="http://schemas.microsoft.com/office/drawing/2014/main" id="{CDCC0508-19B5-4052-AF70-95DDC25E931D}"/>
              </a:ext>
            </a:extLst>
          </p:cNvPr>
          <p:cNvSpPr txBox="1"/>
          <p:nvPr userDrawn="1"/>
        </p:nvSpPr>
        <p:spPr>
          <a:xfrm>
            <a:off x="-2665487" y="1772816"/>
            <a:ext cx="2520000" cy="1224136"/>
          </a:xfrm>
          <a:prstGeom prst="rect">
            <a:avLst/>
          </a:prstGeom>
          <a:solidFill>
            <a:schemeClr val="bg1"/>
          </a:solidFill>
        </p:spPr>
        <p:txBody>
          <a:bodyPr wrap="square" lIns="108000" tIns="108000" rIns="108000" bIns="108000" rtlCol="0">
            <a:noAutofit/>
          </a:bodyPr>
          <a:lstStyle/>
          <a:p>
            <a:pPr algn="l"/>
            <a:r>
              <a:rPr lang="da-DK" sz="900" b="1" dirty="0" err="1">
                <a:solidFill>
                  <a:schemeClr val="tx1"/>
                </a:solidFill>
              </a:rPr>
              <a:t>Tekstniveauer</a:t>
            </a:r>
            <a:endParaRPr lang="da-DK" sz="900" b="1" dirty="0">
              <a:solidFill>
                <a:schemeClr val="tx1"/>
              </a:solidFill>
            </a:endParaRPr>
          </a:p>
          <a:p>
            <a:pPr algn="l"/>
            <a:r>
              <a:rPr lang="en-US" sz="900" b="0" dirty="0" err="1">
                <a:solidFill>
                  <a:schemeClr val="tx1"/>
                </a:solidFill>
              </a:rPr>
              <a:t>Til</a:t>
            </a:r>
            <a:r>
              <a:rPr lang="en-US" sz="900" b="0" dirty="0">
                <a:solidFill>
                  <a:schemeClr val="tx1"/>
                </a:solidFill>
              </a:rPr>
              <a:t> </a:t>
            </a:r>
            <a:r>
              <a:rPr lang="en-US" sz="900" b="0" dirty="0" err="1">
                <a:solidFill>
                  <a:schemeClr val="tx1"/>
                </a:solidFill>
              </a:rPr>
              <a:t>standardtekst</a:t>
            </a:r>
            <a:r>
              <a:rPr lang="en-US" sz="900" b="0" dirty="0">
                <a:solidFill>
                  <a:schemeClr val="tx1"/>
                </a:solidFill>
              </a:rPr>
              <a:t> </a:t>
            </a:r>
            <a:r>
              <a:rPr lang="en-US" sz="900" b="0" dirty="0" err="1">
                <a:solidFill>
                  <a:schemeClr val="tx1"/>
                </a:solidFill>
              </a:rPr>
              <a:t>bruges</a:t>
            </a:r>
            <a:r>
              <a:rPr lang="en-US" sz="900" b="0" dirty="0">
                <a:solidFill>
                  <a:schemeClr val="tx1"/>
                </a:solidFill>
              </a:rPr>
              <a:t> </a:t>
            </a:r>
            <a:r>
              <a:rPr lang="en-US" sz="900" b="0" dirty="0" err="1">
                <a:solidFill>
                  <a:schemeClr val="tx1"/>
                </a:solidFill>
              </a:rPr>
              <a:t>skriftstørrelse</a:t>
            </a:r>
            <a:r>
              <a:rPr lang="en-US" sz="900" b="0" dirty="0">
                <a:solidFill>
                  <a:schemeClr val="tx1"/>
                </a:solidFill>
              </a:rPr>
              <a:t> 22.</a:t>
            </a:r>
            <a:r>
              <a:rPr lang="da-DK" sz="900" b="0" dirty="0">
                <a:solidFill>
                  <a:schemeClr val="tx1"/>
                </a:solidFill>
              </a:rPr>
              <a:t> For mindre tekst bruges skriftstørrelse 18, 15 eller 12 – ikke mindre.</a:t>
            </a:r>
          </a:p>
          <a:p>
            <a:pPr algn="l"/>
            <a:endParaRPr lang="da-DK" sz="900" b="0" dirty="0">
              <a:solidFill>
                <a:schemeClr val="tx1"/>
              </a:solidFill>
            </a:endParaRPr>
          </a:p>
          <a:p>
            <a:pPr algn="l"/>
            <a:r>
              <a:rPr lang="da-DK" sz="900" b="0" dirty="0">
                <a:solidFill>
                  <a:schemeClr val="tx1"/>
                </a:solidFill>
              </a:rPr>
              <a:t>Underoverskrifter skrives med fed.</a:t>
            </a:r>
          </a:p>
        </p:txBody>
      </p:sp>
      <p:sp>
        <p:nvSpPr>
          <p:cNvPr id="21" name="Tekstboks 1">
            <a:extLst>
              <a:ext uri="{FF2B5EF4-FFF2-40B4-BE49-F238E27FC236}">
                <a16:creationId xmlns:a16="http://schemas.microsoft.com/office/drawing/2014/main" id="{6D35D16C-EEAD-44D4-AE51-7D5986342611}"/>
              </a:ext>
            </a:extLst>
          </p:cNvPr>
          <p:cNvSpPr txBox="1"/>
          <p:nvPr userDrawn="1"/>
        </p:nvSpPr>
        <p:spPr>
          <a:xfrm>
            <a:off x="-2665489" y="5749200"/>
            <a:ext cx="2520000" cy="374908"/>
          </a:xfrm>
          <a:prstGeom prst="rect">
            <a:avLst/>
          </a:prstGeom>
          <a:solidFill>
            <a:schemeClr val="bg1"/>
          </a:solidFill>
        </p:spPr>
        <p:txBody>
          <a:bodyPr wrap="square" lIns="108000" tIns="108000" rIns="108000" bIns="108000" rtlCol="0">
            <a:noAutofit/>
          </a:bodyPr>
          <a:lstStyle/>
          <a:p>
            <a:pPr algn="l"/>
            <a:r>
              <a:rPr lang="da-DK" sz="900" b="1" i="0" u="none" strike="noStrike" kern="1200" baseline="0" noProof="1">
                <a:solidFill>
                  <a:schemeClr val="tx1"/>
                </a:solidFill>
                <a:latin typeface="+mn-lt"/>
                <a:ea typeface="+mn-ea"/>
                <a:cs typeface="+mn-cs"/>
              </a:rPr>
              <a:t>Valgfrit at vælge note og kilde</a:t>
            </a:r>
          </a:p>
        </p:txBody>
      </p:sp>
    </p:spTree>
    <p:extLst>
      <p:ext uri="{BB962C8B-B14F-4D97-AF65-F5344CB8AC3E}">
        <p14:creationId xmlns:p14="http://schemas.microsoft.com/office/powerpoint/2010/main" val="707112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dhold til figur">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a-DK" dirty="0"/>
              <a:t>Klik for at indsætte overskrift i en eller to linjer</a:t>
            </a:r>
          </a:p>
        </p:txBody>
      </p:sp>
      <p:sp>
        <p:nvSpPr>
          <p:cNvPr id="10" name="Pladsholder til tekst 2"/>
          <p:cNvSpPr>
            <a:spLocks noGrp="1"/>
          </p:cNvSpPr>
          <p:nvPr>
            <p:ph type="body" sz="quarter" idx="17" hasCustomPrompt="1"/>
          </p:nvPr>
        </p:nvSpPr>
        <p:spPr>
          <a:xfrm>
            <a:off x="424799" y="1352550"/>
            <a:ext cx="11340000" cy="360000"/>
          </a:xfrm>
        </p:spPr>
        <p:txBody>
          <a:bodyPr tIns="0" rIns="0"/>
          <a:lstStyle>
            <a:lvl1pPr>
              <a:spcBef>
                <a:spcPts val="0"/>
              </a:spcBef>
              <a:defRPr sz="1400" b="1"/>
            </a:lvl1pPr>
          </a:lstStyle>
          <a:p>
            <a:pPr lvl="0"/>
            <a:r>
              <a:rPr lang="da-DK" dirty="0"/>
              <a:t>Klik for at indsætte figurtitel i en linje</a:t>
            </a:r>
          </a:p>
        </p:txBody>
      </p:sp>
      <p:sp>
        <p:nvSpPr>
          <p:cNvPr id="7" name="Pladsholder til indhold 3"/>
          <p:cNvSpPr>
            <a:spLocks noGrp="1"/>
          </p:cNvSpPr>
          <p:nvPr>
            <p:ph sz="quarter" idx="13" hasCustomPrompt="1"/>
          </p:nvPr>
        </p:nvSpPr>
        <p:spPr>
          <a:xfrm>
            <a:off x="424799" y="1713600"/>
            <a:ext cx="11340000" cy="3960000"/>
          </a:xfrm>
        </p:spPr>
        <p:txBody>
          <a:bodyPr tIns="72000" rIns="2160000"/>
          <a:lstStyle>
            <a:lvl1pPr>
              <a:defRPr/>
            </a:lvl1pPr>
          </a:lstStyle>
          <a:p>
            <a:pPr lvl="0"/>
            <a:r>
              <a:rPr lang="da-DK" dirty="0"/>
              <a:t>Klik for at indsætte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8" name="Pladsholder til tekst 4"/>
          <p:cNvSpPr>
            <a:spLocks noGrp="1"/>
          </p:cNvSpPr>
          <p:nvPr>
            <p:ph type="body" sz="quarter" idx="18" hasCustomPrompt="1"/>
          </p:nvPr>
        </p:nvSpPr>
        <p:spPr>
          <a:xfrm>
            <a:off x="424800" y="5749200"/>
            <a:ext cx="11340000" cy="124212"/>
          </a:xfrm>
        </p:spPr>
        <p:txBody>
          <a:bodyPr tIns="0" rIns="0"/>
          <a:lstStyle>
            <a:lvl1pPr algn="r">
              <a:lnSpc>
                <a:spcPct val="100000"/>
              </a:lnSpc>
              <a:spcBef>
                <a:spcPts val="0"/>
              </a:spcBef>
              <a:defRPr sz="800"/>
            </a:lvl1pPr>
          </a:lstStyle>
          <a:p>
            <a:pPr lvl="0"/>
            <a:r>
              <a:rPr lang="da-DK" dirty="0"/>
              <a:t>Klik for at indsætte note</a:t>
            </a:r>
          </a:p>
        </p:txBody>
      </p:sp>
      <p:sp>
        <p:nvSpPr>
          <p:cNvPr id="9" name="Pladsholder til tekst 5"/>
          <p:cNvSpPr>
            <a:spLocks noGrp="1"/>
          </p:cNvSpPr>
          <p:nvPr>
            <p:ph type="body" sz="quarter" idx="19" hasCustomPrompt="1"/>
          </p:nvPr>
        </p:nvSpPr>
        <p:spPr>
          <a:xfrm>
            <a:off x="424800" y="5876352"/>
            <a:ext cx="11340000" cy="133262"/>
          </a:xfrm>
        </p:spPr>
        <p:txBody>
          <a:bodyPr tIns="0" rIns="0"/>
          <a:lstStyle>
            <a:lvl1pPr algn="r">
              <a:lnSpc>
                <a:spcPct val="100000"/>
              </a:lnSpc>
              <a:spcBef>
                <a:spcPts val="0"/>
              </a:spcBef>
              <a:defRPr sz="800"/>
            </a:lvl1pPr>
          </a:lstStyle>
          <a:p>
            <a:pPr lvl="0"/>
            <a:r>
              <a:rPr lang="da-DK" dirty="0"/>
              <a:t>Klik for at indsætte kilde</a:t>
            </a:r>
          </a:p>
        </p:txBody>
      </p:sp>
      <p:sp>
        <p:nvSpPr>
          <p:cNvPr id="3" name="Pladsholder til dato 2"/>
          <p:cNvSpPr>
            <a:spLocks noGrp="1"/>
          </p:cNvSpPr>
          <p:nvPr>
            <p:ph type="dt" sz="half" idx="10"/>
          </p:nvPr>
        </p:nvSpPr>
        <p:spPr/>
        <p:txBody>
          <a:bodyPr/>
          <a:lstStyle/>
          <a:p>
            <a:fld id="{752B63B2-1C6C-45CC-AEFC-21ED815AA437}" type="datetime2">
              <a:rPr lang="da-DK" smtClean="0"/>
              <a:t>1. november 2022</a:t>
            </a:fld>
            <a:endParaRPr lang="da-DK" dirty="0"/>
          </a:p>
        </p:txBody>
      </p:sp>
      <p:sp>
        <p:nvSpPr>
          <p:cNvPr id="4" name="Pladsholder til sidefod 3" hidden="1"/>
          <p:cNvSpPr>
            <a:spLocks noGrp="1"/>
          </p:cNvSpPr>
          <p:nvPr>
            <p:ph type="ftr" sz="quarter" idx="11"/>
          </p:nvPr>
        </p:nvSpPr>
        <p:spPr/>
        <p:txBody>
          <a:bodyPr/>
          <a:lstStyle/>
          <a:p>
            <a:endParaRPr lang="da-DK" dirty="0"/>
          </a:p>
        </p:txBody>
      </p:sp>
      <p:sp>
        <p:nvSpPr>
          <p:cNvPr id="5" name="Pladsholder til diasnummer 4"/>
          <p:cNvSpPr>
            <a:spLocks noGrp="1"/>
          </p:cNvSpPr>
          <p:nvPr>
            <p:ph type="sldNum" sz="quarter" idx="12"/>
          </p:nvPr>
        </p:nvSpPr>
        <p:spPr/>
        <p:txBody>
          <a:bodyPr/>
          <a:lstStyle/>
          <a:p>
            <a:fld id="{667EC89C-17A0-4E64-A6D2-B825673CEEDF}" type="slidenum">
              <a:rPr lang="da-DK" smtClean="0"/>
              <a:pPr/>
              <a:t>‹nr.›</a:t>
            </a:fld>
            <a:endParaRPr lang="da-DK" dirty="0"/>
          </a:p>
        </p:txBody>
      </p:sp>
      <p:sp>
        <p:nvSpPr>
          <p:cNvPr id="15" name="Tekstboks 14"/>
          <p:cNvSpPr txBox="1"/>
          <p:nvPr userDrawn="1"/>
        </p:nvSpPr>
        <p:spPr>
          <a:xfrm>
            <a:off x="-2013481" y="5790396"/>
            <a:ext cx="2447681" cy="260414"/>
          </a:xfrm>
          <a:prstGeom prst="rect">
            <a:avLst/>
          </a:prstGeom>
          <a:noFill/>
        </p:spPr>
        <p:txBody>
          <a:bodyPr wrap="square" lIns="0" tIns="0" rIns="0" bIns="0" rtlCol="0">
            <a:noAutofit/>
          </a:bodyPr>
          <a:lstStyle/>
          <a:p>
            <a:pPr algn="l"/>
            <a:endParaRPr lang="da-DK" sz="900" b="1" i="0" u="none" strike="noStrike" kern="1200" baseline="0" noProof="1">
              <a:solidFill>
                <a:schemeClr val="bg1">
                  <a:lumMod val="50000"/>
                </a:schemeClr>
              </a:solidFill>
              <a:latin typeface="+mn-lt"/>
              <a:ea typeface="+mn-ea"/>
              <a:cs typeface="+mn-cs"/>
            </a:endParaRPr>
          </a:p>
        </p:txBody>
      </p:sp>
      <p:sp>
        <p:nvSpPr>
          <p:cNvPr id="26" name="Tekstboks 1">
            <a:extLst>
              <a:ext uri="{FF2B5EF4-FFF2-40B4-BE49-F238E27FC236}">
                <a16:creationId xmlns:a16="http://schemas.microsoft.com/office/drawing/2014/main" id="{093F11D3-4CBA-4677-BB62-F6F765F9CC01}"/>
              </a:ext>
            </a:extLst>
          </p:cNvPr>
          <p:cNvSpPr txBox="1"/>
          <p:nvPr userDrawn="1"/>
        </p:nvSpPr>
        <p:spPr>
          <a:xfrm>
            <a:off x="12354405" y="6056"/>
            <a:ext cx="2520000" cy="864096"/>
          </a:xfrm>
          <a:prstGeom prst="rect">
            <a:avLst/>
          </a:prstGeom>
          <a:solidFill>
            <a:schemeClr val="bg1"/>
          </a:solidFill>
        </p:spPr>
        <p:txBody>
          <a:bodyPr wrap="square" lIns="108000" tIns="108000" rIns="108000" bIns="108000" rtlCol="0">
            <a:noAutofit/>
          </a:bodyPr>
          <a:lstStyle/>
          <a:p>
            <a:pPr algn="l"/>
            <a:r>
              <a:rPr lang="da-DK" sz="900" b="1" i="0" u="none" strike="noStrike" kern="1200" baseline="0" noProof="1">
                <a:solidFill>
                  <a:schemeClr val="tx1"/>
                </a:solidFill>
                <a:latin typeface="+mn-lt"/>
                <a:ea typeface="+mn-ea"/>
                <a:cs typeface="+mn-cs"/>
              </a:rPr>
              <a:t>Indsæt billede</a:t>
            </a:r>
          </a:p>
          <a:p>
            <a:pPr algn="l"/>
            <a:r>
              <a:rPr lang="da-DK" sz="900" b="1" i="0" u="none" strike="noStrike" kern="1200" baseline="0" noProof="1">
                <a:solidFill>
                  <a:schemeClr val="tx1"/>
                </a:solidFill>
                <a:latin typeface="+mn-lt"/>
                <a:ea typeface="+mn-ea"/>
                <a:cs typeface="+mn-cs"/>
              </a:rPr>
              <a:t>1. </a:t>
            </a:r>
            <a:r>
              <a:rPr lang="da-DK" sz="900" b="0" i="0" u="none" strike="noStrike" kern="1200" baseline="0" noProof="1">
                <a:solidFill>
                  <a:schemeClr val="tx1"/>
                </a:solidFill>
                <a:latin typeface="+mn-lt"/>
                <a:ea typeface="+mn-ea"/>
                <a:cs typeface="+mn-cs"/>
              </a:rPr>
              <a:t>Klik på det lille billedeindsættelsesikon i midten af pladsholderen</a:t>
            </a:r>
          </a:p>
          <a:p>
            <a:pPr algn="l"/>
            <a:r>
              <a:rPr lang="da-DK" sz="900" b="1" i="0" u="none" strike="noStrike" kern="1200" baseline="0" noProof="1">
                <a:solidFill>
                  <a:schemeClr val="tx1"/>
                </a:solidFill>
                <a:latin typeface="+mn-lt"/>
                <a:ea typeface="+mn-ea"/>
                <a:cs typeface="+mn-cs"/>
              </a:rPr>
              <a:t>2. </a:t>
            </a:r>
            <a:r>
              <a:rPr lang="da-DK" sz="900" b="0" i="0" u="none" strike="noStrike" kern="1200" baseline="0" noProof="1">
                <a:solidFill>
                  <a:schemeClr val="tx1"/>
                </a:solidFill>
                <a:latin typeface="+mn-lt"/>
                <a:ea typeface="+mn-ea"/>
                <a:cs typeface="+mn-cs"/>
              </a:rPr>
              <a:t>Indsæt det ønskede billede</a:t>
            </a:r>
          </a:p>
          <a:p>
            <a:pPr algn="l"/>
            <a:r>
              <a:rPr lang="da-DK" sz="900" b="1" i="0" u="none" strike="noStrike" kern="1200" baseline="0" noProof="1">
                <a:solidFill>
                  <a:schemeClr val="tx1"/>
                </a:solidFill>
                <a:latin typeface="+mn-lt"/>
                <a:ea typeface="+mn-ea"/>
                <a:cs typeface="+mn-cs"/>
              </a:rPr>
              <a:t>3. </a:t>
            </a:r>
            <a:r>
              <a:rPr lang="da-DK" sz="900" b="0" i="0" u="none" strike="noStrike" kern="1200" baseline="0" noProof="1">
                <a:solidFill>
                  <a:schemeClr val="tx1"/>
                </a:solidFill>
                <a:latin typeface="+mn-lt"/>
                <a:ea typeface="+mn-ea"/>
                <a:cs typeface="+mn-cs"/>
              </a:rPr>
              <a:t>Billedet skal fylde hele rammen ud</a:t>
            </a:r>
          </a:p>
        </p:txBody>
      </p:sp>
      <p:sp>
        <p:nvSpPr>
          <p:cNvPr id="27" name="Tekstboks 1">
            <a:extLst>
              <a:ext uri="{FF2B5EF4-FFF2-40B4-BE49-F238E27FC236}">
                <a16:creationId xmlns:a16="http://schemas.microsoft.com/office/drawing/2014/main" id="{E0B00AE2-AFB4-49B9-BF5B-0ACF184981FA}"/>
              </a:ext>
            </a:extLst>
          </p:cNvPr>
          <p:cNvSpPr txBox="1"/>
          <p:nvPr userDrawn="1"/>
        </p:nvSpPr>
        <p:spPr>
          <a:xfrm>
            <a:off x="-2664728" y="0"/>
            <a:ext cx="2520000" cy="1628800"/>
          </a:xfrm>
          <a:prstGeom prst="rect">
            <a:avLst/>
          </a:prstGeom>
          <a:solidFill>
            <a:schemeClr val="bg1"/>
          </a:solidFill>
        </p:spPr>
        <p:txBody>
          <a:bodyPr wrap="square" lIns="108000" tIns="108000" rIns="108000" bIns="108000" rtlCol="0">
            <a:noAutofit/>
          </a:bodyPr>
          <a:lstStyle/>
          <a:p>
            <a:pPr algn="l"/>
            <a:r>
              <a:rPr lang="da-DK" sz="900" b="1" dirty="0">
                <a:solidFill>
                  <a:schemeClr val="tx1"/>
                </a:solidFill>
              </a:rPr>
              <a:t>Tekst-typografier</a:t>
            </a:r>
          </a:p>
          <a:p>
            <a:pPr algn="l"/>
            <a:r>
              <a:rPr lang="da-DK" sz="900" b="0" dirty="0">
                <a:solidFill>
                  <a:schemeClr val="tx1"/>
                </a:solidFill>
              </a:rPr>
              <a:t>Brug </a:t>
            </a:r>
            <a:r>
              <a:rPr lang="da-DK" sz="900" b="1" dirty="0">
                <a:solidFill>
                  <a:schemeClr val="tx1"/>
                </a:solidFill>
              </a:rPr>
              <a:t>TAB</a:t>
            </a:r>
            <a:r>
              <a:rPr lang="da-DK" sz="900" b="0" dirty="0">
                <a:solidFill>
                  <a:schemeClr val="tx1"/>
                </a:solidFill>
              </a:rPr>
              <a:t> for at gå frem i tekst-niveauer</a:t>
            </a:r>
          </a:p>
          <a:p>
            <a:pPr algn="l"/>
            <a:endParaRPr lang="da-DK" sz="900" b="0" dirty="0">
              <a:solidFill>
                <a:schemeClr val="tx1"/>
              </a:solidFill>
            </a:endParaRPr>
          </a:p>
          <a:p>
            <a:pPr algn="l"/>
            <a:r>
              <a:rPr lang="da-DK" sz="900" b="0" dirty="0">
                <a:solidFill>
                  <a:schemeClr val="tx1"/>
                </a:solidFill>
              </a:rPr>
              <a:t>Klik for at indsætte tekst</a:t>
            </a:r>
          </a:p>
          <a:p>
            <a:pPr marL="108000" indent="-108000" algn="l">
              <a:buFont typeface="Arial" panose="020B0604020202020204" pitchFamily="34" charset="0"/>
              <a:buChar char="•"/>
            </a:pPr>
            <a:r>
              <a:rPr lang="da-DK" sz="900" b="0" dirty="0">
                <a:solidFill>
                  <a:schemeClr val="tx1"/>
                </a:solidFill>
              </a:rPr>
              <a:t>Andet niveau</a:t>
            </a:r>
          </a:p>
          <a:p>
            <a:pPr marL="288000" indent="-108000" algn="l">
              <a:buFont typeface="Arial" panose="020B0604020202020204" pitchFamily="34" charset="0"/>
              <a:buChar char="•"/>
            </a:pPr>
            <a:r>
              <a:rPr lang="da-DK" sz="800" b="0" dirty="0">
                <a:solidFill>
                  <a:schemeClr val="tx1"/>
                </a:solidFill>
              </a:rPr>
              <a:t>Tredje niveau</a:t>
            </a:r>
          </a:p>
          <a:p>
            <a:pPr marL="468000" indent="-108000" algn="l">
              <a:buFont typeface="Arial" panose="020B0604020202020204" pitchFamily="34" charset="0"/>
              <a:buChar char="•"/>
            </a:pPr>
            <a:r>
              <a:rPr lang="da-DK" sz="600" b="0" dirty="0">
                <a:solidFill>
                  <a:schemeClr val="tx1"/>
                </a:solidFill>
              </a:rPr>
              <a:t>Fjerde niveau</a:t>
            </a:r>
          </a:p>
          <a:p>
            <a:pPr marL="612000" indent="-108000" algn="l">
              <a:buFont typeface="Arial" panose="020B0604020202020204" pitchFamily="34" charset="0"/>
              <a:buChar char="•"/>
            </a:pPr>
            <a:r>
              <a:rPr lang="da-DK" sz="600" b="0" dirty="0">
                <a:solidFill>
                  <a:schemeClr val="tx1"/>
                </a:solidFill>
              </a:rPr>
              <a:t>Femte niveau</a:t>
            </a:r>
          </a:p>
          <a:p>
            <a:pPr algn="l"/>
            <a:endParaRPr lang="da-DK" sz="900" b="0" dirty="0">
              <a:solidFill>
                <a:schemeClr val="tx1"/>
              </a:solidFill>
            </a:endParaRPr>
          </a:p>
          <a:p>
            <a:pPr algn="l"/>
            <a:r>
              <a:rPr lang="da-DK" sz="900" b="0" dirty="0">
                <a:solidFill>
                  <a:schemeClr val="tx1"/>
                </a:solidFill>
              </a:rPr>
              <a:t>For at gå tilbage i tekst-niveauer, brug </a:t>
            </a:r>
            <a:r>
              <a:rPr lang="da-DK" sz="900" b="1" dirty="0">
                <a:solidFill>
                  <a:schemeClr val="tx1"/>
                </a:solidFill>
              </a:rPr>
              <a:t>SHIFT + TAB</a:t>
            </a:r>
          </a:p>
        </p:txBody>
      </p:sp>
      <p:sp>
        <p:nvSpPr>
          <p:cNvPr id="41" name="Tekstboks 1">
            <a:extLst>
              <a:ext uri="{FF2B5EF4-FFF2-40B4-BE49-F238E27FC236}">
                <a16:creationId xmlns:a16="http://schemas.microsoft.com/office/drawing/2014/main" id="{6424C6CD-B6F8-41F7-8CEF-062757D0E111}"/>
              </a:ext>
            </a:extLst>
          </p:cNvPr>
          <p:cNvSpPr txBox="1"/>
          <p:nvPr userDrawn="1"/>
        </p:nvSpPr>
        <p:spPr>
          <a:xfrm>
            <a:off x="12335087" y="4290135"/>
            <a:ext cx="2520000" cy="1628800"/>
          </a:xfrm>
          <a:prstGeom prst="rect">
            <a:avLst/>
          </a:prstGeom>
          <a:solidFill>
            <a:schemeClr val="accent2"/>
          </a:solidFill>
        </p:spPr>
        <p:txBody>
          <a:bodyPr wrap="square" lIns="108000" tIns="108000" rIns="108000" bIns="108000" rtlCol="0">
            <a:noAutofit/>
          </a:bodyPr>
          <a:lstStyle/>
          <a:p>
            <a:pPr algn="l"/>
            <a:r>
              <a:rPr lang="da-DK" sz="900" b="1" dirty="0">
                <a:solidFill>
                  <a:schemeClr val="bg1"/>
                </a:solidFill>
              </a:rPr>
              <a:t>Billedbank</a:t>
            </a:r>
          </a:p>
          <a:p>
            <a:pPr algn="l"/>
            <a:r>
              <a:rPr lang="da-DK" sz="900" b="0" dirty="0">
                <a:solidFill>
                  <a:schemeClr val="bg1"/>
                </a:solidFill>
              </a:rPr>
              <a:t>Bankens billedbank finder</a:t>
            </a:r>
            <a:r>
              <a:rPr lang="da-DK" sz="900" b="0" baseline="0" dirty="0">
                <a:solidFill>
                  <a:schemeClr val="bg1"/>
                </a:solidFill>
              </a:rPr>
              <a:t> du</a:t>
            </a:r>
            <a:r>
              <a:rPr lang="da-DK" sz="900" b="0" dirty="0">
                <a:solidFill>
                  <a:schemeClr val="bg1"/>
                </a:solidFill>
              </a:rPr>
              <a:t> her: </a:t>
            </a:r>
          </a:p>
          <a:p>
            <a:pPr algn="l"/>
            <a:r>
              <a:rPr lang="da-DK" sz="900" b="0" dirty="0">
                <a:solidFill>
                  <a:schemeClr val="bg1"/>
                </a:solidFill>
                <a:hlinkClick r:id="rId2" action="ppaction://hlinkfile">
                  <a:extLst>
                    <a:ext uri="{A12FA001-AC4F-418D-AE19-62706E023703}">
                      <ahyp:hlinkClr xmlns:ahyp="http://schemas.microsoft.com/office/drawing/2018/hyperlinkcolor" val="tx"/>
                    </a:ext>
                  </a:extLst>
                </a:hlinkClick>
              </a:rPr>
              <a:t>H:\Alle\Billedbank</a:t>
            </a:r>
            <a:br>
              <a:rPr lang="da-DK" sz="900" b="0" dirty="0">
                <a:solidFill>
                  <a:schemeClr val="bg1"/>
                </a:solidFill>
              </a:rPr>
            </a:br>
            <a:endParaRPr lang="da-DK" sz="900" b="0" dirty="0">
              <a:solidFill>
                <a:schemeClr val="bg1"/>
              </a:solidFill>
            </a:endParaRPr>
          </a:p>
          <a:p>
            <a:pPr algn="l"/>
            <a:r>
              <a:rPr lang="da-DK" sz="900" b="0" dirty="0">
                <a:solidFill>
                  <a:schemeClr val="bg1"/>
                </a:solidFill>
              </a:rPr>
              <a:t>I denne slide skal du bruge størrelsen</a:t>
            </a:r>
            <a:r>
              <a:rPr lang="da-DK" sz="900" b="0" baseline="0" dirty="0">
                <a:solidFill>
                  <a:schemeClr val="bg1"/>
                </a:solidFill>
              </a:rPr>
              <a:t> stor.</a:t>
            </a:r>
          </a:p>
          <a:p>
            <a:pPr algn="l"/>
            <a:endParaRPr lang="da-DK" sz="900" b="0" baseline="0" dirty="0">
              <a:solidFill>
                <a:schemeClr val="bg1"/>
              </a:solidFill>
            </a:endParaRPr>
          </a:p>
          <a:p>
            <a:pPr algn="l"/>
            <a:r>
              <a:rPr lang="da-DK" sz="900" b="1" baseline="0" dirty="0" err="1">
                <a:solidFill>
                  <a:schemeClr val="bg1"/>
                </a:solidFill>
              </a:rPr>
              <a:t>Ikonbank</a:t>
            </a:r>
            <a:endParaRPr lang="da-DK" sz="900" b="1" baseline="0" dirty="0">
              <a:solidFill>
                <a:schemeClr val="bg1"/>
              </a:solidFill>
            </a:endParaRPr>
          </a:p>
          <a:p>
            <a:pPr algn="l"/>
            <a:r>
              <a:rPr lang="da-DK" sz="900" b="0" baseline="0" dirty="0">
                <a:solidFill>
                  <a:schemeClr val="bg1"/>
                </a:solidFill>
              </a:rPr>
              <a:t>Bankens ikoner finder du her:</a:t>
            </a:r>
          </a:p>
          <a:p>
            <a:pPr algn="l"/>
            <a:r>
              <a:rPr lang="da-DK" sz="900" b="0" dirty="0">
                <a:solidFill>
                  <a:schemeClr val="bg1"/>
                </a:solidFill>
                <a:hlinkClick r:id="rId3" action="ppaction://hlinkfile">
                  <a:extLst>
                    <a:ext uri="{A12FA001-AC4F-418D-AE19-62706E023703}">
                      <ahyp:hlinkClr xmlns:ahyp="http://schemas.microsoft.com/office/drawing/2018/hyperlinkcolor" val="tx"/>
                    </a:ext>
                  </a:extLst>
                </a:hlinkClick>
              </a:rPr>
              <a:t>H:\Alle\Ikonbank</a:t>
            </a:r>
            <a:endParaRPr lang="da-DK" sz="900" b="0" dirty="0">
              <a:solidFill>
                <a:schemeClr val="bg1"/>
              </a:solidFill>
            </a:endParaRPr>
          </a:p>
        </p:txBody>
      </p:sp>
      <p:sp>
        <p:nvSpPr>
          <p:cNvPr id="42" name="Tekstboks 1">
            <a:extLst>
              <a:ext uri="{FF2B5EF4-FFF2-40B4-BE49-F238E27FC236}">
                <a16:creationId xmlns:a16="http://schemas.microsoft.com/office/drawing/2014/main" id="{0FB6CB6C-DBE8-4125-AF5A-2EEDCC30A619}"/>
              </a:ext>
            </a:extLst>
          </p:cNvPr>
          <p:cNvSpPr txBox="1"/>
          <p:nvPr userDrawn="1"/>
        </p:nvSpPr>
        <p:spPr>
          <a:xfrm>
            <a:off x="12335089" y="6075996"/>
            <a:ext cx="2520000" cy="801354"/>
          </a:xfrm>
          <a:prstGeom prst="rect">
            <a:avLst/>
          </a:prstGeom>
          <a:solidFill>
            <a:schemeClr val="accent2"/>
          </a:solidFill>
        </p:spPr>
        <p:txBody>
          <a:bodyPr wrap="square" lIns="108000" tIns="108000" rIns="108000" bIns="108000" rtlCol="0">
            <a:noAutofit/>
          </a:bodyPr>
          <a:lstStyle/>
          <a:p>
            <a:pPr algn="l"/>
            <a:r>
              <a:rPr lang="da-DK" sz="900" b="1" dirty="0">
                <a:solidFill>
                  <a:schemeClr val="bg1"/>
                </a:solidFill>
              </a:rPr>
              <a:t>Tip!</a:t>
            </a:r>
          </a:p>
          <a:p>
            <a:pPr algn="l"/>
            <a:r>
              <a:rPr lang="da-DK" sz="900" dirty="0">
                <a:solidFill>
                  <a:schemeClr val="bg1"/>
                </a:solidFill>
              </a:rPr>
              <a:t>Hvis du vil se alle layoutmuligheder, kan du højreklikke på et slide i venstre side og vælge ”layout”.</a:t>
            </a:r>
          </a:p>
        </p:txBody>
      </p:sp>
      <p:sp>
        <p:nvSpPr>
          <p:cNvPr id="16" name="Tekstboks 1">
            <a:extLst>
              <a:ext uri="{FF2B5EF4-FFF2-40B4-BE49-F238E27FC236}">
                <a16:creationId xmlns:a16="http://schemas.microsoft.com/office/drawing/2014/main" id="{F506729D-FF50-49CA-B988-B843F6E36692}"/>
              </a:ext>
            </a:extLst>
          </p:cNvPr>
          <p:cNvSpPr txBox="1"/>
          <p:nvPr userDrawn="1"/>
        </p:nvSpPr>
        <p:spPr>
          <a:xfrm>
            <a:off x="12335087" y="995382"/>
            <a:ext cx="2520000" cy="1209482"/>
          </a:xfrm>
          <a:prstGeom prst="rect">
            <a:avLst/>
          </a:prstGeom>
          <a:solidFill>
            <a:schemeClr val="bg1"/>
          </a:solidFill>
        </p:spPr>
        <p:txBody>
          <a:bodyPr wrap="square" lIns="108000" tIns="108000" rIns="108000" bIns="108000" rtlCol="0">
            <a:noAutofit/>
          </a:bodyPr>
          <a:lstStyle/>
          <a:p>
            <a:pPr algn="l"/>
            <a:r>
              <a:rPr lang="en-US" sz="900" b="1" baseline="0" dirty="0">
                <a:solidFill>
                  <a:schemeClr val="tx1"/>
                </a:solidFill>
              </a:rPr>
              <a:t>U</a:t>
            </a:r>
            <a:r>
              <a:rPr lang="da-DK" sz="900" b="1" baseline="0" dirty="0" err="1">
                <a:solidFill>
                  <a:schemeClr val="tx1"/>
                </a:solidFill>
              </a:rPr>
              <a:t>dskiftning</a:t>
            </a:r>
            <a:r>
              <a:rPr lang="da-DK" sz="900" b="1" baseline="0" dirty="0">
                <a:solidFill>
                  <a:schemeClr val="tx1"/>
                </a:solidFill>
              </a:rPr>
              <a:t> af billede </a:t>
            </a:r>
          </a:p>
          <a:p>
            <a:pPr algn="l"/>
            <a:r>
              <a:rPr lang="da-DK" sz="900" b="1" baseline="0" dirty="0">
                <a:solidFill>
                  <a:schemeClr val="tx1"/>
                </a:solidFill>
              </a:rPr>
              <a:t>1.</a:t>
            </a:r>
            <a:r>
              <a:rPr lang="da-DK" sz="900" b="0" baseline="0" dirty="0">
                <a:solidFill>
                  <a:schemeClr val="tx1"/>
                </a:solidFill>
              </a:rPr>
              <a:t> Højreklikke på billedet. </a:t>
            </a:r>
          </a:p>
          <a:p>
            <a:pPr algn="l"/>
            <a:r>
              <a:rPr lang="da-DK" sz="900" b="1" baseline="0" dirty="0">
                <a:solidFill>
                  <a:schemeClr val="tx1"/>
                </a:solidFill>
              </a:rPr>
              <a:t>2.</a:t>
            </a:r>
            <a:r>
              <a:rPr lang="da-DK" sz="900" b="0" baseline="0" dirty="0">
                <a:solidFill>
                  <a:schemeClr val="tx1"/>
                </a:solidFill>
              </a:rPr>
              <a:t> Vælg ”Skift billede”</a:t>
            </a:r>
          </a:p>
          <a:p>
            <a:pPr algn="l"/>
            <a:r>
              <a:rPr lang="da-DK" sz="900" b="1" baseline="0" dirty="0">
                <a:solidFill>
                  <a:schemeClr val="tx1"/>
                </a:solidFill>
              </a:rPr>
              <a:t>3.</a:t>
            </a:r>
            <a:r>
              <a:rPr lang="da-DK" sz="900" b="0" baseline="0" dirty="0">
                <a:solidFill>
                  <a:schemeClr val="tx1"/>
                </a:solidFill>
              </a:rPr>
              <a:t> Vælg ”Fra en fil”. </a:t>
            </a:r>
          </a:p>
          <a:p>
            <a:pPr algn="l"/>
            <a:r>
              <a:rPr lang="da-DK" sz="900" b="1" baseline="0" dirty="0">
                <a:solidFill>
                  <a:schemeClr val="tx1"/>
                </a:solidFill>
              </a:rPr>
              <a:t>4.</a:t>
            </a:r>
            <a:r>
              <a:rPr lang="da-DK" sz="900" b="0" baseline="0" dirty="0">
                <a:solidFill>
                  <a:schemeClr val="tx1"/>
                </a:solidFill>
              </a:rPr>
              <a:t> Vælg ”Indsæt billede”.</a:t>
            </a:r>
          </a:p>
          <a:p>
            <a:pPr algn="l"/>
            <a:r>
              <a:rPr lang="da-DK" sz="900" b="1" baseline="0" dirty="0">
                <a:solidFill>
                  <a:schemeClr val="tx1"/>
                </a:solidFill>
              </a:rPr>
              <a:t>5.</a:t>
            </a:r>
            <a:r>
              <a:rPr lang="da-DK" sz="900" b="0" baseline="0" dirty="0">
                <a:solidFill>
                  <a:schemeClr val="tx1"/>
                </a:solidFill>
              </a:rPr>
              <a:t> Højreklik på billedet vælg ”Placer bagerst”.</a:t>
            </a:r>
            <a:endParaRPr lang="da-DK" sz="900" b="0" dirty="0">
              <a:solidFill>
                <a:schemeClr val="tx1"/>
              </a:solidFill>
            </a:endParaRPr>
          </a:p>
          <a:p>
            <a:pPr algn="l"/>
            <a:endParaRPr lang="da-DK" sz="900" b="0" dirty="0">
              <a:solidFill>
                <a:schemeClr val="tx1"/>
              </a:solidFill>
            </a:endParaRPr>
          </a:p>
        </p:txBody>
      </p:sp>
      <p:sp>
        <p:nvSpPr>
          <p:cNvPr id="17" name="Tekstboks 1">
            <a:extLst>
              <a:ext uri="{FF2B5EF4-FFF2-40B4-BE49-F238E27FC236}">
                <a16:creationId xmlns:a16="http://schemas.microsoft.com/office/drawing/2014/main" id="{EF451FB3-28F1-4A30-87CA-1611D96E7E92}"/>
              </a:ext>
            </a:extLst>
          </p:cNvPr>
          <p:cNvSpPr txBox="1"/>
          <p:nvPr userDrawn="1"/>
        </p:nvSpPr>
        <p:spPr>
          <a:xfrm>
            <a:off x="-2665487" y="1772816"/>
            <a:ext cx="2520000" cy="1224136"/>
          </a:xfrm>
          <a:prstGeom prst="rect">
            <a:avLst/>
          </a:prstGeom>
          <a:solidFill>
            <a:schemeClr val="bg1"/>
          </a:solidFill>
        </p:spPr>
        <p:txBody>
          <a:bodyPr wrap="square" lIns="108000" tIns="108000" rIns="108000" bIns="108000" rtlCol="0">
            <a:noAutofit/>
          </a:bodyPr>
          <a:lstStyle/>
          <a:p>
            <a:pPr algn="l"/>
            <a:r>
              <a:rPr lang="da-DK" sz="900" b="1" dirty="0" err="1">
                <a:solidFill>
                  <a:schemeClr val="tx1"/>
                </a:solidFill>
              </a:rPr>
              <a:t>Tekstniveauer</a:t>
            </a:r>
            <a:endParaRPr lang="da-DK" sz="900" b="1" dirty="0">
              <a:solidFill>
                <a:schemeClr val="tx1"/>
              </a:solidFill>
            </a:endParaRPr>
          </a:p>
          <a:p>
            <a:pPr algn="l"/>
            <a:r>
              <a:rPr lang="en-US" sz="900" b="0" dirty="0" err="1">
                <a:solidFill>
                  <a:schemeClr val="tx1"/>
                </a:solidFill>
              </a:rPr>
              <a:t>Til</a:t>
            </a:r>
            <a:r>
              <a:rPr lang="en-US" sz="900" b="0" dirty="0">
                <a:solidFill>
                  <a:schemeClr val="tx1"/>
                </a:solidFill>
              </a:rPr>
              <a:t> </a:t>
            </a:r>
            <a:r>
              <a:rPr lang="en-US" sz="900" b="0" dirty="0" err="1">
                <a:solidFill>
                  <a:schemeClr val="tx1"/>
                </a:solidFill>
              </a:rPr>
              <a:t>standardtekst</a:t>
            </a:r>
            <a:r>
              <a:rPr lang="en-US" sz="900" b="0" dirty="0">
                <a:solidFill>
                  <a:schemeClr val="tx1"/>
                </a:solidFill>
              </a:rPr>
              <a:t> </a:t>
            </a:r>
            <a:r>
              <a:rPr lang="en-US" sz="900" b="0" dirty="0" err="1">
                <a:solidFill>
                  <a:schemeClr val="tx1"/>
                </a:solidFill>
              </a:rPr>
              <a:t>bruges</a:t>
            </a:r>
            <a:r>
              <a:rPr lang="en-US" sz="900" b="0" dirty="0">
                <a:solidFill>
                  <a:schemeClr val="tx1"/>
                </a:solidFill>
              </a:rPr>
              <a:t> </a:t>
            </a:r>
            <a:r>
              <a:rPr lang="en-US" sz="900" b="0" dirty="0" err="1">
                <a:solidFill>
                  <a:schemeClr val="tx1"/>
                </a:solidFill>
              </a:rPr>
              <a:t>skriftstørrelse</a:t>
            </a:r>
            <a:r>
              <a:rPr lang="en-US" sz="900" b="0" dirty="0">
                <a:solidFill>
                  <a:schemeClr val="tx1"/>
                </a:solidFill>
              </a:rPr>
              <a:t> 22.</a:t>
            </a:r>
            <a:r>
              <a:rPr lang="da-DK" sz="900" b="0" dirty="0">
                <a:solidFill>
                  <a:schemeClr val="tx1"/>
                </a:solidFill>
              </a:rPr>
              <a:t> For mindre tekst bruges skriftstørrelse 18, 15 eller 12 – ikke mindre.</a:t>
            </a:r>
          </a:p>
          <a:p>
            <a:pPr algn="l"/>
            <a:endParaRPr lang="da-DK" sz="900" b="0" dirty="0">
              <a:solidFill>
                <a:schemeClr val="tx1"/>
              </a:solidFill>
            </a:endParaRPr>
          </a:p>
          <a:p>
            <a:pPr algn="l"/>
            <a:r>
              <a:rPr lang="da-DK" sz="900" b="0" dirty="0">
                <a:solidFill>
                  <a:schemeClr val="tx1"/>
                </a:solidFill>
              </a:rPr>
              <a:t>Underoverskrifter skrives med fed.</a:t>
            </a:r>
          </a:p>
        </p:txBody>
      </p:sp>
      <p:sp>
        <p:nvSpPr>
          <p:cNvPr id="18" name="Tekstboks 1">
            <a:extLst>
              <a:ext uri="{FF2B5EF4-FFF2-40B4-BE49-F238E27FC236}">
                <a16:creationId xmlns:a16="http://schemas.microsoft.com/office/drawing/2014/main" id="{179D9302-7633-42CF-86B4-6858C7171D9C}"/>
              </a:ext>
            </a:extLst>
          </p:cNvPr>
          <p:cNvSpPr txBox="1"/>
          <p:nvPr userDrawn="1"/>
        </p:nvSpPr>
        <p:spPr>
          <a:xfrm>
            <a:off x="-2665489" y="5749200"/>
            <a:ext cx="2520000" cy="374908"/>
          </a:xfrm>
          <a:prstGeom prst="rect">
            <a:avLst/>
          </a:prstGeom>
          <a:solidFill>
            <a:schemeClr val="bg1"/>
          </a:solidFill>
        </p:spPr>
        <p:txBody>
          <a:bodyPr wrap="square" lIns="108000" tIns="108000" rIns="108000" bIns="108000" rtlCol="0">
            <a:noAutofit/>
          </a:bodyPr>
          <a:lstStyle/>
          <a:p>
            <a:pPr algn="l"/>
            <a:r>
              <a:rPr lang="da-DK" sz="900" b="1" i="0" u="none" strike="noStrike" kern="1200" baseline="0" noProof="1">
                <a:solidFill>
                  <a:schemeClr val="tx1"/>
                </a:solidFill>
                <a:latin typeface="+mn-lt"/>
                <a:ea typeface="+mn-ea"/>
                <a:cs typeface="+mn-cs"/>
              </a:rPr>
              <a:t>Valgfrit at vælge note og kilde</a:t>
            </a:r>
          </a:p>
        </p:txBody>
      </p:sp>
    </p:spTree>
    <p:extLst>
      <p:ext uri="{BB962C8B-B14F-4D97-AF65-F5344CB8AC3E}">
        <p14:creationId xmlns:p14="http://schemas.microsoft.com/office/powerpoint/2010/main" val="2942497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dhold på verdenbaggrund">
    <p:spTree>
      <p:nvGrpSpPr>
        <p:cNvPr id="1" name=""/>
        <p:cNvGrpSpPr/>
        <p:nvPr/>
      </p:nvGrpSpPr>
      <p:grpSpPr>
        <a:xfrm>
          <a:off x="0" y="0"/>
          <a:ext cx="0" cy="0"/>
          <a:chOff x="0" y="0"/>
          <a:chExt cx="0" cy="0"/>
        </a:xfrm>
      </p:grpSpPr>
      <p:pic>
        <p:nvPicPr>
          <p:cNvPr id="15" name="Verden" descr="verdens-kort_2012_0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52800" y="1288800"/>
            <a:ext cx="9140825" cy="5573712"/>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hasCustomPrompt="1"/>
          </p:nvPr>
        </p:nvSpPr>
        <p:spPr/>
        <p:txBody>
          <a:bodyPr/>
          <a:lstStyle/>
          <a:p>
            <a:r>
              <a:rPr lang="da-DK" dirty="0"/>
              <a:t>Klik for at indsætte overskrift i en eller to linjer</a:t>
            </a:r>
          </a:p>
        </p:txBody>
      </p:sp>
      <p:sp>
        <p:nvSpPr>
          <p:cNvPr id="7" name="Pladsholder til indhold 2"/>
          <p:cNvSpPr>
            <a:spLocks noGrp="1"/>
          </p:cNvSpPr>
          <p:nvPr>
            <p:ph sz="quarter" idx="13" hasCustomPrompt="1"/>
          </p:nvPr>
        </p:nvSpPr>
        <p:spPr>
          <a:xfrm>
            <a:off x="424799" y="1354138"/>
            <a:ext cx="11340000" cy="4645025"/>
          </a:xfrm>
        </p:spPr>
        <p:txBody>
          <a:bodyPr tIns="72000" rIns="2160000"/>
          <a:lstStyle>
            <a:lvl1pPr>
              <a:defRPr/>
            </a:lvl1pPr>
          </a:lstStyle>
          <a:p>
            <a:pPr lvl="0"/>
            <a:r>
              <a:rPr lang="da-DK" dirty="0"/>
              <a:t>Klik for at indsætte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3" name="Pladsholder til dato 2"/>
          <p:cNvSpPr>
            <a:spLocks noGrp="1"/>
          </p:cNvSpPr>
          <p:nvPr>
            <p:ph type="dt" sz="half" idx="10"/>
          </p:nvPr>
        </p:nvSpPr>
        <p:spPr/>
        <p:txBody>
          <a:bodyPr/>
          <a:lstStyle/>
          <a:p>
            <a:fld id="{20EDAC83-EA57-4732-9584-7B5E4AA9D539}" type="datetime2">
              <a:rPr lang="da-DK" smtClean="0"/>
              <a:t>1. november 2022</a:t>
            </a:fld>
            <a:endParaRPr lang="da-DK" dirty="0"/>
          </a:p>
        </p:txBody>
      </p:sp>
      <p:sp>
        <p:nvSpPr>
          <p:cNvPr id="4" name="Pladsholder til sidefod 3" hidden="1"/>
          <p:cNvSpPr>
            <a:spLocks noGrp="1"/>
          </p:cNvSpPr>
          <p:nvPr>
            <p:ph type="ftr" sz="quarter" idx="11"/>
          </p:nvPr>
        </p:nvSpPr>
        <p:spPr/>
        <p:txBody>
          <a:bodyPr/>
          <a:lstStyle/>
          <a:p>
            <a:endParaRPr lang="da-DK" dirty="0"/>
          </a:p>
        </p:txBody>
      </p:sp>
      <p:sp>
        <p:nvSpPr>
          <p:cNvPr id="5" name="Pladsholder til diasnummer 4"/>
          <p:cNvSpPr>
            <a:spLocks noGrp="1"/>
          </p:cNvSpPr>
          <p:nvPr>
            <p:ph type="sldNum" sz="quarter" idx="12"/>
          </p:nvPr>
        </p:nvSpPr>
        <p:spPr/>
        <p:txBody>
          <a:bodyPr/>
          <a:lstStyle/>
          <a:p>
            <a:fld id="{667EC89C-17A0-4E64-A6D2-B825673CEEDF}" type="slidenum">
              <a:rPr lang="da-DK" smtClean="0"/>
              <a:pPr/>
              <a:t>‹nr.›</a:t>
            </a:fld>
            <a:endParaRPr lang="da-DK" dirty="0"/>
          </a:p>
        </p:txBody>
      </p:sp>
      <p:sp>
        <p:nvSpPr>
          <p:cNvPr id="21" name="Tekstboks 1">
            <a:extLst>
              <a:ext uri="{FF2B5EF4-FFF2-40B4-BE49-F238E27FC236}">
                <a16:creationId xmlns:a16="http://schemas.microsoft.com/office/drawing/2014/main" id="{34983F61-7570-4051-A8E3-ACE91AF075A1}"/>
              </a:ext>
            </a:extLst>
          </p:cNvPr>
          <p:cNvSpPr txBox="1"/>
          <p:nvPr userDrawn="1"/>
        </p:nvSpPr>
        <p:spPr>
          <a:xfrm>
            <a:off x="-2664728" y="0"/>
            <a:ext cx="2520000" cy="1628800"/>
          </a:xfrm>
          <a:prstGeom prst="rect">
            <a:avLst/>
          </a:prstGeom>
          <a:solidFill>
            <a:schemeClr val="bg1"/>
          </a:solidFill>
        </p:spPr>
        <p:txBody>
          <a:bodyPr wrap="square" lIns="108000" tIns="108000" rIns="108000" bIns="108000" rtlCol="0">
            <a:noAutofit/>
          </a:bodyPr>
          <a:lstStyle/>
          <a:p>
            <a:pPr algn="l"/>
            <a:r>
              <a:rPr lang="da-DK" sz="900" b="1" dirty="0">
                <a:solidFill>
                  <a:schemeClr val="tx1"/>
                </a:solidFill>
              </a:rPr>
              <a:t>Tekst-typografier</a:t>
            </a:r>
          </a:p>
          <a:p>
            <a:pPr algn="l"/>
            <a:r>
              <a:rPr lang="da-DK" sz="900" b="0" dirty="0">
                <a:solidFill>
                  <a:schemeClr val="tx1"/>
                </a:solidFill>
              </a:rPr>
              <a:t>Brug </a:t>
            </a:r>
            <a:r>
              <a:rPr lang="da-DK" sz="900" b="1" dirty="0">
                <a:solidFill>
                  <a:schemeClr val="tx1"/>
                </a:solidFill>
              </a:rPr>
              <a:t>TAB</a:t>
            </a:r>
            <a:r>
              <a:rPr lang="da-DK" sz="900" b="0" dirty="0">
                <a:solidFill>
                  <a:schemeClr val="tx1"/>
                </a:solidFill>
              </a:rPr>
              <a:t> for at gå frem i tekst-niveauer</a:t>
            </a:r>
          </a:p>
          <a:p>
            <a:pPr algn="l"/>
            <a:endParaRPr lang="da-DK" sz="900" b="0" dirty="0">
              <a:solidFill>
                <a:schemeClr val="tx1"/>
              </a:solidFill>
            </a:endParaRPr>
          </a:p>
          <a:p>
            <a:pPr algn="l"/>
            <a:r>
              <a:rPr lang="da-DK" sz="900" b="0" dirty="0">
                <a:solidFill>
                  <a:schemeClr val="tx1"/>
                </a:solidFill>
              </a:rPr>
              <a:t>Klik for at indsætte tekst</a:t>
            </a:r>
          </a:p>
          <a:p>
            <a:pPr marL="108000" indent="-108000" algn="l">
              <a:buFont typeface="Arial" panose="020B0604020202020204" pitchFamily="34" charset="0"/>
              <a:buChar char="•"/>
            </a:pPr>
            <a:r>
              <a:rPr lang="da-DK" sz="900" b="0" dirty="0">
                <a:solidFill>
                  <a:schemeClr val="tx1"/>
                </a:solidFill>
              </a:rPr>
              <a:t>Andet niveau</a:t>
            </a:r>
          </a:p>
          <a:p>
            <a:pPr marL="288000" indent="-108000" algn="l">
              <a:buFont typeface="Arial" panose="020B0604020202020204" pitchFamily="34" charset="0"/>
              <a:buChar char="•"/>
            </a:pPr>
            <a:r>
              <a:rPr lang="da-DK" sz="800" b="0" dirty="0">
                <a:solidFill>
                  <a:schemeClr val="tx1"/>
                </a:solidFill>
              </a:rPr>
              <a:t>Tredje niveau</a:t>
            </a:r>
          </a:p>
          <a:p>
            <a:pPr marL="468000" indent="-108000" algn="l">
              <a:buFont typeface="Arial" panose="020B0604020202020204" pitchFamily="34" charset="0"/>
              <a:buChar char="•"/>
            </a:pPr>
            <a:r>
              <a:rPr lang="da-DK" sz="600" b="0" dirty="0">
                <a:solidFill>
                  <a:schemeClr val="tx1"/>
                </a:solidFill>
              </a:rPr>
              <a:t>Fjerde niveau</a:t>
            </a:r>
          </a:p>
          <a:p>
            <a:pPr marL="612000" indent="-108000" algn="l">
              <a:buFont typeface="Arial" panose="020B0604020202020204" pitchFamily="34" charset="0"/>
              <a:buChar char="•"/>
            </a:pPr>
            <a:r>
              <a:rPr lang="da-DK" sz="600" b="0" dirty="0">
                <a:solidFill>
                  <a:schemeClr val="tx1"/>
                </a:solidFill>
              </a:rPr>
              <a:t>Femte niveau</a:t>
            </a:r>
          </a:p>
          <a:p>
            <a:pPr algn="l"/>
            <a:endParaRPr lang="da-DK" sz="900" b="0" dirty="0">
              <a:solidFill>
                <a:schemeClr val="tx1"/>
              </a:solidFill>
            </a:endParaRPr>
          </a:p>
          <a:p>
            <a:pPr algn="l"/>
            <a:r>
              <a:rPr lang="da-DK" sz="900" b="0" dirty="0">
                <a:solidFill>
                  <a:schemeClr val="tx1"/>
                </a:solidFill>
              </a:rPr>
              <a:t>For at gå tilbage i tekst-niveauer, brug </a:t>
            </a:r>
            <a:r>
              <a:rPr lang="da-DK" sz="900" b="1" dirty="0">
                <a:solidFill>
                  <a:schemeClr val="tx1"/>
                </a:solidFill>
              </a:rPr>
              <a:t>SHIFT + TAB</a:t>
            </a:r>
          </a:p>
        </p:txBody>
      </p:sp>
      <p:sp>
        <p:nvSpPr>
          <p:cNvPr id="10" name="Tekstboks 1">
            <a:extLst>
              <a:ext uri="{FF2B5EF4-FFF2-40B4-BE49-F238E27FC236}">
                <a16:creationId xmlns:a16="http://schemas.microsoft.com/office/drawing/2014/main" id="{808B50DC-B0A2-4AFD-AE72-2B9AAC1A8F23}"/>
              </a:ext>
            </a:extLst>
          </p:cNvPr>
          <p:cNvSpPr txBox="1"/>
          <p:nvPr userDrawn="1"/>
        </p:nvSpPr>
        <p:spPr>
          <a:xfrm>
            <a:off x="-2665487" y="1772816"/>
            <a:ext cx="2520000" cy="1224136"/>
          </a:xfrm>
          <a:prstGeom prst="rect">
            <a:avLst/>
          </a:prstGeom>
          <a:solidFill>
            <a:schemeClr val="bg1"/>
          </a:solidFill>
        </p:spPr>
        <p:txBody>
          <a:bodyPr wrap="square" lIns="108000" tIns="108000" rIns="108000" bIns="108000" rtlCol="0">
            <a:noAutofit/>
          </a:bodyPr>
          <a:lstStyle/>
          <a:p>
            <a:pPr algn="l"/>
            <a:r>
              <a:rPr lang="da-DK" sz="900" b="1" dirty="0" err="1">
                <a:solidFill>
                  <a:schemeClr val="tx1"/>
                </a:solidFill>
              </a:rPr>
              <a:t>Tekstniveauer</a:t>
            </a:r>
            <a:endParaRPr lang="da-DK" sz="900" b="1" dirty="0">
              <a:solidFill>
                <a:schemeClr val="tx1"/>
              </a:solidFill>
            </a:endParaRPr>
          </a:p>
          <a:p>
            <a:pPr algn="l"/>
            <a:r>
              <a:rPr lang="en-US" sz="900" b="0" dirty="0" err="1">
                <a:solidFill>
                  <a:schemeClr val="tx1"/>
                </a:solidFill>
              </a:rPr>
              <a:t>Til</a:t>
            </a:r>
            <a:r>
              <a:rPr lang="en-US" sz="900" b="0" dirty="0">
                <a:solidFill>
                  <a:schemeClr val="tx1"/>
                </a:solidFill>
              </a:rPr>
              <a:t> </a:t>
            </a:r>
            <a:r>
              <a:rPr lang="en-US" sz="900" b="0" dirty="0" err="1">
                <a:solidFill>
                  <a:schemeClr val="tx1"/>
                </a:solidFill>
              </a:rPr>
              <a:t>standardtekst</a:t>
            </a:r>
            <a:r>
              <a:rPr lang="en-US" sz="900" b="0" dirty="0">
                <a:solidFill>
                  <a:schemeClr val="tx1"/>
                </a:solidFill>
              </a:rPr>
              <a:t> </a:t>
            </a:r>
            <a:r>
              <a:rPr lang="en-US" sz="900" b="0" dirty="0" err="1">
                <a:solidFill>
                  <a:schemeClr val="tx1"/>
                </a:solidFill>
              </a:rPr>
              <a:t>bruges</a:t>
            </a:r>
            <a:r>
              <a:rPr lang="en-US" sz="900" b="0" dirty="0">
                <a:solidFill>
                  <a:schemeClr val="tx1"/>
                </a:solidFill>
              </a:rPr>
              <a:t> </a:t>
            </a:r>
            <a:r>
              <a:rPr lang="en-US" sz="900" b="0" dirty="0" err="1">
                <a:solidFill>
                  <a:schemeClr val="tx1"/>
                </a:solidFill>
              </a:rPr>
              <a:t>skriftstørrelse</a:t>
            </a:r>
            <a:r>
              <a:rPr lang="en-US" sz="900" b="0" dirty="0">
                <a:solidFill>
                  <a:schemeClr val="tx1"/>
                </a:solidFill>
              </a:rPr>
              <a:t> 22.</a:t>
            </a:r>
            <a:r>
              <a:rPr lang="da-DK" sz="900" b="0" dirty="0">
                <a:solidFill>
                  <a:schemeClr val="tx1"/>
                </a:solidFill>
              </a:rPr>
              <a:t> For mindre tekst bruges skriftstørrelse 18, 15 eller 12 – ikke mindre.</a:t>
            </a:r>
          </a:p>
          <a:p>
            <a:pPr algn="l"/>
            <a:endParaRPr lang="da-DK" sz="900" b="0" dirty="0">
              <a:solidFill>
                <a:schemeClr val="tx1"/>
              </a:solidFill>
            </a:endParaRPr>
          </a:p>
          <a:p>
            <a:pPr algn="l"/>
            <a:r>
              <a:rPr lang="da-DK" sz="900" b="0" dirty="0">
                <a:solidFill>
                  <a:schemeClr val="tx1"/>
                </a:solidFill>
              </a:rPr>
              <a:t>Underoverskrifter skrives med fed.</a:t>
            </a:r>
          </a:p>
        </p:txBody>
      </p:sp>
    </p:spTree>
    <p:extLst>
      <p:ext uri="{BB962C8B-B14F-4D97-AF65-F5344CB8AC3E}">
        <p14:creationId xmlns:p14="http://schemas.microsoft.com/office/powerpoint/2010/main" val="2181526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 tekstboks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a-DK" dirty="0"/>
              <a:t>Klik for at indsætte overskrift i en eller to linjer</a:t>
            </a:r>
          </a:p>
        </p:txBody>
      </p:sp>
      <p:sp>
        <p:nvSpPr>
          <p:cNvPr id="8" name="Pladsholder til tekst 2"/>
          <p:cNvSpPr>
            <a:spLocks noGrp="1"/>
          </p:cNvSpPr>
          <p:nvPr>
            <p:ph type="body" sz="quarter" idx="13" hasCustomPrompt="1"/>
          </p:nvPr>
        </p:nvSpPr>
        <p:spPr>
          <a:xfrm>
            <a:off x="424799" y="1354138"/>
            <a:ext cx="5580000" cy="4645025"/>
          </a:xfrm>
        </p:spPr>
        <p:txBody>
          <a:bodyPr rIns="0"/>
          <a:lstStyle>
            <a:lvl1pPr>
              <a:defRPr/>
            </a:lvl1pPr>
          </a:lstStyle>
          <a:p>
            <a:pPr lvl="0"/>
            <a:r>
              <a:rPr lang="da-DK" dirty="0"/>
              <a:t>Klik for at indsætte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0" name="Pladsholder til tekst 3"/>
          <p:cNvSpPr>
            <a:spLocks noGrp="1"/>
          </p:cNvSpPr>
          <p:nvPr>
            <p:ph type="body" sz="quarter" idx="14" hasCustomPrompt="1"/>
          </p:nvPr>
        </p:nvSpPr>
        <p:spPr>
          <a:xfrm>
            <a:off x="6177600" y="1353601"/>
            <a:ext cx="5580000" cy="4645025"/>
          </a:xfrm>
        </p:spPr>
        <p:txBody>
          <a:bodyPr rIns="0"/>
          <a:lstStyle>
            <a:lvl1pPr>
              <a:defRPr/>
            </a:lvl1pPr>
          </a:lstStyle>
          <a:p>
            <a:pPr lvl="0"/>
            <a:r>
              <a:rPr lang="da-DK" dirty="0"/>
              <a:t>Klik for at indsætte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3" name="Pladsholder til dato 2"/>
          <p:cNvSpPr>
            <a:spLocks noGrp="1"/>
          </p:cNvSpPr>
          <p:nvPr>
            <p:ph type="dt" sz="half" idx="10"/>
          </p:nvPr>
        </p:nvSpPr>
        <p:spPr/>
        <p:txBody>
          <a:bodyPr/>
          <a:lstStyle/>
          <a:p>
            <a:fld id="{F9B81769-9066-4C1B-AB34-5A51C8626BF2}" type="datetime2">
              <a:rPr lang="da-DK" smtClean="0"/>
              <a:t>1. november 2022</a:t>
            </a:fld>
            <a:endParaRPr lang="da-DK" dirty="0"/>
          </a:p>
        </p:txBody>
      </p:sp>
      <p:sp>
        <p:nvSpPr>
          <p:cNvPr id="4" name="Pladsholder til sidefod 3" hidden="1"/>
          <p:cNvSpPr>
            <a:spLocks noGrp="1"/>
          </p:cNvSpPr>
          <p:nvPr>
            <p:ph type="ftr" sz="quarter" idx="11"/>
          </p:nvPr>
        </p:nvSpPr>
        <p:spPr/>
        <p:txBody>
          <a:bodyPr/>
          <a:lstStyle/>
          <a:p>
            <a:endParaRPr lang="da-DK" dirty="0"/>
          </a:p>
        </p:txBody>
      </p:sp>
      <p:sp>
        <p:nvSpPr>
          <p:cNvPr id="5" name="Pladsholder til diasnummer 4"/>
          <p:cNvSpPr>
            <a:spLocks noGrp="1"/>
          </p:cNvSpPr>
          <p:nvPr>
            <p:ph type="sldNum" sz="quarter" idx="12"/>
          </p:nvPr>
        </p:nvSpPr>
        <p:spPr/>
        <p:txBody>
          <a:bodyPr/>
          <a:lstStyle/>
          <a:p>
            <a:fld id="{667EC89C-17A0-4E64-A6D2-B825673CEEDF}" type="slidenum">
              <a:rPr lang="da-DK" smtClean="0"/>
              <a:pPr/>
              <a:t>‹nr.›</a:t>
            </a:fld>
            <a:endParaRPr lang="da-DK" dirty="0"/>
          </a:p>
        </p:txBody>
      </p:sp>
      <p:sp>
        <p:nvSpPr>
          <p:cNvPr id="20" name="Tekstboks 1">
            <a:extLst>
              <a:ext uri="{FF2B5EF4-FFF2-40B4-BE49-F238E27FC236}">
                <a16:creationId xmlns:a16="http://schemas.microsoft.com/office/drawing/2014/main" id="{76BCB92A-52D3-42CA-9C96-035585DED950}"/>
              </a:ext>
            </a:extLst>
          </p:cNvPr>
          <p:cNvSpPr txBox="1"/>
          <p:nvPr userDrawn="1"/>
        </p:nvSpPr>
        <p:spPr>
          <a:xfrm>
            <a:off x="-2664728" y="0"/>
            <a:ext cx="2520000" cy="1628800"/>
          </a:xfrm>
          <a:prstGeom prst="rect">
            <a:avLst/>
          </a:prstGeom>
          <a:solidFill>
            <a:schemeClr val="bg1"/>
          </a:solidFill>
        </p:spPr>
        <p:txBody>
          <a:bodyPr wrap="square" lIns="108000" tIns="108000" rIns="108000" bIns="108000" rtlCol="0">
            <a:noAutofit/>
          </a:bodyPr>
          <a:lstStyle/>
          <a:p>
            <a:pPr algn="l"/>
            <a:r>
              <a:rPr lang="da-DK" sz="900" b="1" dirty="0">
                <a:solidFill>
                  <a:schemeClr val="tx1"/>
                </a:solidFill>
              </a:rPr>
              <a:t>Tekst-typografier</a:t>
            </a:r>
          </a:p>
          <a:p>
            <a:pPr algn="l"/>
            <a:r>
              <a:rPr lang="da-DK" sz="900" b="0" dirty="0">
                <a:solidFill>
                  <a:schemeClr val="tx1"/>
                </a:solidFill>
              </a:rPr>
              <a:t>Brug </a:t>
            </a:r>
            <a:r>
              <a:rPr lang="da-DK" sz="900" b="1" dirty="0">
                <a:solidFill>
                  <a:schemeClr val="tx1"/>
                </a:solidFill>
              </a:rPr>
              <a:t>TAB</a:t>
            </a:r>
            <a:r>
              <a:rPr lang="da-DK" sz="900" b="0" dirty="0">
                <a:solidFill>
                  <a:schemeClr val="tx1"/>
                </a:solidFill>
              </a:rPr>
              <a:t> for at gå frem i tekst-niveauer</a:t>
            </a:r>
          </a:p>
          <a:p>
            <a:pPr algn="l"/>
            <a:endParaRPr lang="da-DK" sz="900" b="0" dirty="0">
              <a:solidFill>
                <a:schemeClr val="tx1"/>
              </a:solidFill>
            </a:endParaRPr>
          </a:p>
          <a:p>
            <a:pPr algn="l"/>
            <a:r>
              <a:rPr lang="da-DK" sz="900" b="0" dirty="0">
                <a:solidFill>
                  <a:schemeClr val="tx1"/>
                </a:solidFill>
              </a:rPr>
              <a:t>Klik for at indsætte tekst</a:t>
            </a:r>
          </a:p>
          <a:p>
            <a:pPr marL="108000" indent="-108000" algn="l">
              <a:buFont typeface="Arial" panose="020B0604020202020204" pitchFamily="34" charset="0"/>
              <a:buChar char="•"/>
            </a:pPr>
            <a:r>
              <a:rPr lang="da-DK" sz="900" b="0" dirty="0">
                <a:solidFill>
                  <a:schemeClr val="tx1"/>
                </a:solidFill>
              </a:rPr>
              <a:t>Andet niveau</a:t>
            </a:r>
          </a:p>
          <a:p>
            <a:pPr marL="288000" indent="-108000" algn="l">
              <a:buFont typeface="Arial" panose="020B0604020202020204" pitchFamily="34" charset="0"/>
              <a:buChar char="•"/>
            </a:pPr>
            <a:r>
              <a:rPr lang="da-DK" sz="800" b="0" dirty="0">
                <a:solidFill>
                  <a:schemeClr val="tx1"/>
                </a:solidFill>
              </a:rPr>
              <a:t>Tredje niveau</a:t>
            </a:r>
          </a:p>
          <a:p>
            <a:pPr marL="468000" indent="-108000" algn="l">
              <a:buFont typeface="Arial" panose="020B0604020202020204" pitchFamily="34" charset="0"/>
              <a:buChar char="•"/>
            </a:pPr>
            <a:r>
              <a:rPr lang="da-DK" sz="600" b="0" dirty="0">
                <a:solidFill>
                  <a:schemeClr val="tx1"/>
                </a:solidFill>
              </a:rPr>
              <a:t>Fjerde niveau</a:t>
            </a:r>
          </a:p>
          <a:p>
            <a:pPr marL="612000" indent="-108000" algn="l">
              <a:buFont typeface="Arial" panose="020B0604020202020204" pitchFamily="34" charset="0"/>
              <a:buChar char="•"/>
            </a:pPr>
            <a:r>
              <a:rPr lang="da-DK" sz="600" b="0" dirty="0">
                <a:solidFill>
                  <a:schemeClr val="tx1"/>
                </a:solidFill>
              </a:rPr>
              <a:t>Femte niveau</a:t>
            </a:r>
          </a:p>
          <a:p>
            <a:pPr algn="l"/>
            <a:endParaRPr lang="da-DK" sz="900" b="0" dirty="0">
              <a:solidFill>
                <a:schemeClr val="tx1"/>
              </a:solidFill>
            </a:endParaRPr>
          </a:p>
          <a:p>
            <a:pPr algn="l"/>
            <a:r>
              <a:rPr lang="da-DK" sz="900" b="0" dirty="0">
                <a:solidFill>
                  <a:schemeClr val="tx1"/>
                </a:solidFill>
              </a:rPr>
              <a:t>For at gå tilbage i tekst-niveauer, brug </a:t>
            </a:r>
            <a:r>
              <a:rPr lang="da-DK" sz="900" b="1" dirty="0">
                <a:solidFill>
                  <a:schemeClr val="tx1"/>
                </a:solidFill>
              </a:rPr>
              <a:t>SHIFT + TAB</a:t>
            </a:r>
          </a:p>
        </p:txBody>
      </p:sp>
      <p:sp>
        <p:nvSpPr>
          <p:cNvPr id="11" name="Tekstboks 1">
            <a:extLst>
              <a:ext uri="{FF2B5EF4-FFF2-40B4-BE49-F238E27FC236}">
                <a16:creationId xmlns:a16="http://schemas.microsoft.com/office/drawing/2014/main" id="{9CC5E62B-BEE1-4594-BE81-7490613E1222}"/>
              </a:ext>
            </a:extLst>
          </p:cNvPr>
          <p:cNvSpPr txBox="1"/>
          <p:nvPr userDrawn="1"/>
        </p:nvSpPr>
        <p:spPr>
          <a:xfrm>
            <a:off x="-2665487" y="1772816"/>
            <a:ext cx="2520000" cy="1224136"/>
          </a:xfrm>
          <a:prstGeom prst="rect">
            <a:avLst/>
          </a:prstGeom>
          <a:solidFill>
            <a:schemeClr val="bg1"/>
          </a:solidFill>
        </p:spPr>
        <p:txBody>
          <a:bodyPr wrap="square" lIns="108000" tIns="108000" rIns="108000" bIns="108000" rtlCol="0">
            <a:noAutofit/>
          </a:bodyPr>
          <a:lstStyle/>
          <a:p>
            <a:pPr algn="l"/>
            <a:r>
              <a:rPr lang="da-DK" sz="900" b="1" dirty="0" err="1">
                <a:solidFill>
                  <a:schemeClr val="tx1"/>
                </a:solidFill>
              </a:rPr>
              <a:t>Tekstniveauer</a:t>
            </a:r>
            <a:endParaRPr lang="da-DK" sz="900" b="1" dirty="0">
              <a:solidFill>
                <a:schemeClr val="tx1"/>
              </a:solidFill>
            </a:endParaRPr>
          </a:p>
          <a:p>
            <a:pPr algn="l"/>
            <a:r>
              <a:rPr lang="en-US" sz="900" b="0" dirty="0" err="1">
                <a:solidFill>
                  <a:schemeClr val="tx1"/>
                </a:solidFill>
              </a:rPr>
              <a:t>Til</a:t>
            </a:r>
            <a:r>
              <a:rPr lang="en-US" sz="900" b="0" dirty="0">
                <a:solidFill>
                  <a:schemeClr val="tx1"/>
                </a:solidFill>
              </a:rPr>
              <a:t> </a:t>
            </a:r>
            <a:r>
              <a:rPr lang="en-US" sz="900" b="0" dirty="0" err="1">
                <a:solidFill>
                  <a:schemeClr val="tx1"/>
                </a:solidFill>
              </a:rPr>
              <a:t>standardtekst</a:t>
            </a:r>
            <a:r>
              <a:rPr lang="en-US" sz="900" b="0" dirty="0">
                <a:solidFill>
                  <a:schemeClr val="tx1"/>
                </a:solidFill>
              </a:rPr>
              <a:t> </a:t>
            </a:r>
            <a:r>
              <a:rPr lang="en-US" sz="900" b="0" dirty="0" err="1">
                <a:solidFill>
                  <a:schemeClr val="tx1"/>
                </a:solidFill>
              </a:rPr>
              <a:t>bruges</a:t>
            </a:r>
            <a:r>
              <a:rPr lang="en-US" sz="900" b="0" dirty="0">
                <a:solidFill>
                  <a:schemeClr val="tx1"/>
                </a:solidFill>
              </a:rPr>
              <a:t> </a:t>
            </a:r>
            <a:r>
              <a:rPr lang="en-US" sz="900" b="0" dirty="0" err="1">
                <a:solidFill>
                  <a:schemeClr val="tx1"/>
                </a:solidFill>
              </a:rPr>
              <a:t>skriftstørrelse</a:t>
            </a:r>
            <a:r>
              <a:rPr lang="en-US" sz="900" b="0" dirty="0">
                <a:solidFill>
                  <a:schemeClr val="tx1"/>
                </a:solidFill>
              </a:rPr>
              <a:t> 22.</a:t>
            </a:r>
            <a:r>
              <a:rPr lang="da-DK" sz="900" b="0" dirty="0">
                <a:solidFill>
                  <a:schemeClr val="tx1"/>
                </a:solidFill>
              </a:rPr>
              <a:t> For mindre tekst bruges skriftstørrelse 18, 15 eller 12 – ikke mindre.</a:t>
            </a:r>
          </a:p>
          <a:p>
            <a:pPr algn="l"/>
            <a:endParaRPr lang="da-DK" sz="900" b="0" dirty="0">
              <a:solidFill>
                <a:schemeClr val="tx1"/>
              </a:solidFill>
            </a:endParaRPr>
          </a:p>
          <a:p>
            <a:pPr algn="l"/>
            <a:r>
              <a:rPr lang="da-DK" sz="900" b="0" dirty="0">
                <a:solidFill>
                  <a:schemeClr val="tx1"/>
                </a:solidFill>
              </a:rPr>
              <a:t>Underoverskrifter skrives med fed.</a:t>
            </a:r>
          </a:p>
        </p:txBody>
      </p:sp>
    </p:spTree>
    <p:extLst>
      <p:ext uri="{BB962C8B-B14F-4D97-AF65-F5344CB8AC3E}">
        <p14:creationId xmlns:p14="http://schemas.microsoft.com/office/powerpoint/2010/main" val="34798852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kst og billed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a-DK" dirty="0"/>
              <a:t>Klik for at indsætte overskrift i en eller to linjer</a:t>
            </a:r>
          </a:p>
        </p:txBody>
      </p:sp>
      <p:sp>
        <p:nvSpPr>
          <p:cNvPr id="8" name="Pladsholder til tekst 2"/>
          <p:cNvSpPr>
            <a:spLocks noGrp="1"/>
          </p:cNvSpPr>
          <p:nvPr>
            <p:ph type="body" sz="quarter" idx="13" hasCustomPrompt="1"/>
          </p:nvPr>
        </p:nvSpPr>
        <p:spPr>
          <a:xfrm>
            <a:off x="424799" y="1354138"/>
            <a:ext cx="5580000" cy="4645025"/>
          </a:xfrm>
        </p:spPr>
        <p:txBody>
          <a:bodyPr rIns="0"/>
          <a:lstStyle>
            <a:lvl1pPr>
              <a:defRPr/>
            </a:lvl1pPr>
          </a:lstStyle>
          <a:p>
            <a:pPr lvl="0"/>
            <a:r>
              <a:rPr lang="da-DK" dirty="0"/>
              <a:t>Klik for at indsætte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1" name="Pladsholder til billede 3"/>
          <p:cNvSpPr>
            <a:spLocks noGrp="1"/>
          </p:cNvSpPr>
          <p:nvPr>
            <p:ph type="pic" sz="quarter" idx="14" hasCustomPrompt="1"/>
          </p:nvPr>
        </p:nvSpPr>
        <p:spPr>
          <a:xfrm>
            <a:off x="6177600" y="1352550"/>
            <a:ext cx="5580000" cy="4644000"/>
          </a:xfrm>
        </p:spPr>
        <p:txBody>
          <a:bodyPr tIns="432000" rIns="0" anchor="ctr" anchorCtr="0"/>
          <a:lstStyle>
            <a:lvl1pPr algn="ctr">
              <a:defRPr sz="1400">
                <a:solidFill>
                  <a:schemeClr val="accent2"/>
                </a:solidFill>
              </a:defRPr>
            </a:lvl1pPr>
          </a:lstStyle>
          <a:p>
            <a:r>
              <a:rPr lang="da-DK" dirty="0"/>
              <a:t>Klik på ikon for at indsætte billede</a:t>
            </a:r>
          </a:p>
        </p:txBody>
      </p:sp>
      <p:sp>
        <p:nvSpPr>
          <p:cNvPr id="3" name="Pladsholder til dato 2"/>
          <p:cNvSpPr>
            <a:spLocks noGrp="1"/>
          </p:cNvSpPr>
          <p:nvPr>
            <p:ph type="dt" sz="half" idx="10"/>
          </p:nvPr>
        </p:nvSpPr>
        <p:spPr/>
        <p:txBody>
          <a:bodyPr/>
          <a:lstStyle/>
          <a:p>
            <a:fld id="{0890BE88-4AA5-45EC-A035-9801754F907F}" type="datetime2">
              <a:rPr lang="da-DK" smtClean="0"/>
              <a:t>1. november 2022</a:t>
            </a:fld>
            <a:endParaRPr lang="da-DK" dirty="0"/>
          </a:p>
        </p:txBody>
      </p:sp>
      <p:sp>
        <p:nvSpPr>
          <p:cNvPr id="4" name="Pladsholder til sidefod 3" hidden="1"/>
          <p:cNvSpPr>
            <a:spLocks noGrp="1"/>
          </p:cNvSpPr>
          <p:nvPr>
            <p:ph type="ftr" sz="quarter" idx="11"/>
          </p:nvPr>
        </p:nvSpPr>
        <p:spPr/>
        <p:txBody>
          <a:bodyPr/>
          <a:lstStyle/>
          <a:p>
            <a:endParaRPr lang="da-DK" dirty="0"/>
          </a:p>
        </p:txBody>
      </p:sp>
      <p:sp>
        <p:nvSpPr>
          <p:cNvPr id="5" name="Pladsholder til diasnummer 4"/>
          <p:cNvSpPr>
            <a:spLocks noGrp="1"/>
          </p:cNvSpPr>
          <p:nvPr>
            <p:ph type="sldNum" sz="quarter" idx="12"/>
          </p:nvPr>
        </p:nvSpPr>
        <p:spPr/>
        <p:txBody>
          <a:bodyPr/>
          <a:lstStyle/>
          <a:p>
            <a:fld id="{667EC89C-17A0-4E64-A6D2-B825673CEEDF}" type="slidenum">
              <a:rPr lang="da-DK" smtClean="0"/>
              <a:pPr/>
              <a:t>‹nr.›</a:t>
            </a:fld>
            <a:endParaRPr lang="da-DK" dirty="0"/>
          </a:p>
        </p:txBody>
      </p:sp>
      <p:sp>
        <p:nvSpPr>
          <p:cNvPr id="32" name="Tekstboks 1">
            <a:extLst>
              <a:ext uri="{FF2B5EF4-FFF2-40B4-BE49-F238E27FC236}">
                <a16:creationId xmlns:a16="http://schemas.microsoft.com/office/drawing/2014/main" id="{4FDFDAB3-CF17-4C2D-864C-B8E583CCAB26}"/>
              </a:ext>
            </a:extLst>
          </p:cNvPr>
          <p:cNvSpPr txBox="1"/>
          <p:nvPr userDrawn="1"/>
        </p:nvSpPr>
        <p:spPr>
          <a:xfrm>
            <a:off x="-2664728" y="0"/>
            <a:ext cx="2520000" cy="1628800"/>
          </a:xfrm>
          <a:prstGeom prst="rect">
            <a:avLst/>
          </a:prstGeom>
          <a:solidFill>
            <a:schemeClr val="bg1"/>
          </a:solidFill>
        </p:spPr>
        <p:txBody>
          <a:bodyPr wrap="square" lIns="108000" tIns="108000" rIns="108000" bIns="108000" rtlCol="0">
            <a:noAutofit/>
          </a:bodyPr>
          <a:lstStyle/>
          <a:p>
            <a:pPr algn="l"/>
            <a:r>
              <a:rPr lang="da-DK" sz="900" b="1" dirty="0">
                <a:solidFill>
                  <a:schemeClr val="tx1"/>
                </a:solidFill>
              </a:rPr>
              <a:t>Tekst-typografier</a:t>
            </a:r>
          </a:p>
          <a:p>
            <a:pPr algn="l"/>
            <a:r>
              <a:rPr lang="da-DK" sz="900" b="0" dirty="0">
                <a:solidFill>
                  <a:schemeClr val="tx1"/>
                </a:solidFill>
              </a:rPr>
              <a:t>Brug </a:t>
            </a:r>
            <a:r>
              <a:rPr lang="da-DK" sz="900" b="1" dirty="0">
                <a:solidFill>
                  <a:schemeClr val="tx1"/>
                </a:solidFill>
              </a:rPr>
              <a:t>TAB</a:t>
            </a:r>
            <a:r>
              <a:rPr lang="da-DK" sz="900" b="0" dirty="0">
                <a:solidFill>
                  <a:schemeClr val="tx1"/>
                </a:solidFill>
              </a:rPr>
              <a:t> for at gå frem i tekst-niveauer</a:t>
            </a:r>
          </a:p>
          <a:p>
            <a:pPr algn="l"/>
            <a:endParaRPr lang="da-DK" sz="900" b="0" dirty="0">
              <a:solidFill>
                <a:schemeClr val="tx1"/>
              </a:solidFill>
            </a:endParaRPr>
          </a:p>
          <a:p>
            <a:pPr algn="l"/>
            <a:r>
              <a:rPr lang="da-DK" sz="900" b="0" dirty="0">
                <a:solidFill>
                  <a:schemeClr val="tx1"/>
                </a:solidFill>
              </a:rPr>
              <a:t>Klik for at indsætte tekst</a:t>
            </a:r>
          </a:p>
          <a:p>
            <a:pPr marL="108000" indent="-108000" algn="l">
              <a:buFont typeface="Arial" panose="020B0604020202020204" pitchFamily="34" charset="0"/>
              <a:buChar char="•"/>
            </a:pPr>
            <a:r>
              <a:rPr lang="da-DK" sz="900" b="0" dirty="0">
                <a:solidFill>
                  <a:schemeClr val="tx1"/>
                </a:solidFill>
              </a:rPr>
              <a:t>Andet niveau</a:t>
            </a:r>
          </a:p>
          <a:p>
            <a:pPr marL="288000" indent="-108000" algn="l">
              <a:buFont typeface="Arial" panose="020B0604020202020204" pitchFamily="34" charset="0"/>
              <a:buChar char="•"/>
            </a:pPr>
            <a:r>
              <a:rPr lang="da-DK" sz="800" b="0" dirty="0">
                <a:solidFill>
                  <a:schemeClr val="tx1"/>
                </a:solidFill>
              </a:rPr>
              <a:t>Tredje niveau</a:t>
            </a:r>
          </a:p>
          <a:p>
            <a:pPr marL="468000" indent="-108000" algn="l">
              <a:buFont typeface="Arial" panose="020B0604020202020204" pitchFamily="34" charset="0"/>
              <a:buChar char="•"/>
            </a:pPr>
            <a:r>
              <a:rPr lang="da-DK" sz="600" b="0" dirty="0">
                <a:solidFill>
                  <a:schemeClr val="tx1"/>
                </a:solidFill>
              </a:rPr>
              <a:t>Fjerde niveau</a:t>
            </a:r>
          </a:p>
          <a:p>
            <a:pPr marL="612000" indent="-108000" algn="l">
              <a:buFont typeface="Arial" panose="020B0604020202020204" pitchFamily="34" charset="0"/>
              <a:buChar char="•"/>
            </a:pPr>
            <a:r>
              <a:rPr lang="da-DK" sz="600" b="0" dirty="0">
                <a:solidFill>
                  <a:schemeClr val="tx1"/>
                </a:solidFill>
              </a:rPr>
              <a:t>Femte niveau</a:t>
            </a:r>
          </a:p>
          <a:p>
            <a:pPr algn="l"/>
            <a:endParaRPr lang="da-DK" sz="900" b="0" dirty="0">
              <a:solidFill>
                <a:schemeClr val="tx1"/>
              </a:solidFill>
            </a:endParaRPr>
          </a:p>
          <a:p>
            <a:pPr algn="l"/>
            <a:r>
              <a:rPr lang="da-DK" sz="900" b="0" dirty="0">
                <a:solidFill>
                  <a:schemeClr val="tx1"/>
                </a:solidFill>
              </a:rPr>
              <a:t>For at gå tilbage i tekst-niveauer, brug </a:t>
            </a:r>
            <a:r>
              <a:rPr lang="da-DK" sz="900" b="1" dirty="0">
                <a:solidFill>
                  <a:schemeClr val="tx1"/>
                </a:solidFill>
              </a:rPr>
              <a:t>SHIFT + TAB</a:t>
            </a:r>
          </a:p>
        </p:txBody>
      </p:sp>
      <p:sp>
        <p:nvSpPr>
          <p:cNvPr id="33" name="Tekstboks 1">
            <a:extLst>
              <a:ext uri="{FF2B5EF4-FFF2-40B4-BE49-F238E27FC236}">
                <a16:creationId xmlns:a16="http://schemas.microsoft.com/office/drawing/2014/main" id="{2BA3A9A8-FE6B-4586-B189-28CFAFF213C5}"/>
              </a:ext>
            </a:extLst>
          </p:cNvPr>
          <p:cNvSpPr txBox="1"/>
          <p:nvPr userDrawn="1"/>
        </p:nvSpPr>
        <p:spPr>
          <a:xfrm>
            <a:off x="12335087" y="6056"/>
            <a:ext cx="2520000" cy="864096"/>
          </a:xfrm>
          <a:prstGeom prst="rect">
            <a:avLst/>
          </a:prstGeom>
          <a:solidFill>
            <a:schemeClr val="bg1"/>
          </a:solidFill>
        </p:spPr>
        <p:txBody>
          <a:bodyPr wrap="square" lIns="108000" tIns="108000" rIns="108000" bIns="108000" rtlCol="0">
            <a:noAutofit/>
          </a:bodyPr>
          <a:lstStyle/>
          <a:p>
            <a:pPr algn="l"/>
            <a:r>
              <a:rPr lang="da-DK" sz="900" b="1" i="0" u="none" strike="noStrike" kern="1200" baseline="0" noProof="1">
                <a:solidFill>
                  <a:schemeClr val="tx1"/>
                </a:solidFill>
                <a:latin typeface="+mn-lt"/>
                <a:ea typeface="+mn-ea"/>
                <a:cs typeface="+mn-cs"/>
              </a:rPr>
              <a:t>Indsæt billede</a:t>
            </a:r>
          </a:p>
          <a:p>
            <a:pPr algn="l"/>
            <a:r>
              <a:rPr lang="da-DK" sz="900" b="1" i="0" u="none" strike="noStrike" kern="1200" baseline="0" noProof="1">
                <a:solidFill>
                  <a:schemeClr val="tx1"/>
                </a:solidFill>
                <a:latin typeface="+mn-lt"/>
                <a:ea typeface="+mn-ea"/>
                <a:cs typeface="+mn-cs"/>
              </a:rPr>
              <a:t>1. </a:t>
            </a:r>
            <a:r>
              <a:rPr lang="da-DK" sz="900" b="0" i="0" u="none" strike="noStrike" kern="1200" baseline="0" noProof="1">
                <a:solidFill>
                  <a:schemeClr val="tx1"/>
                </a:solidFill>
                <a:latin typeface="+mn-lt"/>
                <a:ea typeface="+mn-ea"/>
                <a:cs typeface="+mn-cs"/>
              </a:rPr>
              <a:t>Klik på det lille billedeindsættelsesikon i midten af pladsholderen</a:t>
            </a:r>
          </a:p>
          <a:p>
            <a:pPr algn="l"/>
            <a:r>
              <a:rPr lang="da-DK" sz="900" b="1" i="0" u="none" strike="noStrike" kern="1200" baseline="0" noProof="1">
                <a:solidFill>
                  <a:schemeClr val="tx1"/>
                </a:solidFill>
                <a:latin typeface="+mn-lt"/>
                <a:ea typeface="+mn-ea"/>
                <a:cs typeface="+mn-cs"/>
              </a:rPr>
              <a:t>2. </a:t>
            </a:r>
            <a:r>
              <a:rPr lang="da-DK" sz="900" b="0" i="0" u="none" strike="noStrike" kern="1200" baseline="0" noProof="1">
                <a:solidFill>
                  <a:schemeClr val="tx1"/>
                </a:solidFill>
                <a:latin typeface="+mn-lt"/>
                <a:ea typeface="+mn-ea"/>
                <a:cs typeface="+mn-cs"/>
              </a:rPr>
              <a:t>Indsæt det ønskede billede</a:t>
            </a:r>
          </a:p>
          <a:p>
            <a:pPr algn="l"/>
            <a:r>
              <a:rPr lang="da-DK" sz="900" b="1" i="0" u="none" strike="noStrike" kern="1200" baseline="0" noProof="1">
                <a:solidFill>
                  <a:schemeClr val="tx1"/>
                </a:solidFill>
                <a:latin typeface="+mn-lt"/>
                <a:ea typeface="+mn-ea"/>
                <a:cs typeface="+mn-cs"/>
              </a:rPr>
              <a:t>3. </a:t>
            </a:r>
            <a:r>
              <a:rPr lang="da-DK" sz="900" b="0" i="0" u="none" strike="noStrike" kern="1200" baseline="0" noProof="1">
                <a:solidFill>
                  <a:schemeClr val="tx1"/>
                </a:solidFill>
                <a:latin typeface="+mn-lt"/>
                <a:ea typeface="+mn-ea"/>
                <a:cs typeface="+mn-cs"/>
              </a:rPr>
              <a:t>Billedet skal fylde hele rammen ud</a:t>
            </a:r>
          </a:p>
        </p:txBody>
      </p:sp>
      <p:sp>
        <p:nvSpPr>
          <p:cNvPr id="34" name="Tekstboks 1">
            <a:extLst>
              <a:ext uri="{FF2B5EF4-FFF2-40B4-BE49-F238E27FC236}">
                <a16:creationId xmlns:a16="http://schemas.microsoft.com/office/drawing/2014/main" id="{72E7387D-7F1E-470E-83D4-562ECD95FB20}"/>
              </a:ext>
            </a:extLst>
          </p:cNvPr>
          <p:cNvSpPr txBox="1"/>
          <p:nvPr userDrawn="1"/>
        </p:nvSpPr>
        <p:spPr>
          <a:xfrm>
            <a:off x="12335087" y="4270785"/>
            <a:ext cx="2520000" cy="1628800"/>
          </a:xfrm>
          <a:prstGeom prst="rect">
            <a:avLst/>
          </a:prstGeom>
          <a:solidFill>
            <a:schemeClr val="accent2"/>
          </a:solidFill>
        </p:spPr>
        <p:txBody>
          <a:bodyPr wrap="square" lIns="108000" tIns="108000" rIns="108000" bIns="108000" rtlCol="0">
            <a:noAutofit/>
          </a:bodyPr>
          <a:lstStyle/>
          <a:p>
            <a:pPr algn="l"/>
            <a:r>
              <a:rPr lang="da-DK" sz="900" b="1" dirty="0">
                <a:solidFill>
                  <a:schemeClr val="bg1"/>
                </a:solidFill>
              </a:rPr>
              <a:t>Billedbank</a:t>
            </a:r>
          </a:p>
          <a:p>
            <a:pPr algn="l"/>
            <a:r>
              <a:rPr lang="da-DK" sz="900" b="0" dirty="0">
                <a:solidFill>
                  <a:schemeClr val="bg1"/>
                </a:solidFill>
              </a:rPr>
              <a:t>Bankens billedbank finder</a:t>
            </a:r>
            <a:r>
              <a:rPr lang="da-DK" sz="900" b="0" baseline="0" dirty="0">
                <a:solidFill>
                  <a:schemeClr val="bg1"/>
                </a:solidFill>
              </a:rPr>
              <a:t> du</a:t>
            </a:r>
            <a:r>
              <a:rPr lang="da-DK" sz="900" b="0" dirty="0">
                <a:solidFill>
                  <a:schemeClr val="bg1"/>
                </a:solidFill>
              </a:rPr>
              <a:t> her: </a:t>
            </a:r>
          </a:p>
          <a:p>
            <a:pPr algn="l"/>
            <a:r>
              <a:rPr lang="da-DK" sz="900" b="0" dirty="0">
                <a:solidFill>
                  <a:schemeClr val="bg1"/>
                </a:solidFill>
                <a:hlinkClick r:id="rId2" action="ppaction://hlinkfile">
                  <a:extLst>
                    <a:ext uri="{A12FA001-AC4F-418D-AE19-62706E023703}">
                      <ahyp:hlinkClr xmlns:ahyp="http://schemas.microsoft.com/office/drawing/2018/hyperlinkcolor" val="tx"/>
                    </a:ext>
                  </a:extLst>
                </a:hlinkClick>
              </a:rPr>
              <a:t>H:\Alle\Billedbank</a:t>
            </a:r>
            <a:br>
              <a:rPr lang="da-DK" sz="900" b="0" dirty="0">
                <a:solidFill>
                  <a:schemeClr val="bg1"/>
                </a:solidFill>
              </a:rPr>
            </a:br>
            <a:endParaRPr lang="da-DK" sz="900" b="0" dirty="0">
              <a:solidFill>
                <a:schemeClr val="bg1"/>
              </a:solidFill>
            </a:endParaRPr>
          </a:p>
          <a:p>
            <a:pPr algn="l"/>
            <a:r>
              <a:rPr lang="da-DK" sz="900" b="0" dirty="0">
                <a:solidFill>
                  <a:schemeClr val="bg1"/>
                </a:solidFill>
              </a:rPr>
              <a:t>I denne slide skal du bruge størrelsen</a:t>
            </a:r>
            <a:r>
              <a:rPr lang="da-DK" sz="900" b="0" baseline="0" dirty="0">
                <a:solidFill>
                  <a:schemeClr val="bg1"/>
                </a:solidFill>
              </a:rPr>
              <a:t> lille.</a:t>
            </a:r>
          </a:p>
          <a:p>
            <a:pPr algn="l"/>
            <a:endParaRPr lang="da-DK" sz="900" b="0" baseline="0" dirty="0">
              <a:solidFill>
                <a:schemeClr val="bg1"/>
              </a:solidFill>
            </a:endParaRPr>
          </a:p>
          <a:p>
            <a:pPr algn="l"/>
            <a:r>
              <a:rPr lang="da-DK" sz="900" b="1" baseline="0" dirty="0" err="1">
                <a:solidFill>
                  <a:schemeClr val="bg1"/>
                </a:solidFill>
              </a:rPr>
              <a:t>Ikonbank</a:t>
            </a:r>
            <a:endParaRPr lang="da-DK" sz="900" b="1" baseline="0" dirty="0">
              <a:solidFill>
                <a:schemeClr val="bg1"/>
              </a:solidFill>
            </a:endParaRPr>
          </a:p>
          <a:p>
            <a:pPr algn="l"/>
            <a:r>
              <a:rPr lang="da-DK" sz="900" b="0" baseline="0" dirty="0">
                <a:solidFill>
                  <a:schemeClr val="bg1"/>
                </a:solidFill>
              </a:rPr>
              <a:t>Bankens ikoner finder du her:</a:t>
            </a:r>
          </a:p>
          <a:p>
            <a:pPr algn="l"/>
            <a:r>
              <a:rPr lang="da-DK" sz="900" b="0" dirty="0">
                <a:solidFill>
                  <a:schemeClr val="bg1"/>
                </a:solidFill>
                <a:hlinkClick r:id="rId3" action="ppaction://hlinkfile">
                  <a:extLst>
                    <a:ext uri="{A12FA001-AC4F-418D-AE19-62706E023703}">
                      <ahyp:hlinkClr xmlns:ahyp="http://schemas.microsoft.com/office/drawing/2018/hyperlinkcolor" val="tx"/>
                    </a:ext>
                  </a:extLst>
                </a:hlinkClick>
              </a:rPr>
              <a:t>H:\Alle\Ikonbank</a:t>
            </a:r>
            <a:endParaRPr lang="da-DK" sz="900" b="0" dirty="0">
              <a:solidFill>
                <a:schemeClr val="bg1"/>
              </a:solidFill>
            </a:endParaRPr>
          </a:p>
        </p:txBody>
      </p:sp>
      <p:sp>
        <p:nvSpPr>
          <p:cNvPr id="35" name="Tekstboks 1">
            <a:extLst>
              <a:ext uri="{FF2B5EF4-FFF2-40B4-BE49-F238E27FC236}">
                <a16:creationId xmlns:a16="http://schemas.microsoft.com/office/drawing/2014/main" id="{B413492F-D587-4E2E-8D41-9B8DD01ACE3B}"/>
              </a:ext>
            </a:extLst>
          </p:cNvPr>
          <p:cNvSpPr txBox="1"/>
          <p:nvPr userDrawn="1"/>
        </p:nvSpPr>
        <p:spPr>
          <a:xfrm>
            <a:off x="12335087" y="6056646"/>
            <a:ext cx="2520000" cy="801354"/>
          </a:xfrm>
          <a:prstGeom prst="rect">
            <a:avLst/>
          </a:prstGeom>
          <a:solidFill>
            <a:schemeClr val="accent2"/>
          </a:solidFill>
        </p:spPr>
        <p:txBody>
          <a:bodyPr wrap="square" lIns="108000" tIns="108000" rIns="108000" bIns="108000" rtlCol="0">
            <a:noAutofit/>
          </a:bodyPr>
          <a:lstStyle/>
          <a:p>
            <a:pPr algn="l"/>
            <a:r>
              <a:rPr lang="da-DK" sz="900" b="1" dirty="0">
                <a:solidFill>
                  <a:schemeClr val="bg1"/>
                </a:solidFill>
              </a:rPr>
              <a:t>Tip!</a:t>
            </a:r>
          </a:p>
          <a:p>
            <a:pPr algn="l"/>
            <a:r>
              <a:rPr lang="da-DK" sz="900" dirty="0">
                <a:solidFill>
                  <a:schemeClr val="bg1"/>
                </a:solidFill>
              </a:rPr>
              <a:t>Hvis du vil se alle layoutmuligheder, kan du højreklikke på et slide i venstre side og vælge ”layout”.</a:t>
            </a:r>
          </a:p>
        </p:txBody>
      </p:sp>
      <p:sp>
        <p:nvSpPr>
          <p:cNvPr id="13" name="Tekstboks 1">
            <a:extLst>
              <a:ext uri="{FF2B5EF4-FFF2-40B4-BE49-F238E27FC236}">
                <a16:creationId xmlns:a16="http://schemas.microsoft.com/office/drawing/2014/main" id="{F02FAD75-AC2A-4464-A652-60C064AB77AE}"/>
              </a:ext>
            </a:extLst>
          </p:cNvPr>
          <p:cNvSpPr txBox="1"/>
          <p:nvPr userDrawn="1"/>
        </p:nvSpPr>
        <p:spPr>
          <a:xfrm>
            <a:off x="12335087" y="995382"/>
            <a:ext cx="2520000" cy="1209482"/>
          </a:xfrm>
          <a:prstGeom prst="rect">
            <a:avLst/>
          </a:prstGeom>
          <a:solidFill>
            <a:schemeClr val="bg1"/>
          </a:solidFill>
        </p:spPr>
        <p:txBody>
          <a:bodyPr wrap="square" lIns="108000" tIns="108000" rIns="108000" bIns="108000" rtlCol="0">
            <a:noAutofit/>
          </a:bodyPr>
          <a:lstStyle/>
          <a:p>
            <a:pPr algn="l"/>
            <a:r>
              <a:rPr lang="en-US" sz="900" b="1" baseline="0" dirty="0">
                <a:solidFill>
                  <a:schemeClr val="tx1"/>
                </a:solidFill>
              </a:rPr>
              <a:t>U</a:t>
            </a:r>
            <a:r>
              <a:rPr lang="da-DK" sz="900" b="1" baseline="0" dirty="0" err="1">
                <a:solidFill>
                  <a:schemeClr val="tx1"/>
                </a:solidFill>
              </a:rPr>
              <a:t>dskiftning</a:t>
            </a:r>
            <a:r>
              <a:rPr lang="da-DK" sz="900" b="1" baseline="0" dirty="0">
                <a:solidFill>
                  <a:schemeClr val="tx1"/>
                </a:solidFill>
              </a:rPr>
              <a:t> af billede </a:t>
            </a:r>
          </a:p>
          <a:p>
            <a:pPr algn="l"/>
            <a:r>
              <a:rPr lang="da-DK" sz="900" b="1" baseline="0" dirty="0">
                <a:solidFill>
                  <a:schemeClr val="tx1"/>
                </a:solidFill>
              </a:rPr>
              <a:t>1.</a:t>
            </a:r>
            <a:r>
              <a:rPr lang="da-DK" sz="900" b="0" baseline="0" dirty="0">
                <a:solidFill>
                  <a:schemeClr val="tx1"/>
                </a:solidFill>
              </a:rPr>
              <a:t> Højreklikke på billedet. </a:t>
            </a:r>
          </a:p>
          <a:p>
            <a:pPr algn="l"/>
            <a:r>
              <a:rPr lang="da-DK" sz="900" b="1" baseline="0" dirty="0">
                <a:solidFill>
                  <a:schemeClr val="tx1"/>
                </a:solidFill>
              </a:rPr>
              <a:t>2.</a:t>
            </a:r>
            <a:r>
              <a:rPr lang="da-DK" sz="900" b="0" baseline="0" dirty="0">
                <a:solidFill>
                  <a:schemeClr val="tx1"/>
                </a:solidFill>
              </a:rPr>
              <a:t> Vælg ”Skift billede”</a:t>
            </a:r>
          </a:p>
          <a:p>
            <a:pPr algn="l"/>
            <a:r>
              <a:rPr lang="da-DK" sz="900" b="1" baseline="0" dirty="0">
                <a:solidFill>
                  <a:schemeClr val="tx1"/>
                </a:solidFill>
              </a:rPr>
              <a:t>3.</a:t>
            </a:r>
            <a:r>
              <a:rPr lang="da-DK" sz="900" b="0" baseline="0" dirty="0">
                <a:solidFill>
                  <a:schemeClr val="tx1"/>
                </a:solidFill>
              </a:rPr>
              <a:t> Vælg ”Fra en fil”. </a:t>
            </a:r>
          </a:p>
          <a:p>
            <a:pPr algn="l"/>
            <a:r>
              <a:rPr lang="da-DK" sz="900" b="1" baseline="0" dirty="0">
                <a:solidFill>
                  <a:schemeClr val="tx1"/>
                </a:solidFill>
              </a:rPr>
              <a:t>4.</a:t>
            </a:r>
            <a:r>
              <a:rPr lang="da-DK" sz="900" b="0" baseline="0" dirty="0">
                <a:solidFill>
                  <a:schemeClr val="tx1"/>
                </a:solidFill>
              </a:rPr>
              <a:t> Vælg ”Indsæt billede”.</a:t>
            </a:r>
          </a:p>
          <a:p>
            <a:pPr algn="l"/>
            <a:r>
              <a:rPr lang="da-DK" sz="900" b="1" baseline="0" dirty="0">
                <a:solidFill>
                  <a:schemeClr val="tx1"/>
                </a:solidFill>
              </a:rPr>
              <a:t>5.</a:t>
            </a:r>
            <a:r>
              <a:rPr lang="da-DK" sz="900" b="0" baseline="0" dirty="0">
                <a:solidFill>
                  <a:schemeClr val="tx1"/>
                </a:solidFill>
              </a:rPr>
              <a:t> Højreklik på billedet vælg ”Placer bagerst”.</a:t>
            </a:r>
            <a:endParaRPr lang="da-DK" sz="900" b="0" dirty="0">
              <a:solidFill>
                <a:schemeClr val="tx1"/>
              </a:solidFill>
            </a:endParaRPr>
          </a:p>
          <a:p>
            <a:pPr algn="l"/>
            <a:endParaRPr lang="da-DK" sz="900" b="0" dirty="0">
              <a:solidFill>
                <a:schemeClr val="tx1"/>
              </a:solidFill>
            </a:endParaRPr>
          </a:p>
        </p:txBody>
      </p:sp>
      <p:sp>
        <p:nvSpPr>
          <p:cNvPr id="14" name="Tekstboks 1">
            <a:extLst>
              <a:ext uri="{FF2B5EF4-FFF2-40B4-BE49-F238E27FC236}">
                <a16:creationId xmlns:a16="http://schemas.microsoft.com/office/drawing/2014/main" id="{3D6FADAC-4BCE-43E7-8B08-D4ED7665912A}"/>
              </a:ext>
            </a:extLst>
          </p:cNvPr>
          <p:cNvSpPr txBox="1"/>
          <p:nvPr userDrawn="1"/>
        </p:nvSpPr>
        <p:spPr>
          <a:xfrm>
            <a:off x="-2665487" y="1772816"/>
            <a:ext cx="2520000" cy="1224136"/>
          </a:xfrm>
          <a:prstGeom prst="rect">
            <a:avLst/>
          </a:prstGeom>
          <a:solidFill>
            <a:schemeClr val="bg1"/>
          </a:solidFill>
        </p:spPr>
        <p:txBody>
          <a:bodyPr wrap="square" lIns="108000" tIns="108000" rIns="108000" bIns="108000" rtlCol="0">
            <a:noAutofit/>
          </a:bodyPr>
          <a:lstStyle/>
          <a:p>
            <a:pPr algn="l"/>
            <a:r>
              <a:rPr lang="da-DK" sz="900" b="1" dirty="0" err="1">
                <a:solidFill>
                  <a:schemeClr val="tx1"/>
                </a:solidFill>
              </a:rPr>
              <a:t>Tekstniveauer</a:t>
            </a:r>
            <a:endParaRPr lang="da-DK" sz="900" b="1" dirty="0">
              <a:solidFill>
                <a:schemeClr val="tx1"/>
              </a:solidFill>
            </a:endParaRPr>
          </a:p>
          <a:p>
            <a:pPr algn="l"/>
            <a:r>
              <a:rPr lang="en-US" sz="900" b="0" dirty="0" err="1">
                <a:solidFill>
                  <a:schemeClr val="tx1"/>
                </a:solidFill>
              </a:rPr>
              <a:t>Til</a:t>
            </a:r>
            <a:r>
              <a:rPr lang="en-US" sz="900" b="0" dirty="0">
                <a:solidFill>
                  <a:schemeClr val="tx1"/>
                </a:solidFill>
              </a:rPr>
              <a:t> </a:t>
            </a:r>
            <a:r>
              <a:rPr lang="en-US" sz="900" b="0" dirty="0" err="1">
                <a:solidFill>
                  <a:schemeClr val="tx1"/>
                </a:solidFill>
              </a:rPr>
              <a:t>standardtekst</a:t>
            </a:r>
            <a:r>
              <a:rPr lang="en-US" sz="900" b="0" dirty="0">
                <a:solidFill>
                  <a:schemeClr val="tx1"/>
                </a:solidFill>
              </a:rPr>
              <a:t> </a:t>
            </a:r>
            <a:r>
              <a:rPr lang="en-US" sz="900" b="0" dirty="0" err="1">
                <a:solidFill>
                  <a:schemeClr val="tx1"/>
                </a:solidFill>
              </a:rPr>
              <a:t>bruges</a:t>
            </a:r>
            <a:r>
              <a:rPr lang="en-US" sz="900" b="0" dirty="0">
                <a:solidFill>
                  <a:schemeClr val="tx1"/>
                </a:solidFill>
              </a:rPr>
              <a:t> </a:t>
            </a:r>
            <a:r>
              <a:rPr lang="en-US" sz="900" b="0" dirty="0" err="1">
                <a:solidFill>
                  <a:schemeClr val="tx1"/>
                </a:solidFill>
              </a:rPr>
              <a:t>skriftstørrelse</a:t>
            </a:r>
            <a:r>
              <a:rPr lang="en-US" sz="900" b="0" dirty="0">
                <a:solidFill>
                  <a:schemeClr val="tx1"/>
                </a:solidFill>
              </a:rPr>
              <a:t> 22.</a:t>
            </a:r>
            <a:r>
              <a:rPr lang="da-DK" sz="900" b="0" dirty="0">
                <a:solidFill>
                  <a:schemeClr val="tx1"/>
                </a:solidFill>
              </a:rPr>
              <a:t> For mindre tekst bruges skriftstørrelse 18, 15 eller 12 – ikke mindre.</a:t>
            </a:r>
          </a:p>
          <a:p>
            <a:pPr algn="l"/>
            <a:endParaRPr lang="da-DK" sz="900" b="0" dirty="0">
              <a:solidFill>
                <a:schemeClr val="tx1"/>
              </a:solidFill>
            </a:endParaRPr>
          </a:p>
          <a:p>
            <a:pPr algn="l"/>
            <a:r>
              <a:rPr lang="da-DK" sz="900" b="0" dirty="0">
                <a:solidFill>
                  <a:schemeClr val="tx1"/>
                </a:solidFill>
              </a:rPr>
              <a:t>Underoverskrifter skrives med fed.</a:t>
            </a:r>
          </a:p>
        </p:txBody>
      </p:sp>
    </p:spTree>
    <p:extLst>
      <p:ext uri="{BB962C8B-B14F-4D97-AF65-F5344CB8AC3E}">
        <p14:creationId xmlns:p14="http://schemas.microsoft.com/office/powerpoint/2010/main" val="4093746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llede og tekst ">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a-DK" dirty="0"/>
              <a:t>Klik for at indsætte overskrift i en eller to linjer</a:t>
            </a:r>
          </a:p>
        </p:txBody>
      </p:sp>
      <p:sp>
        <p:nvSpPr>
          <p:cNvPr id="9" name="Pladsholder til billede 2"/>
          <p:cNvSpPr>
            <a:spLocks noGrp="1"/>
          </p:cNvSpPr>
          <p:nvPr>
            <p:ph type="pic" sz="quarter" idx="13" hasCustomPrompt="1"/>
          </p:nvPr>
        </p:nvSpPr>
        <p:spPr>
          <a:xfrm>
            <a:off x="424799" y="1352550"/>
            <a:ext cx="5580000" cy="4644000"/>
          </a:xfrm>
        </p:spPr>
        <p:txBody>
          <a:bodyPr tIns="432000" rIns="0" anchor="ctr" anchorCtr="0"/>
          <a:lstStyle>
            <a:lvl1pPr algn="ctr">
              <a:defRPr sz="1400">
                <a:solidFill>
                  <a:schemeClr val="accent2"/>
                </a:solidFill>
              </a:defRPr>
            </a:lvl1pPr>
          </a:lstStyle>
          <a:p>
            <a:r>
              <a:rPr lang="da-DK" dirty="0"/>
              <a:t>Klik på ikon for at indsætte billede</a:t>
            </a:r>
          </a:p>
        </p:txBody>
      </p:sp>
      <p:sp>
        <p:nvSpPr>
          <p:cNvPr id="10" name="Pladsholder til tekst 3"/>
          <p:cNvSpPr>
            <a:spLocks noGrp="1"/>
          </p:cNvSpPr>
          <p:nvPr>
            <p:ph type="body" sz="quarter" idx="14" hasCustomPrompt="1"/>
          </p:nvPr>
        </p:nvSpPr>
        <p:spPr>
          <a:xfrm>
            <a:off x="6177600" y="1353601"/>
            <a:ext cx="5580000" cy="4645025"/>
          </a:xfrm>
        </p:spPr>
        <p:txBody>
          <a:bodyPr rIns="0"/>
          <a:lstStyle>
            <a:lvl1pPr>
              <a:defRPr/>
            </a:lvl1pPr>
          </a:lstStyle>
          <a:p>
            <a:pPr lvl="0"/>
            <a:r>
              <a:rPr lang="da-DK" dirty="0"/>
              <a:t>Klik for at indsætte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3" name="Pladsholder til dato 2"/>
          <p:cNvSpPr>
            <a:spLocks noGrp="1"/>
          </p:cNvSpPr>
          <p:nvPr>
            <p:ph type="dt" sz="half" idx="10"/>
          </p:nvPr>
        </p:nvSpPr>
        <p:spPr/>
        <p:txBody>
          <a:bodyPr/>
          <a:lstStyle/>
          <a:p>
            <a:fld id="{5454A7AC-1663-44C9-9E23-D275FDDBA743}" type="datetime2">
              <a:rPr lang="da-DK" smtClean="0"/>
              <a:t>1. november 2022</a:t>
            </a:fld>
            <a:endParaRPr lang="da-DK" dirty="0"/>
          </a:p>
        </p:txBody>
      </p:sp>
      <p:sp>
        <p:nvSpPr>
          <p:cNvPr id="4" name="Pladsholder til sidefod 3" hidden="1"/>
          <p:cNvSpPr>
            <a:spLocks noGrp="1"/>
          </p:cNvSpPr>
          <p:nvPr>
            <p:ph type="ftr" sz="quarter" idx="11"/>
          </p:nvPr>
        </p:nvSpPr>
        <p:spPr/>
        <p:txBody>
          <a:bodyPr/>
          <a:lstStyle/>
          <a:p>
            <a:endParaRPr lang="da-DK" dirty="0"/>
          </a:p>
        </p:txBody>
      </p:sp>
      <p:sp>
        <p:nvSpPr>
          <p:cNvPr id="5" name="Pladsholder til diasnummer 4"/>
          <p:cNvSpPr>
            <a:spLocks noGrp="1"/>
          </p:cNvSpPr>
          <p:nvPr>
            <p:ph type="sldNum" sz="quarter" idx="12"/>
          </p:nvPr>
        </p:nvSpPr>
        <p:spPr/>
        <p:txBody>
          <a:bodyPr/>
          <a:lstStyle/>
          <a:p>
            <a:fld id="{667EC89C-17A0-4E64-A6D2-B825673CEEDF}" type="slidenum">
              <a:rPr lang="da-DK" smtClean="0"/>
              <a:pPr/>
              <a:t>‹nr.›</a:t>
            </a:fld>
            <a:endParaRPr lang="da-DK" dirty="0"/>
          </a:p>
        </p:txBody>
      </p:sp>
      <p:sp>
        <p:nvSpPr>
          <p:cNvPr id="21" name="Tekstboks 1">
            <a:extLst>
              <a:ext uri="{FF2B5EF4-FFF2-40B4-BE49-F238E27FC236}">
                <a16:creationId xmlns:a16="http://schemas.microsoft.com/office/drawing/2014/main" id="{CB27562C-6A74-4E3E-9310-C982A89703E8}"/>
              </a:ext>
            </a:extLst>
          </p:cNvPr>
          <p:cNvSpPr txBox="1"/>
          <p:nvPr userDrawn="1"/>
        </p:nvSpPr>
        <p:spPr>
          <a:xfrm>
            <a:off x="-2663452" y="6056"/>
            <a:ext cx="2520000" cy="864096"/>
          </a:xfrm>
          <a:prstGeom prst="rect">
            <a:avLst/>
          </a:prstGeom>
          <a:solidFill>
            <a:schemeClr val="bg1"/>
          </a:solidFill>
        </p:spPr>
        <p:txBody>
          <a:bodyPr wrap="square" lIns="108000" tIns="108000" rIns="108000" bIns="108000" rtlCol="0">
            <a:noAutofit/>
          </a:bodyPr>
          <a:lstStyle/>
          <a:p>
            <a:pPr algn="l"/>
            <a:r>
              <a:rPr lang="da-DK" sz="900" b="1" i="0" u="none" strike="noStrike" kern="1200" baseline="0" noProof="1">
                <a:solidFill>
                  <a:schemeClr val="tx1"/>
                </a:solidFill>
                <a:latin typeface="+mn-lt"/>
                <a:ea typeface="+mn-ea"/>
                <a:cs typeface="+mn-cs"/>
              </a:rPr>
              <a:t>Indsæt billede</a:t>
            </a:r>
          </a:p>
          <a:p>
            <a:pPr algn="l"/>
            <a:r>
              <a:rPr lang="da-DK" sz="900" b="1" i="0" u="none" strike="noStrike" kern="1200" baseline="0" noProof="1">
                <a:solidFill>
                  <a:schemeClr val="tx1"/>
                </a:solidFill>
                <a:latin typeface="+mn-lt"/>
                <a:ea typeface="+mn-ea"/>
                <a:cs typeface="+mn-cs"/>
              </a:rPr>
              <a:t>1. </a:t>
            </a:r>
            <a:r>
              <a:rPr lang="da-DK" sz="900" b="0" i="0" u="none" strike="noStrike" kern="1200" baseline="0" noProof="1">
                <a:solidFill>
                  <a:schemeClr val="tx1"/>
                </a:solidFill>
                <a:latin typeface="+mn-lt"/>
                <a:ea typeface="+mn-ea"/>
                <a:cs typeface="+mn-cs"/>
              </a:rPr>
              <a:t>Klik på det lille billedeindsættelsesikon i midten af pladsholderen</a:t>
            </a:r>
          </a:p>
          <a:p>
            <a:pPr algn="l"/>
            <a:r>
              <a:rPr lang="da-DK" sz="900" b="1" i="0" u="none" strike="noStrike" kern="1200" baseline="0" noProof="1">
                <a:solidFill>
                  <a:schemeClr val="tx1"/>
                </a:solidFill>
                <a:latin typeface="+mn-lt"/>
                <a:ea typeface="+mn-ea"/>
                <a:cs typeface="+mn-cs"/>
              </a:rPr>
              <a:t>2. </a:t>
            </a:r>
            <a:r>
              <a:rPr lang="da-DK" sz="900" b="0" i="0" u="none" strike="noStrike" kern="1200" baseline="0" noProof="1">
                <a:solidFill>
                  <a:schemeClr val="tx1"/>
                </a:solidFill>
                <a:latin typeface="+mn-lt"/>
                <a:ea typeface="+mn-ea"/>
                <a:cs typeface="+mn-cs"/>
              </a:rPr>
              <a:t>Indsæt det ønskede billede</a:t>
            </a:r>
          </a:p>
          <a:p>
            <a:pPr algn="l"/>
            <a:r>
              <a:rPr lang="da-DK" sz="900" b="1" i="0" u="none" strike="noStrike" kern="1200" baseline="0" noProof="1">
                <a:solidFill>
                  <a:schemeClr val="tx1"/>
                </a:solidFill>
                <a:latin typeface="+mn-lt"/>
                <a:ea typeface="+mn-ea"/>
                <a:cs typeface="+mn-cs"/>
              </a:rPr>
              <a:t>3. </a:t>
            </a:r>
            <a:r>
              <a:rPr lang="da-DK" sz="900" b="0" i="0" u="none" strike="noStrike" kern="1200" baseline="0" noProof="1">
                <a:solidFill>
                  <a:schemeClr val="tx1"/>
                </a:solidFill>
                <a:latin typeface="+mn-lt"/>
                <a:ea typeface="+mn-ea"/>
                <a:cs typeface="+mn-cs"/>
              </a:rPr>
              <a:t>Billedet skal fylde hele rammen ud</a:t>
            </a:r>
          </a:p>
        </p:txBody>
      </p:sp>
      <p:sp>
        <p:nvSpPr>
          <p:cNvPr id="22" name="Tekstboks 1">
            <a:extLst>
              <a:ext uri="{FF2B5EF4-FFF2-40B4-BE49-F238E27FC236}">
                <a16:creationId xmlns:a16="http://schemas.microsoft.com/office/drawing/2014/main" id="{73BA830A-D6E7-4C66-BE3F-B95C9BF97A1C}"/>
              </a:ext>
            </a:extLst>
          </p:cNvPr>
          <p:cNvSpPr txBox="1"/>
          <p:nvPr userDrawn="1"/>
        </p:nvSpPr>
        <p:spPr>
          <a:xfrm>
            <a:off x="-2663452" y="4253626"/>
            <a:ext cx="2520000" cy="1628800"/>
          </a:xfrm>
          <a:prstGeom prst="rect">
            <a:avLst/>
          </a:prstGeom>
          <a:solidFill>
            <a:schemeClr val="accent2"/>
          </a:solidFill>
        </p:spPr>
        <p:txBody>
          <a:bodyPr wrap="square" lIns="108000" tIns="108000" rIns="108000" bIns="108000" rtlCol="0">
            <a:noAutofit/>
          </a:bodyPr>
          <a:lstStyle/>
          <a:p>
            <a:pPr algn="l"/>
            <a:r>
              <a:rPr lang="da-DK" sz="900" b="1" dirty="0">
                <a:solidFill>
                  <a:schemeClr val="bg1"/>
                </a:solidFill>
              </a:rPr>
              <a:t>Billedbank</a:t>
            </a:r>
          </a:p>
          <a:p>
            <a:pPr algn="l"/>
            <a:r>
              <a:rPr lang="da-DK" sz="900" b="0" dirty="0">
                <a:solidFill>
                  <a:schemeClr val="bg1"/>
                </a:solidFill>
              </a:rPr>
              <a:t>Bankens billedbank finder</a:t>
            </a:r>
            <a:r>
              <a:rPr lang="da-DK" sz="900" b="0" baseline="0" dirty="0">
                <a:solidFill>
                  <a:schemeClr val="bg1"/>
                </a:solidFill>
              </a:rPr>
              <a:t> du</a:t>
            </a:r>
            <a:r>
              <a:rPr lang="da-DK" sz="900" b="0" dirty="0">
                <a:solidFill>
                  <a:schemeClr val="bg1"/>
                </a:solidFill>
              </a:rPr>
              <a:t> her: </a:t>
            </a:r>
          </a:p>
          <a:p>
            <a:pPr algn="l"/>
            <a:r>
              <a:rPr lang="da-DK" sz="900" b="0" dirty="0">
                <a:solidFill>
                  <a:schemeClr val="bg1"/>
                </a:solidFill>
                <a:hlinkClick r:id="rId2" action="ppaction://hlinkfile">
                  <a:extLst>
                    <a:ext uri="{A12FA001-AC4F-418D-AE19-62706E023703}">
                      <ahyp:hlinkClr xmlns:ahyp="http://schemas.microsoft.com/office/drawing/2018/hyperlinkcolor" val="tx"/>
                    </a:ext>
                  </a:extLst>
                </a:hlinkClick>
              </a:rPr>
              <a:t>H:\Alle\Billedbank</a:t>
            </a:r>
            <a:br>
              <a:rPr lang="da-DK" sz="900" b="0" dirty="0">
                <a:solidFill>
                  <a:schemeClr val="bg1"/>
                </a:solidFill>
              </a:rPr>
            </a:br>
            <a:endParaRPr lang="da-DK" sz="900" b="0" dirty="0">
              <a:solidFill>
                <a:schemeClr val="bg1"/>
              </a:solidFill>
            </a:endParaRPr>
          </a:p>
          <a:p>
            <a:pPr algn="l"/>
            <a:r>
              <a:rPr lang="da-DK" sz="900" b="0" dirty="0">
                <a:solidFill>
                  <a:schemeClr val="bg1"/>
                </a:solidFill>
              </a:rPr>
              <a:t>I denne slide skal du bruge størrelsen</a:t>
            </a:r>
            <a:r>
              <a:rPr lang="da-DK" sz="900" b="0" baseline="0" dirty="0">
                <a:solidFill>
                  <a:schemeClr val="bg1"/>
                </a:solidFill>
              </a:rPr>
              <a:t> lille.</a:t>
            </a:r>
          </a:p>
          <a:p>
            <a:pPr algn="l"/>
            <a:endParaRPr lang="da-DK" sz="900" b="0" baseline="0" dirty="0">
              <a:solidFill>
                <a:schemeClr val="bg1"/>
              </a:solidFill>
            </a:endParaRPr>
          </a:p>
          <a:p>
            <a:pPr algn="l"/>
            <a:r>
              <a:rPr lang="da-DK" sz="900" b="1" baseline="0" dirty="0" err="1">
                <a:solidFill>
                  <a:schemeClr val="bg1"/>
                </a:solidFill>
              </a:rPr>
              <a:t>Ikonbank</a:t>
            </a:r>
            <a:endParaRPr lang="da-DK" sz="900" b="1" baseline="0" dirty="0">
              <a:solidFill>
                <a:schemeClr val="bg1"/>
              </a:solidFill>
            </a:endParaRPr>
          </a:p>
          <a:p>
            <a:pPr algn="l"/>
            <a:r>
              <a:rPr lang="da-DK" sz="900" b="0" baseline="0" dirty="0">
                <a:solidFill>
                  <a:schemeClr val="bg1"/>
                </a:solidFill>
              </a:rPr>
              <a:t>Bankens ikoner finder du her:</a:t>
            </a:r>
          </a:p>
          <a:p>
            <a:pPr algn="l"/>
            <a:r>
              <a:rPr lang="da-DK" sz="900" b="0" dirty="0">
                <a:solidFill>
                  <a:schemeClr val="bg1"/>
                </a:solidFill>
                <a:hlinkClick r:id="rId3" action="ppaction://hlinkfile">
                  <a:extLst>
                    <a:ext uri="{A12FA001-AC4F-418D-AE19-62706E023703}">
                      <ahyp:hlinkClr xmlns:ahyp="http://schemas.microsoft.com/office/drawing/2018/hyperlinkcolor" val="tx"/>
                    </a:ext>
                  </a:extLst>
                </a:hlinkClick>
              </a:rPr>
              <a:t>H:\Alle\Ikonbank</a:t>
            </a:r>
            <a:endParaRPr lang="da-DK" sz="900" b="0" dirty="0">
              <a:solidFill>
                <a:schemeClr val="bg1"/>
              </a:solidFill>
            </a:endParaRPr>
          </a:p>
        </p:txBody>
      </p:sp>
      <p:sp>
        <p:nvSpPr>
          <p:cNvPr id="23" name="Tekstboks 1">
            <a:extLst>
              <a:ext uri="{FF2B5EF4-FFF2-40B4-BE49-F238E27FC236}">
                <a16:creationId xmlns:a16="http://schemas.microsoft.com/office/drawing/2014/main" id="{4CFCCE9C-FBC3-4111-8A97-209343A67A0E}"/>
              </a:ext>
            </a:extLst>
          </p:cNvPr>
          <p:cNvSpPr txBox="1"/>
          <p:nvPr userDrawn="1"/>
        </p:nvSpPr>
        <p:spPr>
          <a:xfrm>
            <a:off x="-2663452" y="6039487"/>
            <a:ext cx="2520000" cy="801354"/>
          </a:xfrm>
          <a:prstGeom prst="rect">
            <a:avLst/>
          </a:prstGeom>
          <a:solidFill>
            <a:schemeClr val="accent2"/>
          </a:solidFill>
        </p:spPr>
        <p:txBody>
          <a:bodyPr wrap="square" lIns="108000" tIns="108000" rIns="108000" bIns="108000" rtlCol="0">
            <a:noAutofit/>
          </a:bodyPr>
          <a:lstStyle/>
          <a:p>
            <a:pPr algn="l"/>
            <a:r>
              <a:rPr lang="da-DK" sz="900" b="1" dirty="0">
                <a:solidFill>
                  <a:schemeClr val="bg1"/>
                </a:solidFill>
              </a:rPr>
              <a:t>Tip!</a:t>
            </a:r>
          </a:p>
          <a:p>
            <a:pPr algn="l"/>
            <a:r>
              <a:rPr lang="da-DK" sz="900" dirty="0">
                <a:solidFill>
                  <a:schemeClr val="bg1"/>
                </a:solidFill>
              </a:rPr>
              <a:t>Hvis du vil se alle layoutmuligheder, kan du højreklikke på et slide i venstre side og vælge ”layout”.</a:t>
            </a:r>
          </a:p>
        </p:txBody>
      </p:sp>
      <p:sp>
        <p:nvSpPr>
          <p:cNvPr id="25" name="Tekstboks 1">
            <a:extLst>
              <a:ext uri="{FF2B5EF4-FFF2-40B4-BE49-F238E27FC236}">
                <a16:creationId xmlns:a16="http://schemas.microsoft.com/office/drawing/2014/main" id="{7EBBCAC5-3A92-429B-AC81-5B8D58A76E84}"/>
              </a:ext>
            </a:extLst>
          </p:cNvPr>
          <p:cNvSpPr txBox="1"/>
          <p:nvPr userDrawn="1"/>
        </p:nvSpPr>
        <p:spPr>
          <a:xfrm>
            <a:off x="12333052" y="0"/>
            <a:ext cx="2520000" cy="1628800"/>
          </a:xfrm>
          <a:prstGeom prst="rect">
            <a:avLst/>
          </a:prstGeom>
          <a:solidFill>
            <a:schemeClr val="bg1"/>
          </a:solidFill>
        </p:spPr>
        <p:txBody>
          <a:bodyPr wrap="square" lIns="108000" tIns="108000" rIns="108000" bIns="108000" rtlCol="0">
            <a:noAutofit/>
          </a:bodyPr>
          <a:lstStyle/>
          <a:p>
            <a:pPr algn="l"/>
            <a:r>
              <a:rPr lang="da-DK" sz="900" b="1" dirty="0">
                <a:solidFill>
                  <a:schemeClr val="tx1"/>
                </a:solidFill>
              </a:rPr>
              <a:t>Tekst-typografier</a:t>
            </a:r>
          </a:p>
          <a:p>
            <a:pPr algn="l"/>
            <a:r>
              <a:rPr lang="da-DK" sz="900" b="0" dirty="0">
                <a:solidFill>
                  <a:schemeClr val="tx1"/>
                </a:solidFill>
              </a:rPr>
              <a:t>Brug </a:t>
            </a:r>
            <a:r>
              <a:rPr lang="da-DK" sz="900" b="1" dirty="0">
                <a:solidFill>
                  <a:schemeClr val="tx1"/>
                </a:solidFill>
              </a:rPr>
              <a:t>TAB</a:t>
            </a:r>
            <a:r>
              <a:rPr lang="da-DK" sz="900" b="0" dirty="0">
                <a:solidFill>
                  <a:schemeClr val="tx1"/>
                </a:solidFill>
              </a:rPr>
              <a:t> for at gå frem i tekst-niveauer</a:t>
            </a:r>
          </a:p>
          <a:p>
            <a:pPr algn="l"/>
            <a:endParaRPr lang="da-DK" sz="900" b="0" dirty="0">
              <a:solidFill>
                <a:schemeClr val="tx1"/>
              </a:solidFill>
            </a:endParaRPr>
          </a:p>
          <a:p>
            <a:pPr algn="l"/>
            <a:r>
              <a:rPr lang="da-DK" sz="900" b="0" dirty="0">
                <a:solidFill>
                  <a:schemeClr val="tx1"/>
                </a:solidFill>
              </a:rPr>
              <a:t>Klik for at indsætte tekst</a:t>
            </a:r>
          </a:p>
          <a:p>
            <a:pPr marL="108000" indent="-108000" algn="l">
              <a:buFont typeface="Arial" panose="020B0604020202020204" pitchFamily="34" charset="0"/>
              <a:buChar char="•"/>
            </a:pPr>
            <a:r>
              <a:rPr lang="da-DK" sz="900" b="0" dirty="0">
                <a:solidFill>
                  <a:schemeClr val="tx1"/>
                </a:solidFill>
              </a:rPr>
              <a:t>Andet niveau</a:t>
            </a:r>
          </a:p>
          <a:p>
            <a:pPr marL="288000" indent="-108000" algn="l">
              <a:buFont typeface="Arial" panose="020B0604020202020204" pitchFamily="34" charset="0"/>
              <a:buChar char="•"/>
            </a:pPr>
            <a:r>
              <a:rPr lang="da-DK" sz="800" b="0" dirty="0">
                <a:solidFill>
                  <a:schemeClr val="tx1"/>
                </a:solidFill>
              </a:rPr>
              <a:t>Tredje niveau</a:t>
            </a:r>
          </a:p>
          <a:p>
            <a:pPr marL="468000" indent="-108000" algn="l">
              <a:buFont typeface="Arial" panose="020B0604020202020204" pitchFamily="34" charset="0"/>
              <a:buChar char="•"/>
            </a:pPr>
            <a:r>
              <a:rPr lang="da-DK" sz="600" b="0" dirty="0">
                <a:solidFill>
                  <a:schemeClr val="tx1"/>
                </a:solidFill>
              </a:rPr>
              <a:t>Fjerde niveau</a:t>
            </a:r>
          </a:p>
          <a:p>
            <a:pPr marL="612000" indent="-108000" algn="l">
              <a:buFont typeface="Arial" panose="020B0604020202020204" pitchFamily="34" charset="0"/>
              <a:buChar char="•"/>
            </a:pPr>
            <a:r>
              <a:rPr lang="da-DK" sz="600" b="0" dirty="0">
                <a:solidFill>
                  <a:schemeClr val="tx1"/>
                </a:solidFill>
              </a:rPr>
              <a:t>Femte niveau</a:t>
            </a:r>
          </a:p>
          <a:p>
            <a:pPr algn="l"/>
            <a:endParaRPr lang="da-DK" sz="900" b="0" dirty="0">
              <a:solidFill>
                <a:schemeClr val="tx1"/>
              </a:solidFill>
            </a:endParaRPr>
          </a:p>
          <a:p>
            <a:pPr algn="l"/>
            <a:r>
              <a:rPr lang="da-DK" sz="900" b="0" dirty="0">
                <a:solidFill>
                  <a:schemeClr val="tx1"/>
                </a:solidFill>
              </a:rPr>
              <a:t>For at gå tilbage i tekst-niveauer, brug </a:t>
            </a:r>
            <a:r>
              <a:rPr lang="da-DK" sz="900" b="1" dirty="0">
                <a:solidFill>
                  <a:schemeClr val="tx1"/>
                </a:solidFill>
              </a:rPr>
              <a:t>SHIFT + TAB</a:t>
            </a:r>
          </a:p>
        </p:txBody>
      </p:sp>
      <p:sp>
        <p:nvSpPr>
          <p:cNvPr id="13" name="Tekstboks 1">
            <a:extLst>
              <a:ext uri="{FF2B5EF4-FFF2-40B4-BE49-F238E27FC236}">
                <a16:creationId xmlns:a16="http://schemas.microsoft.com/office/drawing/2014/main" id="{2D156485-8EB8-4995-84CE-3D85EB4E4ABB}"/>
              </a:ext>
            </a:extLst>
          </p:cNvPr>
          <p:cNvSpPr txBox="1"/>
          <p:nvPr userDrawn="1"/>
        </p:nvSpPr>
        <p:spPr>
          <a:xfrm>
            <a:off x="-2681072" y="995382"/>
            <a:ext cx="2520000" cy="1209482"/>
          </a:xfrm>
          <a:prstGeom prst="rect">
            <a:avLst/>
          </a:prstGeom>
          <a:solidFill>
            <a:schemeClr val="bg1"/>
          </a:solidFill>
        </p:spPr>
        <p:txBody>
          <a:bodyPr wrap="square" lIns="108000" tIns="108000" rIns="108000" bIns="108000" rtlCol="0">
            <a:noAutofit/>
          </a:bodyPr>
          <a:lstStyle/>
          <a:p>
            <a:pPr algn="l"/>
            <a:r>
              <a:rPr lang="en-US" sz="900" b="1" baseline="0" dirty="0">
                <a:solidFill>
                  <a:schemeClr val="tx1"/>
                </a:solidFill>
              </a:rPr>
              <a:t>U</a:t>
            </a:r>
            <a:r>
              <a:rPr lang="da-DK" sz="900" b="1" baseline="0" dirty="0" err="1">
                <a:solidFill>
                  <a:schemeClr val="tx1"/>
                </a:solidFill>
              </a:rPr>
              <a:t>dskiftning</a:t>
            </a:r>
            <a:r>
              <a:rPr lang="da-DK" sz="900" b="1" baseline="0" dirty="0">
                <a:solidFill>
                  <a:schemeClr val="tx1"/>
                </a:solidFill>
              </a:rPr>
              <a:t> af billede </a:t>
            </a:r>
          </a:p>
          <a:p>
            <a:pPr algn="l"/>
            <a:r>
              <a:rPr lang="da-DK" sz="900" b="1" baseline="0" dirty="0">
                <a:solidFill>
                  <a:schemeClr val="tx1"/>
                </a:solidFill>
              </a:rPr>
              <a:t>1.</a:t>
            </a:r>
            <a:r>
              <a:rPr lang="da-DK" sz="900" b="0" baseline="0" dirty="0">
                <a:solidFill>
                  <a:schemeClr val="tx1"/>
                </a:solidFill>
              </a:rPr>
              <a:t> Højreklikke på billedet. </a:t>
            </a:r>
          </a:p>
          <a:p>
            <a:pPr algn="l"/>
            <a:r>
              <a:rPr lang="da-DK" sz="900" b="1" baseline="0" dirty="0">
                <a:solidFill>
                  <a:schemeClr val="tx1"/>
                </a:solidFill>
              </a:rPr>
              <a:t>2.</a:t>
            </a:r>
            <a:r>
              <a:rPr lang="da-DK" sz="900" b="0" baseline="0" dirty="0">
                <a:solidFill>
                  <a:schemeClr val="tx1"/>
                </a:solidFill>
              </a:rPr>
              <a:t> Vælg ”Skift billede”</a:t>
            </a:r>
          </a:p>
          <a:p>
            <a:pPr algn="l"/>
            <a:r>
              <a:rPr lang="da-DK" sz="900" b="1" baseline="0" dirty="0">
                <a:solidFill>
                  <a:schemeClr val="tx1"/>
                </a:solidFill>
              </a:rPr>
              <a:t>3.</a:t>
            </a:r>
            <a:r>
              <a:rPr lang="da-DK" sz="900" b="0" baseline="0" dirty="0">
                <a:solidFill>
                  <a:schemeClr val="tx1"/>
                </a:solidFill>
              </a:rPr>
              <a:t> Vælg ”Fra en fil”. </a:t>
            </a:r>
          </a:p>
          <a:p>
            <a:pPr algn="l"/>
            <a:r>
              <a:rPr lang="da-DK" sz="900" b="1" baseline="0" dirty="0">
                <a:solidFill>
                  <a:schemeClr val="tx1"/>
                </a:solidFill>
              </a:rPr>
              <a:t>4.</a:t>
            </a:r>
            <a:r>
              <a:rPr lang="da-DK" sz="900" b="0" baseline="0" dirty="0">
                <a:solidFill>
                  <a:schemeClr val="tx1"/>
                </a:solidFill>
              </a:rPr>
              <a:t> Vælg ”Indsæt billede”.</a:t>
            </a:r>
          </a:p>
          <a:p>
            <a:pPr algn="l"/>
            <a:r>
              <a:rPr lang="da-DK" sz="900" b="1" baseline="0" dirty="0">
                <a:solidFill>
                  <a:schemeClr val="tx1"/>
                </a:solidFill>
              </a:rPr>
              <a:t>5.</a:t>
            </a:r>
            <a:r>
              <a:rPr lang="da-DK" sz="900" b="0" baseline="0" dirty="0">
                <a:solidFill>
                  <a:schemeClr val="tx1"/>
                </a:solidFill>
              </a:rPr>
              <a:t> Højreklik på billedet vælg ”Placer bagerst”.</a:t>
            </a:r>
            <a:endParaRPr lang="da-DK" sz="900" b="0" dirty="0">
              <a:solidFill>
                <a:schemeClr val="tx1"/>
              </a:solidFill>
            </a:endParaRPr>
          </a:p>
          <a:p>
            <a:pPr algn="l"/>
            <a:endParaRPr lang="da-DK" sz="900" b="0" dirty="0">
              <a:solidFill>
                <a:schemeClr val="tx1"/>
              </a:solidFill>
            </a:endParaRPr>
          </a:p>
        </p:txBody>
      </p:sp>
      <p:sp>
        <p:nvSpPr>
          <p:cNvPr id="14" name="Tekstboks 1">
            <a:extLst>
              <a:ext uri="{FF2B5EF4-FFF2-40B4-BE49-F238E27FC236}">
                <a16:creationId xmlns:a16="http://schemas.microsoft.com/office/drawing/2014/main" id="{D189D0F9-C07C-484F-B03E-D6A750651E91}"/>
              </a:ext>
            </a:extLst>
          </p:cNvPr>
          <p:cNvSpPr txBox="1"/>
          <p:nvPr userDrawn="1"/>
        </p:nvSpPr>
        <p:spPr>
          <a:xfrm>
            <a:off x="12339973" y="1772816"/>
            <a:ext cx="2520000" cy="1224136"/>
          </a:xfrm>
          <a:prstGeom prst="rect">
            <a:avLst/>
          </a:prstGeom>
          <a:solidFill>
            <a:schemeClr val="bg1"/>
          </a:solidFill>
        </p:spPr>
        <p:txBody>
          <a:bodyPr wrap="square" lIns="108000" tIns="108000" rIns="108000" bIns="108000" rtlCol="0">
            <a:noAutofit/>
          </a:bodyPr>
          <a:lstStyle/>
          <a:p>
            <a:pPr algn="l"/>
            <a:r>
              <a:rPr lang="da-DK" sz="900" b="1" dirty="0" err="1">
                <a:solidFill>
                  <a:schemeClr val="tx1"/>
                </a:solidFill>
              </a:rPr>
              <a:t>Tekstniveauer</a:t>
            </a:r>
            <a:endParaRPr lang="da-DK" sz="900" b="1" dirty="0">
              <a:solidFill>
                <a:schemeClr val="tx1"/>
              </a:solidFill>
            </a:endParaRPr>
          </a:p>
          <a:p>
            <a:pPr algn="l"/>
            <a:r>
              <a:rPr lang="en-US" sz="900" b="0" dirty="0" err="1">
                <a:solidFill>
                  <a:schemeClr val="tx1"/>
                </a:solidFill>
              </a:rPr>
              <a:t>Til</a:t>
            </a:r>
            <a:r>
              <a:rPr lang="en-US" sz="900" b="0" dirty="0">
                <a:solidFill>
                  <a:schemeClr val="tx1"/>
                </a:solidFill>
              </a:rPr>
              <a:t> </a:t>
            </a:r>
            <a:r>
              <a:rPr lang="en-US" sz="900" b="0" dirty="0" err="1">
                <a:solidFill>
                  <a:schemeClr val="tx1"/>
                </a:solidFill>
              </a:rPr>
              <a:t>standardtekst</a:t>
            </a:r>
            <a:r>
              <a:rPr lang="en-US" sz="900" b="0" dirty="0">
                <a:solidFill>
                  <a:schemeClr val="tx1"/>
                </a:solidFill>
              </a:rPr>
              <a:t> </a:t>
            </a:r>
            <a:r>
              <a:rPr lang="en-US" sz="900" b="0" dirty="0" err="1">
                <a:solidFill>
                  <a:schemeClr val="tx1"/>
                </a:solidFill>
              </a:rPr>
              <a:t>bruges</a:t>
            </a:r>
            <a:r>
              <a:rPr lang="en-US" sz="900" b="0" dirty="0">
                <a:solidFill>
                  <a:schemeClr val="tx1"/>
                </a:solidFill>
              </a:rPr>
              <a:t> </a:t>
            </a:r>
            <a:r>
              <a:rPr lang="en-US" sz="900" b="0" dirty="0" err="1">
                <a:solidFill>
                  <a:schemeClr val="tx1"/>
                </a:solidFill>
              </a:rPr>
              <a:t>skriftstørrelse</a:t>
            </a:r>
            <a:r>
              <a:rPr lang="en-US" sz="900" b="0" dirty="0">
                <a:solidFill>
                  <a:schemeClr val="tx1"/>
                </a:solidFill>
              </a:rPr>
              <a:t> 22.</a:t>
            </a:r>
            <a:r>
              <a:rPr lang="da-DK" sz="900" b="0" dirty="0">
                <a:solidFill>
                  <a:schemeClr val="tx1"/>
                </a:solidFill>
              </a:rPr>
              <a:t> For mindre tekst bruges skriftstørrelse 18, 15 eller 12 – ikke mindre.</a:t>
            </a:r>
          </a:p>
          <a:p>
            <a:pPr algn="l"/>
            <a:endParaRPr lang="da-DK" sz="900" b="0" dirty="0">
              <a:solidFill>
                <a:schemeClr val="tx1"/>
              </a:solidFill>
            </a:endParaRPr>
          </a:p>
          <a:p>
            <a:pPr algn="l"/>
            <a:r>
              <a:rPr lang="da-DK" sz="900" b="0" dirty="0">
                <a:solidFill>
                  <a:schemeClr val="tx1"/>
                </a:solidFill>
              </a:rPr>
              <a:t>Underoverskrifter skrives med fed.</a:t>
            </a:r>
          </a:p>
        </p:txBody>
      </p:sp>
    </p:spTree>
    <p:extLst>
      <p:ext uri="{BB962C8B-B14F-4D97-AF65-F5344CB8AC3E}">
        <p14:creationId xmlns:p14="http://schemas.microsoft.com/office/powerpoint/2010/main" val="100863946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424800" y="291600"/>
            <a:ext cx="11340000" cy="813600"/>
          </a:xfrm>
          <a:prstGeom prst="rect">
            <a:avLst/>
          </a:prstGeom>
        </p:spPr>
        <p:txBody>
          <a:bodyPr vert="horz" lIns="0" tIns="0" rIns="1080000" bIns="0" rtlCol="0" anchor="b" anchorCtr="0">
            <a:noAutofit/>
          </a:bodyPr>
          <a:lstStyle/>
          <a:p>
            <a:r>
              <a:rPr lang="da-DK" dirty="0"/>
              <a:t>Klik for at indsætte overskrift i en eller to linjer</a:t>
            </a:r>
          </a:p>
        </p:txBody>
      </p:sp>
      <p:sp>
        <p:nvSpPr>
          <p:cNvPr id="3" name="Pladsholder til tekst 2"/>
          <p:cNvSpPr>
            <a:spLocks noGrp="1"/>
          </p:cNvSpPr>
          <p:nvPr>
            <p:ph type="body" idx="1"/>
          </p:nvPr>
        </p:nvSpPr>
        <p:spPr>
          <a:xfrm>
            <a:off x="424800" y="1353599"/>
            <a:ext cx="11340000" cy="4644000"/>
          </a:xfrm>
          <a:prstGeom prst="rect">
            <a:avLst/>
          </a:prstGeom>
        </p:spPr>
        <p:txBody>
          <a:bodyPr vert="horz" lIns="0" tIns="72000" rIns="2160000" bIns="0" rtlCol="0">
            <a:noAutofit/>
          </a:bodyPr>
          <a:lstStyle/>
          <a:p>
            <a:pPr lvl="0"/>
            <a:r>
              <a:rPr lang="da-DK" dirty="0"/>
              <a:t>Klik for at indsætte tekst</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6 niveau</a:t>
            </a:r>
          </a:p>
          <a:p>
            <a:pPr lvl="6"/>
            <a:r>
              <a:rPr lang="da-DK" dirty="0"/>
              <a:t>7 niveau</a:t>
            </a:r>
          </a:p>
          <a:p>
            <a:pPr lvl="7"/>
            <a:r>
              <a:rPr lang="da-DK" dirty="0"/>
              <a:t>8 niveau</a:t>
            </a:r>
          </a:p>
          <a:p>
            <a:pPr lvl="8"/>
            <a:r>
              <a:rPr lang="da-DK" dirty="0"/>
              <a:t>9 niveau</a:t>
            </a:r>
          </a:p>
        </p:txBody>
      </p:sp>
      <p:sp>
        <p:nvSpPr>
          <p:cNvPr id="4" name="Pladsholder til dato 3"/>
          <p:cNvSpPr>
            <a:spLocks noGrp="1"/>
          </p:cNvSpPr>
          <p:nvPr>
            <p:ph type="dt" sz="half" idx="2"/>
          </p:nvPr>
        </p:nvSpPr>
        <p:spPr>
          <a:xfrm>
            <a:off x="9081949" y="6274800"/>
            <a:ext cx="2682851" cy="158400"/>
          </a:xfrm>
          <a:prstGeom prst="rect">
            <a:avLst/>
          </a:prstGeom>
        </p:spPr>
        <p:txBody>
          <a:bodyPr vert="horz" lIns="0" tIns="0" rIns="0" bIns="0" rtlCol="0" anchor="ctr">
            <a:noAutofit/>
          </a:bodyPr>
          <a:lstStyle>
            <a:lvl1pPr algn="r">
              <a:lnSpc>
                <a:spcPct val="99000"/>
              </a:lnSpc>
              <a:defRPr sz="1000">
                <a:solidFill>
                  <a:schemeClr val="accent3"/>
                </a:solidFill>
              </a:defRPr>
            </a:lvl1pPr>
          </a:lstStyle>
          <a:p>
            <a:fld id="{569492FA-A424-404F-89C4-648F822656B2}" type="datetime2">
              <a:rPr lang="da-DK" smtClean="0"/>
              <a:t>1. november 2022</a:t>
            </a:fld>
            <a:endParaRPr lang="da-DK" dirty="0"/>
          </a:p>
        </p:txBody>
      </p:sp>
      <p:sp>
        <p:nvSpPr>
          <p:cNvPr id="5" name="Pladsholder til sidefod 4" hidden="1"/>
          <p:cNvSpPr>
            <a:spLocks noGrp="1"/>
          </p:cNvSpPr>
          <p:nvPr>
            <p:ph type="ftr" sz="quarter" idx="3"/>
          </p:nvPr>
        </p:nvSpPr>
        <p:spPr>
          <a:xfrm>
            <a:off x="10167110" y="7434064"/>
            <a:ext cx="1460343" cy="315416"/>
          </a:xfrm>
          <a:prstGeom prst="rect">
            <a:avLst/>
          </a:prstGeom>
        </p:spPr>
        <p:txBody>
          <a:bodyPr vert="horz" lIns="0" tIns="0" rIns="0" bIns="0" rtlCol="0" anchor="ctr">
            <a:noAutofit/>
          </a:bodyPr>
          <a:lstStyle>
            <a:lvl1pPr algn="ctr">
              <a:defRPr sz="100">
                <a:solidFill>
                  <a:schemeClr val="bg1">
                    <a:lumMod val="75000"/>
                  </a:schemeClr>
                </a:solidFill>
              </a:defRPr>
            </a:lvl1pPr>
          </a:lstStyle>
          <a:p>
            <a:endParaRPr lang="da-DK" dirty="0"/>
          </a:p>
        </p:txBody>
      </p:sp>
      <p:sp>
        <p:nvSpPr>
          <p:cNvPr id="6" name="Pladsholder til diasnummer 5"/>
          <p:cNvSpPr>
            <a:spLocks noGrp="1"/>
          </p:cNvSpPr>
          <p:nvPr>
            <p:ph type="sldNum" sz="quarter" idx="4"/>
          </p:nvPr>
        </p:nvSpPr>
        <p:spPr>
          <a:xfrm>
            <a:off x="9081949" y="6426000"/>
            <a:ext cx="2682851" cy="180000"/>
          </a:xfrm>
          <a:prstGeom prst="rect">
            <a:avLst/>
          </a:prstGeom>
        </p:spPr>
        <p:txBody>
          <a:bodyPr vert="horz" lIns="0" tIns="0" rIns="0" bIns="0" rtlCol="0" anchor="t" anchorCtr="0">
            <a:noAutofit/>
          </a:bodyPr>
          <a:lstStyle>
            <a:lvl1pPr algn="r">
              <a:lnSpc>
                <a:spcPct val="99000"/>
              </a:lnSpc>
              <a:defRPr sz="1000">
                <a:solidFill>
                  <a:schemeClr val="accent3"/>
                </a:solidFill>
              </a:defRPr>
            </a:lvl1pPr>
          </a:lstStyle>
          <a:p>
            <a:fld id="{667EC89C-17A0-4E64-A6D2-B825673CEEDF}" type="slidenum">
              <a:rPr lang="da-DK" smtClean="0"/>
              <a:pPr/>
              <a:t>‹nr.›</a:t>
            </a:fld>
            <a:endParaRPr lang="da-DK" dirty="0"/>
          </a:p>
        </p:txBody>
      </p:sp>
      <p:cxnSp>
        <p:nvCxnSpPr>
          <p:cNvPr id="9" name="Lige forbindelse 8"/>
          <p:cNvCxnSpPr/>
          <p:nvPr/>
        </p:nvCxnSpPr>
        <p:spPr>
          <a:xfrm>
            <a:off x="424799" y="1191600"/>
            <a:ext cx="11772000"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pic>
        <p:nvPicPr>
          <p:cNvPr id="7" name="Billede 6"/>
          <p:cNvPicPr>
            <a:picLocks noChangeAspect="1"/>
          </p:cNvPicPr>
          <p:nvPr userDrawn="1"/>
        </p:nvPicPr>
        <p:blipFill>
          <a:blip r:embed="rId40" cstate="print">
            <a:extLst>
              <a:ext uri="{28A0092B-C50C-407E-A947-70E740481C1C}">
                <a14:useLocalDpi xmlns:a14="http://schemas.microsoft.com/office/drawing/2010/main" val="0"/>
              </a:ext>
            </a:extLst>
          </a:blip>
          <a:stretch>
            <a:fillRect/>
          </a:stretch>
        </p:blipFill>
        <p:spPr>
          <a:xfrm>
            <a:off x="443365" y="6109154"/>
            <a:ext cx="1520955" cy="560833"/>
          </a:xfrm>
          <a:prstGeom prst="rect">
            <a:avLst/>
          </a:prstGeom>
        </p:spPr>
      </p:pic>
    </p:spTree>
    <p:extLst>
      <p:ext uri="{BB962C8B-B14F-4D97-AF65-F5344CB8AC3E}">
        <p14:creationId xmlns:p14="http://schemas.microsoft.com/office/powerpoint/2010/main" val="39825063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78" r:id="rId4"/>
    <p:sldLayoutId id="2147483652" r:id="rId5"/>
    <p:sldLayoutId id="2147483653" r:id="rId6"/>
    <p:sldLayoutId id="2147483654" r:id="rId7"/>
    <p:sldLayoutId id="2147483655" r:id="rId8"/>
    <p:sldLayoutId id="2147483656" r:id="rId9"/>
    <p:sldLayoutId id="2147483657" r:id="rId10"/>
    <p:sldLayoutId id="2147483693" r:id="rId11"/>
    <p:sldLayoutId id="2147483658" r:id="rId12"/>
    <p:sldLayoutId id="2147483688" r:id="rId13"/>
    <p:sldLayoutId id="2147483659" r:id="rId14"/>
    <p:sldLayoutId id="2147483690" r:id="rId15"/>
    <p:sldLayoutId id="2147483691" r:id="rId16"/>
    <p:sldLayoutId id="2147483692" r:id="rId17"/>
    <p:sldLayoutId id="2147483681" r:id="rId18"/>
    <p:sldLayoutId id="2147483687" r:id="rId19"/>
    <p:sldLayoutId id="2147483689" r:id="rId20"/>
    <p:sldLayoutId id="2147483682" r:id="rId21"/>
    <p:sldLayoutId id="2147483677" r:id="rId22"/>
    <p:sldLayoutId id="2147483662" r:id="rId23"/>
    <p:sldLayoutId id="2147483683" r:id="rId24"/>
    <p:sldLayoutId id="2147483663" r:id="rId25"/>
    <p:sldLayoutId id="2147483664" r:id="rId26"/>
    <p:sldLayoutId id="2147483684" r:id="rId27"/>
    <p:sldLayoutId id="2147483679" r:id="rId28"/>
    <p:sldLayoutId id="2147483680" r:id="rId29"/>
    <p:sldLayoutId id="2147483685" r:id="rId30"/>
    <p:sldLayoutId id="2147483665" r:id="rId31"/>
    <p:sldLayoutId id="2147483666" r:id="rId32"/>
    <p:sldLayoutId id="2147483686" r:id="rId33"/>
    <p:sldLayoutId id="2147483667" r:id="rId34"/>
    <p:sldLayoutId id="2147483668" r:id="rId35"/>
    <p:sldLayoutId id="2147483672" r:id="rId36"/>
    <p:sldLayoutId id="2147483673" r:id="rId37"/>
    <p:sldLayoutId id="2147483674" r:id="rId38"/>
  </p:sldLayoutIdLst>
  <p:hf hdr="0" ftr="0"/>
  <p:txStyles>
    <p:titleStyle>
      <a:lvl1pPr algn="l" defTabSz="914400" rtl="0" eaLnBrk="1" latinLnBrk="0" hangingPunct="1">
        <a:lnSpc>
          <a:spcPct val="83000"/>
        </a:lnSpc>
        <a:spcBef>
          <a:spcPct val="0"/>
        </a:spcBef>
        <a:buNone/>
        <a:defRPr sz="2800" b="1" kern="1200">
          <a:solidFill>
            <a:schemeClr val="tx1"/>
          </a:solidFill>
          <a:latin typeface="+mj-lt"/>
          <a:ea typeface="+mj-ea"/>
          <a:cs typeface="+mj-cs"/>
        </a:defRPr>
      </a:lvl1pPr>
    </p:titleStyle>
    <p:bodyStyle>
      <a:lvl1pPr marL="0" indent="0" algn="l" defTabSz="914400" rtl="0" eaLnBrk="1" latinLnBrk="0" hangingPunct="1">
        <a:lnSpc>
          <a:spcPct val="99000"/>
        </a:lnSpc>
        <a:spcBef>
          <a:spcPts val="2000"/>
        </a:spcBef>
        <a:buFont typeface="Arial" panose="020B0604020202020204" pitchFamily="34" charset="0"/>
        <a:buChar char="​"/>
        <a:defRPr sz="2200" kern="1200">
          <a:solidFill>
            <a:schemeClr val="tx1"/>
          </a:solidFill>
          <a:latin typeface="+mn-lt"/>
          <a:ea typeface="+mn-ea"/>
          <a:cs typeface="+mn-cs"/>
        </a:defRPr>
      </a:lvl1pPr>
      <a:lvl2pPr marL="230400" indent="-230400" algn="l" defTabSz="914400" rtl="0" eaLnBrk="1" latinLnBrk="0" hangingPunct="1">
        <a:lnSpc>
          <a:spcPct val="99000"/>
        </a:lnSpc>
        <a:spcBef>
          <a:spcPts val="2000"/>
        </a:spcBef>
        <a:buFont typeface="Arial" panose="020B0604020202020204" pitchFamily="34" charset="0"/>
        <a:buChar char="•"/>
        <a:defRPr sz="2200" kern="1200">
          <a:solidFill>
            <a:schemeClr val="tx1"/>
          </a:solidFill>
          <a:latin typeface="+mn-lt"/>
          <a:ea typeface="+mn-ea"/>
          <a:cs typeface="+mn-cs"/>
        </a:defRPr>
      </a:lvl2pPr>
      <a:lvl3pPr marL="540000" indent="-180000" algn="l" defTabSz="914400" rtl="0" eaLnBrk="1" latinLnBrk="0" hangingPunct="1">
        <a:lnSpc>
          <a:spcPct val="99000"/>
        </a:lnSpc>
        <a:spcBef>
          <a:spcPts val="500"/>
        </a:spcBef>
        <a:buFont typeface="Arial" panose="020B0604020202020204" pitchFamily="34" charset="0"/>
        <a:buChar char="•"/>
        <a:defRPr sz="1800" kern="1200">
          <a:solidFill>
            <a:schemeClr val="tx1"/>
          </a:solidFill>
          <a:latin typeface="+mn-lt"/>
          <a:ea typeface="+mn-ea"/>
          <a:cs typeface="+mn-cs"/>
        </a:defRPr>
      </a:lvl3pPr>
      <a:lvl4pPr marL="900000" indent="-180000" algn="l" defTabSz="914400" rtl="0" eaLnBrk="1" latinLnBrk="0" hangingPunct="1">
        <a:lnSpc>
          <a:spcPct val="99000"/>
        </a:lnSpc>
        <a:spcBef>
          <a:spcPts val="500"/>
        </a:spcBef>
        <a:buFont typeface="Arial" panose="020B0604020202020204" pitchFamily="34" charset="0"/>
        <a:buChar char="•"/>
        <a:defRPr sz="1500" kern="1200">
          <a:solidFill>
            <a:schemeClr val="tx1"/>
          </a:solidFill>
          <a:latin typeface="+mn-lt"/>
          <a:ea typeface="+mn-ea"/>
          <a:cs typeface="+mn-cs"/>
        </a:defRPr>
      </a:lvl4pPr>
      <a:lvl5pPr marL="1260000" indent="-180000" algn="l" defTabSz="914400" rtl="0" eaLnBrk="1" latinLnBrk="0" hangingPunct="1">
        <a:lnSpc>
          <a:spcPct val="99000"/>
        </a:lnSpc>
        <a:spcBef>
          <a:spcPts val="500"/>
        </a:spcBef>
        <a:buFont typeface="Arial" panose="020B0604020202020204" pitchFamily="34" charset="0"/>
        <a:buChar char="•"/>
        <a:defRPr sz="1200" kern="1200">
          <a:solidFill>
            <a:schemeClr val="tx1"/>
          </a:solidFill>
          <a:latin typeface="+mn-lt"/>
          <a:ea typeface="+mn-ea"/>
          <a:cs typeface="+mn-cs"/>
        </a:defRPr>
      </a:lvl5pPr>
      <a:lvl6pPr marL="1620000" indent="-180000" algn="l" defTabSz="914400" rtl="0" eaLnBrk="1" latinLnBrk="0" hangingPunct="1">
        <a:lnSpc>
          <a:spcPct val="99000"/>
        </a:lnSpc>
        <a:spcBef>
          <a:spcPts val="500"/>
        </a:spcBef>
        <a:buFont typeface="Arial" panose="020B0604020202020204" pitchFamily="34" charset="0"/>
        <a:buChar char="•"/>
        <a:defRPr sz="1000" kern="1200" baseline="0">
          <a:solidFill>
            <a:schemeClr val="tx1"/>
          </a:solidFill>
          <a:latin typeface="+mn-lt"/>
          <a:ea typeface="+mn-ea"/>
          <a:cs typeface="+mn-cs"/>
        </a:defRPr>
      </a:lvl6pPr>
      <a:lvl7pPr marL="1620000" indent="-180000" algn="l" defTabSz="914400" rtl="0" eaLnBrk="1" latinLnBrk="0" hangingPunct="1">
        <a:lnSpc>
          <a:spcPct val="99000"/>
        </a:lnSpc>
        <a:spcBef>
          <a:spcPts val="500"/>
        </a:spcBef>
        <a:buFont typeface="Arial" panose="020B0604020202020204" pitchFamily="34" charset="0"/>
        <a:buChar char="•"/>
        <a:defRPr sz="1000" kern="1200">
          <a:solidFill>
            <a:schemeClr val="tx1"/>
          </a:solidFill>
          <a:latin typeface="+mn-lt"/>
          <a:ea typeface="+mn-ea"/>
          <a:cs typeface="+mn-cs"/>
        </a:defRPr>
      </a:lvl7pPr>
      <a:lvl8pPr marL="1620000" indent="-180000" algn="l" defTabSz="914400" rtl="0" eaLnBrk="1" latinLnBrk="0" hangingPunct="1">
        <a:lnSpc>
          <a:spcPct val="99000"/>
        </a:lnSpc>
        <a:spcBef>
          <a:spcPts val="500"/>
        </a:spcBef>
        <a:buFont typeface="Arial" panose="020B0604020202020204" pitchFamily="34" charset="0"/>
        <a:buChar char="•"/>
        <a:defRPr sz="1000" kern="1200">
          <a:solidFill>
            <a:schemeClr val="tx1"/>
          </a:solidFill>
          <a:latin typeface="+mn-lt"/>
          <a:ea typeface="+mn-ea"/>
          <a:cs typeface="+mn-cs"/>
        </a:defRPr>
      </a:lvl8pPr>
      <a:lvl9pPr marL="1620000" indent="-180000" algn="l" defTabSz="914400" rtl="0" eaLnBrk="1" latinLnBrk="0" hangingPunct="1">
        <a:lnSpc>
          <a:spcPct val="99000"/>
        </a:lnSpc>
        <a:spcBef>
          <a:spcPts val="500"/>
        </a:spcBef>
        <a:buFont typeface="Arial" panose="020B0604020202020204" pitchFamily="34" charset="0"/>
        <a:buChar char="•"/>
        <a:defRPr sz="1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18/10/relationships/comments" Target="../comments/modernComment_177_9DF919E6.xml"/><Relationship Id="rId3" Type="http://schemas.openxmlformats.org/officeDocument/2006/relationships/image" Target="../media/image23.wmf"/><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24.wmf"/></Relationships>
</file>

<file path=ppt/slides/_rels/slide11.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27.wmf"/></Relationships>
</file>

<file path=ppt/slides/_rels/slide13.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29.wmf"/></Relationships>
</file>

<file path=ppt/slides/_rels/slide14.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31.emf"/></Relationships>
</file>

<file path=ppt/slides/_rels/slide15.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36.wmf"/></Relationships>
</file>

<file path=ppt/slides/_rels/slide17.xml.rels><?xml version="1.0" encoding="UTF-8" standalone="yes"?>
<Relationships xmlns="http://schemas.openxmlformats.org/package/2006/relationships"><Relationship Id="rId8" Type="http://schemas.microsoft.com/office/2018/10/relationships/comments" Target="../comments/modernComment_177_9DF919E60.xml"/><Relationship Id="rId3" Type="http://schemas.openxmlformats.org/officeDocument/2006/relationships/image" Target="../media/image37.wmf"/><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38.wmf"/></Relationships>
</file>

<file path=ppt/slides/_rels/slide18.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40.wmf"/></Relationships>
</file>

<file path=ppt/slides/_rels/slide19.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43.wmf"/></Relationships>
</file>

<file path=ppt/slides/_rels/slide21.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45.wmf"/></Relationships>
</file>

<file path=ppt/slides/_rels/slide22.x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0.xml"/><Relationship Id="rId1" Type="http://schemas.openxmlformats.org/officeDocument/2006/relationships/slideLayout" Target="../slideLayouts/slideLayout26.xml"/><Relationship Id="rId5" Type="http://schemas.openxmlformats.org/officeDocument/2006/relationships/chart" Target="../charts/chart6.xml"/><Relationship Id="rId4" Type="http://schemas.openxmlformats.org/officeDocument/2006/relationships/chart" Target="../charts/chart5.xml"/></Relationships>
</file>

<file path=ppt/slides/_rels/slide26.x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48.wmf"/></Relationships>
</file>

<file path=ppt/slides/_rels/slide27.xml.rels><?xml version="1.0" encoding="UTF-8" standalone="yes"?>
<Relationships xmlns="http://schemas.openxmlformats.org/package/2006/relationships"><Relationship Id="rId2" Type="http://schemas.openxmlformats.org/officeDocument/2006/relationships/image" Target="../media/image49.wmf"/><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0.wmf"/><Relationship Id="rId4" Type="http://schemas.openxmlformats.org/officeDocument/2006/relationships/image" Target="../media/image9.wmf"/></Relationships>
</file>

<file path=ppt/slides/_rels/slide30.x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52.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3.wmf"/><Relationship Id="rId4" Type="http://schemas.openxmlformats.org/officeDocument/2006/relationships/image" Target="../media/image12.wmf"/></Relationships>
</file>

<file path=ppt/slides/_rels/slide5.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5.wmf"/></Relationships>
</file>

<file path=ppt/slides/_rels/slide6.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wm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22.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da-DK" dirty="0"/>
              <a:t>The drivers, </a:t>
            </a:r>
            <a:r>
              <a:rPr lang="da-DK" dirty="0" err="1"/>
              <a:t>implications</a:t>
            </a:r>
            <a:r>
              <a:rPr lang="da-DK" dirty="0"/>
              <a:t> and </a:t>
            </a:r>
            <a:r>
              <a:rPr lang="da-DK" dirty="0" err="1"/>
              <a:t>outlook</a:t>
            </a:r>
            <a:r>
              <a:rPr lang="da-DK" dirty="0"/>
              <a:t> for inflation  </a:t>
            </a:r>
          </a:p>
        </p:txBody>
      </p:sp>
      <p:sp>
        <p:nvSpPr>
          <p:cNvPr id="4" name="Pladsholder til dato 3"/>
          <p:cNvSpPr>
            <a:spLocks noGrp="1"/>
          </p:cNvSpPr>
          <p:nvPr>
            <p:ph type="dt" sz="half" idx="10"/>
          </p:nvPr>
        </p:nvSpPr>
        <p:spPr/>
        <p:txBody>
          <a:bodyPr/>
          <a:lstStyle/>
          <a:p>
            <a:fld id="{45E54FF8-1B9E-4872-9D9F-C311D9081B65}" type="datetime2">
              <a:rPr lang="da-DK" smtClean="0"/>
              <a:t>1. november 2022</a:t>
            </a:fld>
            <a:endParaRPr lang="da-DK" dirty="0"/>
          </a:p>
        </p:txBody>
      </p:sp>
      <p:sp>
        <p:nvSpPr>
          <p:cNvPr id="5" name="Pladsholder til diasnummer 4"/>
          <p:cNvSpPr>
            <a:spLocks noGrp="1"/>
          </p:cNvSpPr>
          <p:nvPr>
            <p:ph type="sldNum" sz="quarter" idx="12"/>
          </p:nvPr>
        </p:nvSpPr>
        <p:spPr/>
        <p:txBody>
          <a:bodyPr/>
          <a:lstStyle/>
          <a:p>
            <a:fld id="{667EC89C-17A0-4E64-A6D2-B825673CEEDF}" type="slidenum">
              <a:rPr lang="da-DK" smtClean="0"/>
              <a:pPr/>
              <a:t>1</a:t>
            </a:fld>
            <a:endParaRPr lang="da-DK" dirty="0"/>
          </a:p>
        </p:txBody>
      </p:sp>
      <p:sp>
        <p:nvSpPr>
          <p:cNvPr id="7" name="Pladsholder til tekst 6">
            <a:extLst>
              <a:ext uri="{FF2B5EF4-FFF2-40B4-BE49-F238E27FC236}">
                <a16:creationId xmlns:a16="http://schemas.microsoft.com/office/drawing/2014/main" id="{29C6E1A0-6A19-4405-B5E2-D91709B33BAF}"/>
              </a:ext>
            </a:extLst>
          </p:cNvPr>
          <p:cNvSpPr>
            <a:spLocks noGrp="1"/>
          </p:cNvSpPr>
          <p:nvPr>
            <p:ph type="body" sz="quarter" idx="17"/>
          </p:nvPr>
        </p:nvSpPr>
        <p:spPr/>
        <p:txBody>
          <a:bodyPr/>
          <a:lstStyle/>
          <a:p>
            <a:r>
              <a:rPr lang="da-DK" dirty="0"/>
              <a:t>Thomas Harr, Assistant </a:t>
            </a:r>
            <a:r>
              <a:rPr lang="da-DK" dirty="0" err="1"/>
              <a:t>Governor</a:t>
            </a:r>
            <a:r>
              <a:rPr lang="da-DK" dirty="0"/>
              <a:t> and Head of </a:t>
            </a:r>
            <a:r>
              <a:rPr lang="da-DK" dirty="0" err="1"/>
              <a:t>Economic</a:t>
            </a:r>
            <a:r>
              <a:rPr lang="da-DK" dirty="0"/>
              <a:t> and </a:t>
            </a:r>
            <a:r>
              <a:rPr lang="da-DK" dirty="0" err="1"/>
              <a:t>Monetary</a:t>
            </a:r>
            <a:r>
              <a:rPr lang="da-DK" dirty="0"/>
              <a:t> Policy, </a:t>
            </a:r>
            <a:r>
              <a:rPr lang="da-DK" dirty="0" err="1"/>
              <a:t>Denmark’s</a:t>
            </a:r>
            <a:r>
              <a:rPr lang="da-DK" dirty="0"/>
              <a:t> Nationalbank</a:t>
            </a:r>
            <a:br>
              <a:rPr lang="da-DK" dirty="0"/>
            </a:br>
            <a:r>
              <a:rPr lang="da-DK" dirty="0"/>
              <a:t>2 November 2022</a:t>
            </a:r>
          </a:p>
        </p:txBody>
      </p:sp>
    </p:spTree>
    <p:extLst>
      <p:ext uri="{BB962C8B-B14F-4D97-AF65-F5344CB8AC3E}">
        <p14:creationId xmlns:p14="http://schemas.microsoft.com/office/powerpoint/2010/main" val="39663626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74F9742-D130-4AE4-B68B-3BE731DEC169}"/>
              </a:ext>
            </a:extLst>
          </p:cNvPr>
          <p:cNvPicPr>
            <a:picLocks noChangeAspect="1"/>
          </p:cNvPicPr>
          <p:nvPr/>
        </p:nvPicPr>
        <p:blipFill>
          <a:blip r:embed="rId3"/>
          <a:stretch>
            <a:fillRect/>
          </a:stretch>
        </p:blipFill>
        <p:spPr>
          <a:xfrm>
            <a:off x="6095206" y="1764506"/>
            <a:ext cx="5673514" cy="3940555"/>
          </a:xfrm>
          <a:prstGeom prst="rect">
            <a:avLst/>
          </a:prstGeom>
        </p:spPr>
      </p:pic>
      <p:pic>
        <p:nvPicPr>
          <p:cNvPr id="6" name="Billede 5">
            <a:extLst>
              <a:ext uri="{FF2B5EF4-FFF2-40B4-BE49-F238E27FC236}">
                <a16:creationId xmlns:a16="http://schemas.microsoft.com/office/drawing/2014/main" id="{87599F77-A1F7-47B4-A443-1BA175D40AEB}"/>
              </a:ext>
            </a:extLst>
          </p:cNvPr>
          <p:cNvPicPr>
            <a:picLocks noChangeAspect="1"/>
          </p:cNvPicPr>
          <p:nvPr/>
        </p:nvPicPr>
        <p:blipFill>
          <a:blip r:embed="rId4"/>
          <a:stretch>
            <a:fillRect/>
          </a:stretch>
        </p:blipFill>
        <p:spPr>
          <a:xfrm>
            <a:off x="432780" y="1790417"/>
            <a:ext cx="5520594" cy="3960876"/>
          </a:xfrm>
          <a:prstGeom prst="rect">
            <a:avLst/>
          </a:prstGeom>
        </p:spPr>
      </p:pic>
      <p:sp>
        <p:nvSpPr>
          <p:cNvPr id="2" name="Title 1">
            <a:extLst>
              <a:ext uri="{FF2B5EF4-FFF2-40B4-BE49-F238E27FC236}">
                <a16:creationId xmlns:a16="http://schemas.microsoft.com/office/drawing/2014/main" id="{5ABB1F55-49A8-4F46-A8DA-B88F6C5A4C9F}"/>
              </a:ext>
            </a:extLst>
          </p:cNvPr>
          <p:cNvSpPr>
            <a:spLocks noGrp="1"/>
          </p:cNvSpPr>
          <p:nvPr>
            <p:ph type="title"/>
          </p:nvPr>
        </p:nvSpPr>
        <p:spPr/>
        <p:txBody>
          <a:bodyPr/>
          <a:lstStyle/>
          <a:p>
            <a:r>
              <a:rPr lang="en-US" dirty="0"/>
              <a:t>High US wage growth underlines service price inflation; EUR and DKK depreciation supports imported inflation </a:t>
            </a:r>
          </a:p>
        </p:txBody>
      </p:sp>
      <p:sp>
        <p:nvSpPr>
          <p:cNvPr id="10" name="Pladsholder til tekst 9">
            <a:extLst>
              <a:ext uri="{FF2B5EF4-FFF2-40B4-BE49-F238E27FC236}">
                <a16:creationId xmlns:a16="http://schemas.microsoft.com/office/drawing/2014/main" id="{76ED3769-99F7-4176-A074-8C08A04137CE}"/>
              </a:ext>
            </a:extLst>
          </p:cNvPr>
          <p:cNvSpPr>
            <a:spLocks noGrp="1"/>
          </p:cNvSpPr>
          <p:nvPr>
            <p:ph type="body" sz="quarter" idx="18"/>
          </p:nvPr>
        </p:nvSpPr>
        <p:spPr>
          <a:xfrm>
            <a:off x="373374" y="5606577"/>
            <a:ext cx="5580000" cy="126000"/>
          </a:xfrm>
        </p:spPr>
        <p:txBody>
          <a:bodyPr/>
          <a:lstStyle/>
          <a:p>
            <a:r>
              <a:rPr lang="da-DK" dirty="0"/>
              <a:t>Note: Data from Dansk Arbejdsgiverforening is </a:t>
            </a:r>
            <a:r>
              <a:rPr lang="da-DK" dirty="0" err="1"/>
              <a:t>used</a:t>
            </a:r>
            <a:r>
              <a:rPr lang="da-DK" dirty="0"/>
              <a:t> for Denmark, </a:t>
            </a:r>
            <a:r>
              <a:rPr lang="da-DK" dirty="0" err="1"/>
              <a:t>ECB’s</a:t>
            </a:r>
            <a:r>
              <a:rPr lang="da-DK" dirty="0"/>
              <a:t> </a:t>
            </a:r>
            <a:r>
              <a:rPr lang="da-DK" dirty="0" err="1"/>
              <a:t>negotiated</a:t>
            </a:r>
            <a:r>
              <a:rPr lang="da-DK" dirty="0"/>
              <a:t> </a:t>
            </a:r>
            <a:r>
              <a:rPr lang="da-DK" dirty="0" err="1"/>
              <a:t>wage</a:t>
            </a:r>
            <a:r>
              <a:rPr lang="da-DK" dirty="0"/>
              <a:t> </a:t>
            </a:r>
            <a:r>
              <a:rPr lang="da-DK" dirty="0" err="1"/>
              <a:t>indicator</a:t>
            </a:r>
            <a:r>
              <a:rPr lang="da-DK" dirty="0"/>
              <a:t> is </a:t>
            </a:r>
            <a:r>
              <a:rPr lang="da-DK" dirty="0" err="1"/>
              <a:t>used</a:t>
            </a:r>
            <a:r>
              <a:rPr lang="da-DK" dirty="0"/>
              <a:t> for the Euro </a:t>
            </a:r>
            <a:r>
              <a:rPr lang="da-DK" dirty="0" err="1"/>
              <a:t>area</a:t>
            </a:r>
            <a:r>
              <a:rPr lang="da-DK" dirty="0"/>
              <a:t>, and the </a:t>
            </a:r>
            <a:r>
              <a:rPr lang="da-DK" dirty="0" err="1"/>
              <a:t>employment</a:t>
            </a:r>
            <a:r>
              <a:rPr lang="da-DK" dirty="0"/>
              <a:t> </a:t>
            </a:r>
            <a:r>
              <a:rPr lang="da-DK" dirty="0" err="1"/>
              <a:t>cost</a:t>
            </a:r>
            <a:r>
              <a:rPr lang="da-DK" dirty="0"/>
              <a:t> </a:t>
            </a:r>
            <a:r>
              <a:rPr lang="da-DK" dirty="0" err="1"/>
              <a:t>index</a:t>
            </a:r>
            <a:r>
              <a:rPr lang="da-DK" dirty="0"/>
              <a:t> is </a:t>
            </a:r>
            <a:r>
              <a:rPr lang="da-DK" dirty="0" err="1"/>
              <a:t>used</a:t>
            </a:r>
            <a:r>
              <a:rPr lang="da-DK" dirty="0"/>
              <a:t> for the US.</a:t>
            </a:r>
          </a:p>
        </p:txBody>
      </p:sp>
      <p:sp>
        <p:nvSpPr>
          <p:cNvPr id="5" name="Slide Number Placeholder 4">
            <a:extLst>
              <a:ext uri="{FF2B5EF4-FFF2-40B4-BE49-F238E27FC236}">
                <a16:creationId xmlns:a16="http://schemas.microsoft.com/office/drawing/2014/main" id="{C24E18EC-A357-4240-916D-1C8A467EEFCA}"/>
              </a:ext>
            </a:extLst>
          </p:cNvPr>
          <p:cNvSpPr>
            <a:spLocks noGrp="1"/>
          </p:cNvSpPr>
          <p:nvPr>
            <p:ph type="sldNum" sz="quarter" idx="12"/>
          </p:nvPr>
        </p:nvSpPr>
        <p:spPr/>
        <p:txBody>
          <a:bodyPr/>
          <a:lstStyle/>
          <a:p>
            <a:fld id="{667EC89C-17A0-4E64-A6D2-B825673CEEDF}" type="slidenum">
              <a:rPr lang="da-DK" smtClean="0"/>
              <a:pPr/>
              <a:t>10</a:t>
            </a:fld>
            <a:endParaRPr lang="da-DK" dirty="0"/>
          </a:p>
        </p:txBody>
      </p:sp>
      <p:sp>
        <p:nvSpPr>
          <p:cNvPr id="12" name="Pladsholder til indhold 11">
            <a:extLst>
              <a:ext uri="{FF2B5EF4-FFF2-40B4-BE49-F238E27FC236}">
                <a16:creationId xmlns:a16="http://schemas.microsoft.com/office/drawing/2014/main" id="{5C19823B-6A30-4DDA-A27F-28605A2DEF33}"/>
              </a:ext>
            </a:extLst>
          </p:cNvPr>
          <p:cNvSpPr>
            <a:spLocks noGrp="1"/>
          </p:cNvSpPr>
          <p:nvPr>
            <p:ph sz="quarter" idx="20"/>
          </p:nvPr>
        </p:nvSpPr>
        <p:spPr>
          <a:xfrm>
            <a:off x="432780" y="1330776"/>
            <a:ext cx="5580000" cy="514048"/>
          </a:xfrm>
        </p:spPr>
        <p:txBody>
          <a:bodyPr tIns="0" rIns="0"/>
          <a:lstStyle/>
          <a:p>
            <a:r>
              <a:rPr lang="en-GB" sz="1400" b="1" dirty="0"/>
              <a:t>Wage growth is still significantly higher in the US than in the Euro area and Denmark</a:t>
            </a:r>
          </a:p>
          <a:p>
            <a:endParaRPr lang="da-DK" dirty="0"/>
          </a:p>
        </p:txBody>
      </p:sp>
      <p:sp>
        <p:nvSpPr>
          <p:cNvPr id="7" name="Tekstfelt 6">
            <a:extLst>
              <a:ext uri="{FF2B5EF4-FFF2-40B4-BE49-F238E27FC236}">
                <a16:creationId xmlns:a16="http://schemas.microsoft.com/office/drawing/2014/main" id="{A8FBE6ED-482B-459C-88FC-BB641CB61875}"/>
              </a:ext>
            </a:extLst>
          </p:cNvPr>
          <p:cNvSpPr txBox="1"/>
          <p:nvPr/>
        </p:nvSpPr>
        <p:spPr>
          <a:xfrm>
            <a:off x="6311230" y="1330971"/>
            <a:ext cx="4752528" cy="459446"/>
          </a:xfrm>
          <a:prstGeom prst="rect">
            <a:avLst/>
          </a:prstGeom>
          <a:noFill/>
        </p:spPr>
        <p:txBody>
          <a:bodyPr wrap="square" lIns="0" tIns="0" rIns="0" bIns="0" rtlCol="0">
            <a:noAutofit/>
          </a:bodyPr>
          <a:lstStyle/>
          <a:p>
            <a:pPr algn="ctr"/>
            <a:endParaRPr lang="da-DK" sz="1000" dirty="0"/>
          </a:p>
        </p:txBody>
      </p:sp>
      <p:sp>
        <p:nvSpPr>
          <p:cNvPr id="13" name="Pladsholder til indhold 11">
            <a:extLst>
              <a:ext uri="{FF2B5EF4-FFF2-40B4-BE49-F238E27FC236}">
                <a16:creationId xmlns:a16="http://schemas.microsoft.com/office/drawing/2014/main" id="{994903D0-31FD-4717-8053-27CBA1B1D5EC}"/>
              </a:ext>
            </a:extLst>
          </p:cNvPr>
          <p:cNvSpPr txBox="1">
            <a:spLocks/>
          </p:cNvSpPr>
          <p:nvPr/>
        </p:nvSpPr>
        <p:spPr>
          <a:xfrm>
            <a:off x="6095206" y="1312091"/>
            <a:ext cx="5580000" cy="514048"/>
          </a:xfrm>
          <a:prstGeom prst="rect">
            <a:avLst/>
          </a:prstGeom>
        </p:spPr>
        <p:txBody>
          <a:bodyPr vert="horz" lIns="0" tIns="0" rIns="0" bIns="0" rtlCol="0">
            <a:noAutofit/>
          </a:bodyPr>
          <a:lstStyle>
            <a:lvl1pPr marL="0" indent="0" algn="l" defTabSz="914400" rtl="0" eaLnBrk="1" latinLnBrk="0" hangingPunct="1">
              <a:lnSpc>
                <a:spcPct val="99000"/>
              </a:lnSpc>
              <a:spcBef>
                <a:spcPts val="2000"/>
              </a:spcBef>
              <a:buFont typeface="Arial" panose="020B0604020202020204" pitchFamily="34" charset="0"/>
              <a:buChar char="​"/>
              <a:defRPr sz="2200" kern="1200">
                <a:solidFill>
                  <a:schemeClr val="tx1"/>
                </a:solidFill>
                <a:latin typeface="+mn-lt"/>
                <a:ea typeface="+mn-ea"/>
                <a:cs typeface="+mn-cs"/>
              </a:defRPr>
            </a:lvl1pPr>
            <a:lvl2pPr marL="230400" indent="-230400" algn="l" defTabSz="914400" rtl="0" eaLnBrk="1" latinLnBrk="0" hangingPunct="1">
              <a:lnSpc>
                <a:spcPct val="99000"/>
              </a:lnSpc>
              <a:spcBef>
                <a:spcPts val="2000"/>
              </a:spcBef>
              <a:buFont typeface="Arial" panose="020B0604020202020204" pitchFamily="34" charset="0"/>
              <a:buChar char="•"/>
              <a:defRPr sz="2200" kern="1200">
                <a:solidFill>
                  <a:schemeClr val="tx1"/>
                </a:solidFill>
                <a:latin typeface="+mn-lt"/>
                <a:ea typeface="+mn-ea"/>
                <a:cs typeface="+mn-cs"/>
              </a:defRPr>
            </a:lvl2pPr>
            <a:lvl3pPr marL="540000" indent="-180000" algn="l" defTabSz="914400" rtl="0" eaLnBrk="1" latinLnBrk="0" hangingPunct="1">
              <a:lnSpc>
                <a:spcPct val="99000"/>
              </a:lnSpc>
              <a:spcBef>
                <a:spcPts val="500"/>
              </a:spcBef>
              <a:buFont typeface="Arial" panose="020B0604020202020204" pitchFamily="34" charset="0"/>
              <a:buChar char="•"/>
              <a:defRPr sz="1800" kern="1200">
                <a:solidFill>
                  <a:schemeClr val="tx1"/>
                </a:solidFill>
                <a:latin typeface="+mn-lt"/>
                <a:ea typeface="+mn-ea"/>
                <a:cs typeface="+mn-cs"/>
              </a:defRPr>
            </a:lvl3pPr>
            <a:lvl4pPr marL="900000" indent="-180000" algn="l" defTabSz="914400" rtl="0" eaLnBrk="1" latinLnBrk="0" hangingPunct="1">
              <a:lnSpc>
                <a:spcPct val="99000"/>
              </a:lnSpc>
              <a:spcBef>
                <a:spcPts val="500"/>
              </a:spcBef>
              <a:buFont typeface="Arial" panose="020B0604020202020204" pitchFamily="34" charset="0"/>
              <a:buChar char="•"/>
              <a:defRPr sz="1500" kern="1200">
                <a:solidFill>
                  <a:schemeClr val="tx1"/>
                </a:solidFill>
                <a:latin typeface="+mn-lt"/>
                <a:ea typeface="+mn-ea"/>
                <a:cs typeface="+mn-cs"/>
              </a:defRPr>
            </a:lvl4pPr>
            <a:lvl5pPr marL="1260000" indent="-180000" algn="l" defTabSz="914400" rtl="0" eaLnBrk="1" latinLnBrk="0" hangingPunct="1">
              <a:lnSpc>
                <a:spcPct val="99000"/>
              </a:lnSpc>
              <a:spcBef>
                <a:spcPts val="500"/>
              </a:spcBef>
              <a:buFont typeface="Arial" panose="020B0604020202020204" pitchFamily="34" charset="0"/>
              <a:buChar char="•"/>
              <a:defRPr sz="1200" kern="1200">
                <a:solidFill>
                  <a:schemeClr val="tx1"/>
                </a:solidFill>
                <a:latin typeface="+mn-lt"/>
                <a:ea typeface="+mn-ea"/>
                <a:cs typeface="+mn-cs"/>
              </a:defRPr>
            </a:lvl5pPr>
            <a:lvl6pPr marL="1620000" indent="-180000" algn="l" defTabSz="914400" rtl="0" eaLnBrk="1" latinLnBrk="0" hangingPunct="1">
              <a:lnSpc>
                <a:spcPct val="99000"/>
              </a:lnSpc>
              <a:spcBef>
                <a:spcPts val="500"/>
              </a:spcBef>
              <a:buFont typeface="Arial" panose="020B0604020202020204" pitchFamily="34" charset="0"/>
              <a:buChar char="•"/>
              <a:defRPr sz="1000" kern="1200" baseline="0">
                <a:solidFill>
                  <a:schemeClr val="tx1"/>
                </a:solidFill>
                <a:latin typeface="+mn-lt"/>
                <a:ea typeface="+mn-ea"/>
                <a:cs typeface="+mn-cs"/>
              </a:defRPr>
            </a:lvl6pPr>
            <a:lvl7pPr marL="1620000" indent="-180000" algn="l" defTabSz="914400" rtl="0" eaLnBrk="1" latinLnBrk="0" hangingPunct="1">
              <a:lnSpc>
                <a:spcPct val="99000"/>
              </a:lnSpc>
              <a:spcBef>
                <a:spcPts val="500"/>
              </a:spcBef>
              <a:buFont typeface="Arial" panose="020B0604020202020204" pitchFamily="34" charset="0"/>
              <a:buChar char="•"/>
              <a:defRPr sz="1000" kern="1200">
                <a:solidFill>
                  <a:schemeClr val="tx1"/>
                </a:solidFill>
                <a:latin typeface="+mn-lt"/>
                <a:ea typeface="+mn-ea"/>
                <a:cs typeface="+mn-cs"/>
              </a:defRPr>
            </a:lvl7pPr>
            <a:lvl8pPr marL="1620000" indent="-180000" algn="l" defTabSz="914400" rtl="0" eaLnBrk="1" latinLnBrk="0" hangingPunct="1">
              <a:lnSpc>
                <a:spcPct val="99000"/>
              </a:lnSpc>
              <a:spcBef>
                <a:spcPts val="500"/>
              </a:spcBef>
              <a:buFont typeface="Arial" panose="020B0604020202020204" pitchFamily="34" charset="0"/>
              <a:buChar char="•"/>
              <a:defRPr sz="1000" kern="1200">
                <a:solidFill>
                  <a:schemeClr val="tx1"/>
                </a:solidFill>
                <a:latin typeface="+mn-lt"/>
                <a:ea typeface="+mn-ea"/>
                <a:cs typeface="+mn-cs"/>
              </a:defRPr>
            </a:lvl8pPr>
            <a:lvl9pPr marL="1620000" indent="-180000" algn="l" defTabSz="914400" rtl="0" eaLnBrk="1" latinLnBrk="0" hangingPunct="1">
              <a:lnSpc>
                <a:spcPct val="99000"/>
              </a:lnSpc>
              <a:spcBef>
                <a:spcPts val="500"/>
              </a:spcBef>
              <a:buFont typeface="Arial" panose="020B0604020202020204" pitchFamily="34" charset="0"/>
              <a:buChar char="•"/>
              <a:defRPr sz="1000" kern="1200">
                <a:solidFill>
                  <a:schemeClr val="tx1"/>
                </a:solidFill>
                <a:latin typeface="+mn-lt"/>
                <a:ea typeface="+mn-ea"/>
                <a:cs typeface="+mn-cs"/>
              </a:defRPr>
            </a:lvl9pPr>
          </a:lstStyle>
          <a:p>
            <a:r>
              <a:rPr lang="en-GB" sz="1400" b="1" dirty="0"/>
              <a:t>The euro has weakened sharply against USD and in trade-weighted terms </a:t>
            </a:r>
          </a:p>
          <a:p>
            <a:endParaRPr lang="da-DK" dirty="0"/>
          </a:p>
        </p:txBody>
      </p:sp>
      <p:sp>
        <p:nvSpPr>
          <p:cNvPr id="9" name="Pladsholder til tekst 8">
            <a:extLst>
              <a:ext uri="{FF2B5EF4-FFF2-40B4-BE49-F238E27FC236}">
                <a16:creationId xmlns:a16="http://schemas.microsoft.com/office/drawing/2014/main" id="{434D6EEA-535A-4E65-846B-33716C3A5233}"/>
              </a:ext>
            </a:extLst>
          </p:cNvPr>
          <p:cNvSpPr>
            <a:spLocks noGrp="1"/>
          </p:cNvSpPr>
          <p:nvPr>
            <p:ph type="body" sz="quarter" idx="22"/>
          </p:nvPr>
        </p:nvSpPr>
        <p:spPr>
          <a:xfrm>
            <a:off x="373374" y="5859808"/>
            <a:ext cx="5580000" cy="133262"/>
          </a:xfrm>
        </p:spPr>
        <p:txBody>
          <a:bodyPr/>
          <a:lstStyle/>
          <a:p>
            <a:r>
              <a:rPr lang="da-DK" dirty="0"/>
              <a:t>Source: </a:t>
            </a:r>
            <a:r>
              <a:rPr lang="da-DK" dirty="0" err="1"/>
              <a:t>Macrobond</a:t>
            </a:r>
            <a:r>
              <a:rPr lang="da-DK" dirty="0"/>
              <a:t>.</a:t>
            </a:r>
          </a:p>
        </p:txBody>
      </p:sp>
      <p:sp>
        <p:nvSpPr>
          <p:cNvPr id="15" name="Pladsholder til tekst 14">
            <a:extLst>
              <a:ext uri="{FF2B5EF4-FFF2-40B4-BE49-F238E27FC236}">
                <a16:creationId xmlns:a16="http://schemas.microsoft.com/office/drawing/2014/main" id="{2387508B-D7C6-4F4D-8F5B-E88674D2B031}"/>
              </a:ext>
            </a:extLst>
          </p:cNvPr>
          <p:cNvSpPr>
            <a:spLocks noGrp="1"/>
          </p:cNvSpPr>
          <p:nvPr>
            <p:ph type="body" sz="quarter" idx="19"/>
          </p:nvPr>
        </p:nvSpPr>
        <p:spPr>
          <a:xfrm>
            <a:off x="6178582" y="5858115"/>
            <a:ext cx="5580000" cy="133200"/>
          </a:xfrm>
        </p:spPr>
        <p:txBody>
          <a:bodyPr/>
          <a:lstStyle/>
          <a:p>
            <a:r>
              <a:rPr lang="da-DK" dirty="0"/>
              <a:t>Source: </a:t>
            </a:r>
            <a:r>
              <a:rPr lang="da-DK" dirty="0" err="1"/>
              <a:t>Macrobond</a:t>
            </a:r>
            <a:r>
              <a:rPr lang="da-DK" dirty="0"/>
              <a:t>.</a:t>
            </a:r>
          </a:p>
        </p:txBody>
      </p:sp>
    </p:spTree>
    <p:extLst>
      <p:ext uri="{BB962C8B-B14F-4D97-AF65-F5344CB8AC3E}">
        <p14:creationId xmlns:p14="http://schemas.microsoft.com/office/powerpoint/2010/main" val="1634050012"/>
      </p:ext>
    </p:extLst>
  </p:cSld>
  <p:clrMapOvr>
    <a:masterClrMapping/>
  </p:clrMapOvr>
  <p:extLst mod="1">
    <p:ext uri="{6950BFC3-D8DA-4A85-94F7-54DA5524770B}">
      <p188:commentRel xmlns:p188="http://schemas.microsoft.com/office/powerpoint/2018/8/main" xmlns="" r:id="rId8"/>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a:extLst>
              <a:ext uri="{FF2B5EF4-FFF2-40B4-BE49-F238E27FC236}">
                <a16:creationId xmlns:a16="http://schemas.microsoft.com/office/drawing/2014/main" id="{DDF1EE64-2C6A-4B6C-AC9F-E058BD498FE4}"/>
              </a:ext>
            </a:extLst>
          </p:cNvPr>
          <p:cNvPicPr>
            <a:picLocks noChangeAspect="1"/>
          </p:cNvPicPr>
          <p:nvPr/>
        </p:nvPicPr>
        <p:blipFill>
          <a:blip r:embed="rId3"/>
          <a:stretch>
            <a:fillRect/>
          </a:stretch>
        </p:blipFill>
        <p:spPr>
          <a:xfrm>
            <a:off x="425450" y="1350010"/>
            <a:ext cx="11256264" cy="3960876"/>
          </a:xfrm>
          <a:prstGeom prst="rect">
            <a:avLst/>
          </a:prstGeom>
        </p:spPr>
      </p:pic>
      <p:sp>
        <p:nvSpPr>
          <p:cNvPr id="2" name="Title 1">
            <a:extLst>
              <a:ext uri="{FF2B5EF4-FFF2-40B4-BE49-F238E27FC236}">
                <a16:creationId xmlns:a16="http://schemas.microsoft.com/office/drawing/2014/main" id="{5ABB1F55-49A8-4F46-A8DA-B88F6C5A4C9F}"/>
              </a:ext>
            </a:extLst>
          </p:cNvPr>
          <p:cNvSpPr>
            <a:spLocks noGrp="1"/>
          </p:cNvSpPr>
          <p:nvPr>
            <p:ph type="title"/>
          </p:nvPr>
        </p:nvSpPr>
        <p:spPr/>
        <p:txBody>
          <a:bodyPr/>
          <a:lstStyle/>
          <a:p>
            <a:r>
              <a:rPr lang="en-US" sz="2000" dirty="0"/>
              <a:t>Where are we heading – 1) Lower growth will weaken disposable incomes and employment weighing on demand (Phillips curve and demand-pull inflation)</a:t>
            </a:r>
          </a:p>
        </p:txBody>
      </p:sp>
      <p:sp>
        <p:nvSpPr>
          <p:cNvPr id="9" name="Pladsholder til tekst 8">
            <a:extLst>
              <a:ext uri="{FF2B5EF4-FFF2-40B4-BE49-F238E27FC236}">
                <a16:creationId xmlns:a16="http://schemas.microsoft.com/office/drawing/2014/main" id="{BC6A6900-BB99-4B0D-AD1E-EC3903A581C5}"/>
              </a:ext>
            </a:extLst>
          </p:cNvPr>
          <p:cNvSpPr>
            <a:spLocks noGrp="1"/>
          </p:cNvSpPr>
          <p:nvPr>
            <p:ph type="body" sz="quarter" idx="18"/>
          </p:nvPr>
        </p:nvSpPr>
        <p:spPr>
          <a:xfrm>
            <a:off x="467074" y="5285226"/>
            <a:ext cx="11340000" cy="124212"/>
          </a:xfrm>
        </p:spPr>
        <p:txBody>
          <a:bodyPr/>
          <a:lstStyle/>
          <a:p>
            <a:r>
              <a:rPr lang="da-DK" dirty="0"/>
              <a:t>Note: The </a:t>
            </a:r>
            <a:r>
              <a:rPr lang="da-DK" dirty="0" err="1"/>
              <a:t>growth</a:t>
            </a:r>
            <a:r>
              <a:rPr lang="da-DK" dirty="0"/>
              <a:t> rate for the US and euro </a:t>
            </a:r>
            <a:r>
              <a:rPr lang="da-DK" dirty="0" err="1"/>
              <a:t>area</a:t>
            </a:r>
            <a:r>
              <a:rPr lang="da-DK" dirty="0"/>
              <a:t> is </a:t>
            </a:r>
            <a:r>
              <a:rPr lang="da-DK" dirty="0" err="1"/>
              <a:t>based</a:t>
            </a:r>
            <a:r>
              <a:rPr lang="da-DK" dirty="0"/>
              <a:t> on </a:t>
            </a:r>
            <a:r>
              <a:rPr lang="da-DK" dirty="0" err="1"/>
              <a:t>Bloomberg</a:t>
            </a:r>
            <a:r>
              <a:rPr lang="da-DK" dirty="0"/>
              <a:t> </a:t>
            </a:r>
            <a:r>
              <a:rPr lang="da-DK" dirty="0" err="1"/>
              <a:t>consensus</a:t>
            </a:r>
            <a:r>
              <a:rPr lang="da-DK" dirty="0"/>
              <a:t>. The </a:t>
            </a:r>
            <a:r>
              <a:rPr lang="da-DK" dirty="0" err="1"/>
              <a:t>forecast</a:t>
            </a:r>
            <a:r>
              <a:rPr lang="da-DK" dirty="0"/>
              <a:t> for Denmark is </a:t>
            </a:r>
            <a:r>
              <a:rPr lang="da-DK" dirty="0" err="1"/>
              <a:t>based</a:t>
            </a:r>
            <a:r>
              <a:rPr lang="da-DK" dirty="0"/>
              <a:t> on Danmarks </a:t>
            </a:r>
            <a:r>
              <a:rPr lang="da-DK" dirty="0" err="1"/>
              <a:t>Nationalbank’s</a:t>
            </a:r>
            <a:r>
              <a:rPr lang="da-DK" dirty="0"/>
              <a:t> </a:t>
            </a:r>
            <a:r>
              <a:rPr lang="da-DK" dirty="0" err="1"/>
              <a:t>own</a:t>
            </a:r>
            <a:r>
              <a:rPr lang="da-DK" dirty="0"/>
              <a:t> </a:t>
            </a:r>
            <a:r>
              <a:rPr lang="da-DK" dirty="0" err="1"/>
              <a:t>forecast</a:t>
            </a:r>
            <a:r>
              <a:rPr lang="da-DK" dirty="0"/>
              <a:t>. </a:t>
            </a:r>
          </a:p>
        </p:txBody>
      </p:sp>
      <p:sp>
        <p:nvSpPr>
          <p:cNvPr id="10" name="Pladsholder til tekst 9">
            <a:extLst>
              <a:ext uri="{FF2B5EF4-FFF2-40B4-BE49-F238E27FC236}">
                <a16:creationId xmlns:a16="http://schemas.microsoft.com/office/drawing/2014/main" id="{B1FDFE3B-4BA2-4C36-A626-5720F2A87137}"/>
              </a:ext>
            </a:extLst>
          </p:cNvPr>
          <p:cNvSpPr>
            <a:spLocks noGrp="1"/>
          </p:cNvSpPr>
          <p:nvPr>
            <p:ph type="body" sz="quarter" idx="19"/>
          </p:nvPr>
        </p:nvSpPr>
        <p:spPr>
          <a:xfrm>
            <a:off x="448674" y="5409438"/>
            <a:ext cx="11340000" cy="133262"/>
          </a:xfrm>
        </p:spPr>
        <p:txBody>
          <a:bodyPr/>
          <a:lstStyle/>
          <a:p>
            <a:r>
              <a:rPr lang="da-DK" dirty="0"/>
              <a:t>Source: </a:t>
            </a:r>
            <a:r>
              <a:rPr lang="da-DK" dirty="0" err="1"/>
              <a:t>Bloomberg</a:t>
            </a:r>
            <a:r>
              <a:rPr lang="da-DK" dirty="0"/>
              <a:t> and </a:t>
            </a:r>
            <a:r>
              <a:rPr lang="da-DK" dirty="0" err="1"/>
              <a:t>Denmark’s</a:t>
            </a:r>
            <a:r>
              <a:rPr lang="da-DK" dirty="0"/>
              <a:t> Nationalbank.</a:t>
            </a:r>
          </a:p>
        </p:txBody>
      </p:sp>
      <p:sp>
        <p:nvSpPr>
          <p:cNvPr id="5" name="Slide Number Placeholder 4">
            <a:extLst>
              <a:ext uri="{FF2B5EF4-FFF2-40B4-BE49-F238E27FC236}">
                <a16:creationId xmlns:a16="http://schemas.microsoft.com/office/drawing/2014/main" id="{C24E18EC-A357-4240-916D-1C8A467EEFCA}"/>
              </a:ext>
            </a:extLst>
          </p:cNvPr>
          <p:cNvSpPr>
            <a:spLocks noGrp="1"/>
          </p:cNvSpPr>
          <p:nvPr>
            <p:ph type="sldNum" sz="quarter" idx="12"/>
          </p:nvPr>
        </p:nvSpPr>
        <p:spPr/>
        <p:txBody>
          <a:bodyPr/>
          <a:lstStyle/>
          <a:p>
            <a:fld id="{667EC89C-17A0-4E64-A6D2-B825673CEEDF}" type="slidenum">
              <a:rPr lang="da-DK" smtClean="0"/>
              <a:pPr/>
              <a:t>11</a:t>
            </a:fld>
            <a:endParaRPr lang="da-DK" dirty="0"/>
          </a:p>
        </p:txBody>
      </p:sp>
    </p:spTree>
    <p:extLst>
      <p:ext uri="{BB962C8B-B14F-4D97-AF65-F5344CB8AC3E}">
        <p14:creationId xmlns:p14="http://schemas.microsoft.com/office/powerpoint/2010/main" val="16429583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lede 2">
            <a:extLst>
              <a:ext uri="{FF2B5EF4-FFF2-40B4-BE49-F238E27FC236}">
                <a16:creationId xmlns:a16="http://schemas.microsoft.com/office/drawing/2014/main" id="{22660899-F273-4EF2-BCD0-34DB310AD9AC}"/>
              </a:ext>
            </a:extLst>
          </p:cNvPr>
          <p:cNvPicPr>
            <a:picLocks noChangeAspect="1"/>
          </p:cNvPicPr>
          <p:nvPr/>
        </p:nvPicPr>
        <p:blipFill>
          <a:blip r:embed="rId3"/>
          <a:stretch>
            <a:fillRect/>
          </a:stretch>
        </p:blipFill>
        <p:spPr>
          <a:xfrm>
            <a:off x="6186308" y="1764506"/>
            <a:ext cx="5541264" cy="3960876"/>
          </a:xfrm>
          <a:prstGeom prst="rect">
            <a:avLst/>
          </a:prstGeom>
        </p:spPr>
      </p:pic>
      <p:pic>
        <p:nvPicPr>
          <p:cNvPr id="13" name="Billede 12">
            <a:extLst>
              <a:ext uri="{FF2B5EF4-FFF2-40B4-BE49-F238E27FC236}">
                <a16:creationId xmlns:a16="http://schemas.microsoft.com/office/drawing/2014/main" id="{9CE8A7C2-C6C5-4C87-B43E-158E258BB3C8}"/>
              </a:ext>
            </a:extLst>
          </p:cNvPr>
          <p:cNvPicPr>
            <a:picLocks noChangeAspect="1"/>
          </p:cNvPicPr>
          <p:nvPr/>
        </p:nvPicPr>
        <p:blipFill>
          <a:blip r:embed="rId4"/>
          <a:stretch>
            <a:fillRect/>
          </a:stretch>
        </p:blipFill>
        <p:spPr>
          <a:xfrm>
            <a:off x="425450" y="1764506"/>
            <a:ext cx="5586984" cy="3904488"/>
          </a:xfrm>
          <a:prstGeom prst="rect">
            <a:avLst/>
          </a:prstGeom>
        </p:spPr>
      </p:pic>
      <p:sp>
        <p:nvSpPr>
          <p:cNvPr id="2" name="Titel 1">
            <a:extLst>
              <a:ext uri="{FF2B5EF4-FFF2-40B4-BE49-F238E27FC236}">
                <a16:creationId xmlns:a16="http://schemas.microsoft.com/office/drawing/2014/main" id="{F013C553-BAB2-4DB7-97D1-9824DEC87C8D}"/>
              </a:ext>
            </a:extLst>
          </p:cNvPr>
          <p:cNvSpPr>
            <a:spLocks noGrp="1"/>
          </p:cNvSpPr>
          <p:nvPr>
            <p:ph type="title"/>
          </p:nvPr>
        </p:nvSpPr>
        <p:spPr/>
        <p:txBody>
          <a:bodyPr/>
          <a:lstStyle/>
          <a:p>
            <a:r>
              <a:rPr lang="da-DK" sz="2000" dirty="0" err="1"/>
              <a:t>Where</a:t>
            </a:r>
            <a:r>
              <a:rPr lang="da-DK" sz="2000" dirty="0"/>
              <a:t> </a:t>
            </a:r>
            <a:r>
              <a:rPr lang="da-DK" sz="2000" dirty="0" err="1"/>
              <a:t>are</a:t>
            </a:r>
            <a:r>
              <a:rPr lang="da-DK" sz="2000" dirty="0"/>
              <a:t> </a:t>
            </a:r>
            <a:r>
              <a:rPr lang="da-DK" sz="2000" dirty="0" err="1"/>
              <a:t>we</a:t>
            </a:r>
            <a:r>
              <a:rPr lang="da-DK" sz="2000" dirty="0"/>
              <a:t> </a:t>
            </a:r>
            <a:r>
              <a:rPr lang="da-DK" sz="2000" dirty="0" err="1"/>
              <a:t>heading</a:t>
            </a:r>
            <a:r>
              <a:rPr lang="da-DK" sz="2000" dirty="0"/>
              <a:t> – 2) </a:t>
            </a:r>
            <a:r>
              <a:rPr lang="da-DK" sz="2000" dirty="0" err="1"/>
              <a:t>Fiscal</a:t>
            </a:r>
            <a:r>
              <a:rPr lang="da-DK" sz="2000" dirty="0"/>
              <a:t> policy is set to </a:t>
            </a:r>
            <a:r>
              <a:rPr lang="da-DK" sz="2000" dirty="0" err="1"/>
              <a:t>tighten</a:t>
            </a:r>
            <a:r>
              <a:rPr lang="da-DK" sz="2000" dirty="0"/>
              <a:t> in the US and Denmark but is still </a:t>
            </a:r>
            <a:r>
              <a:rPr lang="da-DK" sz="2000" dirty="0" err="1"/>
              <a:t>expansionary</a:t>
            </a:r>
            <a:r>
              <a:rPr lang="da-DK" sz="2000" dirty="0"/>
              <a:t> in the euro </a:t>
            </a:r>
            <a:r>
              <a:rPr lang="da-DK" sz="2000" dirty="0" err="1"/>
              <a:t>area</a:t>
            </a:r>
            <a:r>
              <a:rPr lang="da-DK" sz="2000" dirty="0"/>
              <a:t> (</a:t>
            </a:r>
            <a:r>
              <a:rPr lang="da-DK" sz="2000" dirty="0" err="1"/>
              <a:t>fiscal</a:t>
            </a:r>
            <a:r>
              <a:rPr lang="da-DK" sz="2000" dirty="0"/>
              <a:t> inflation)</a:t>
            </a:r>
          </a:p>
        </p:txBody>
      </p:sp>
      <p:sp>
        <p:nvSpPr>
          <p:cNvPr id="6" name="Pladsholder til tekst 5">
            <a:extLst>
              <a:ext uri="{FF2B5EF4-FFF2-40B4-BE49-F238E27FC236}">
                <a16:creationId xmlns:a16="http://schemas.microsoft.com/office/drawing/2014/main" id="{75B1736C-BB08-4972-8C5E-9E3CB4121E76}"/>
              </a:ext>
            </a:extLst>
          </p:cNvPr>
          <p:cNvSpPr>
            <a:spLocks noGrp="1"/>
          </p:cNvSpPr>
          <p:nvPr>
            <p:ph type="body" sz="quarter" idx="18"/>
          </p:nvPr>
        </p:nvSpPr>
        <p:spPr>
          <a:xfrm>
            <a:off x="6183406" y="5749199"/>
            <a:ext cx="5580000" cy="126000"/>
          </a:xfrm>
        </p:spPr>
        <p:txBody>
          <a:bodyPr/>
          <a:lstStyle/>
          <a:p>
            <a:r>
              <a:rPr lang="da-DK" dirty="0"/>
              <a:t>Note: Data covers the </a:t>
            </a:r>
            <a:r>
              <a:rPr lang="da-DK" dirty="0" err="1"/>
              <a:t>period</a:t>
            </a:r>
            <a:r>
              <a:rPr lang="da-DK" dirty="0"/>
              <a:t> </a:t>
            </a:r>
            <a:r>
              <a:rPr lang="da-DK" dirty="0" err="1"/>
              <a:t>until</a:t>
            </a:r>
            <a:r>
              <a:rPr lang="da-DK" dirty="0"/>
              <a:t> 20 </a:t>
            </a:r>
            <a:r>
              <a:rPr lang="da-DK" dirty="0" err="1"/>
              <a:t>October</a:t>
            </a:r>
            <a:r>
              <a:rPr lang="da-DK" dirty="0"/>
              <a:t> 2022. </a:t>
            </a:r>
            <a:endParaRPr lang="da-DK" dirty="0">
              <a:highlight>
                <a:srgbClr val="FFFF00"/>
              </a:highlight>
            </a:endParaRPr>
          </a:p>
          <a:p>
            <a:endParaRPr lang="da-DK" dirty="0"/>
          </a:p>
        </p:txBody>
      </p:sp>
      <p:sp>
        <p:nvSpPr>
          <p:cNvPr id="7" name="Pladsholder til tekst 6">
            <a:extLst>
              <a:ext uri="{FF2B5EF4-FFF2-40B4-BE49-F238E27FC236}">
                <a16:creationId xmlns:a16="http://schemas.microsoft.com/office/drawing/2014/main" id="{635C17E4-A854-4FE7-986E-91DB3F4BBE98}"/>
              </a:ext>
            </a:extLst>
          </p:cNvPr>
          <p:cNvSpPr>
            <a:spLocks noGrp="1"/>
          </p:cNvSpPr>
          <p:nvPr>
            <p:ph type="body" sz="quarter" idx="19"/>
          </p:nvPr>
        </p:nvSpPr>
        <p:spPr/>
        <p:txBody>
          <a:bodyPr/>
          <a:lstStyle/>
          <a:p>
            <a:r>
              <a:rPr lang="da-DK" dirty="0"/>
              <a:t>Source: </a:t>
            </a:r>
            <a:r>
              <a:rPr lang="da-DK" dirty="0" err="1"/>
              <a:t>Bruegel</a:t>
            </a:r>
            <a:r>
              <a:rPr lang="da-DK" dirty="0"/>
              <a:t>.</a:t>
            </a:r>
          </a:p>
        </p:txBody>
      </p:sp>
      <p:sp>
        <p:nvSpPr>
          <p:cNvPr id="5" name="Pladsholder til slidenummer 4">
            <a:extLst>
              <a:ext uri="{FF2B5EF4-FFF2-40B4-BE49-F238E27FC236}">
                <a16:creationId xmlns:a16="http://schemas.microsoft.com/office/drawing/2014/main" id="{0F604CFD-43EE-48FB-B1FC-B17CE14DF43A}"/>
              </a:ext>
            </a:extLst>
          </p:cNvPr>
          <p:cNvSpPr>
            <a:spLocks noGrp="1"/>
          </p:cNvSpPr>
          <p:nvPr>
            <p:ph type="sldNum" sz="quarter" idx="12"/>
          </p:nvPr>
        </p:nvSpPr>
        <p:spPr/>
        <p:txBody>
          <a:bodyPr/>
          <a:lstStyle/>
          <a:p>
            <a:fld id="{667EC89C-17A0-4E64-A6D2-B825673CEEDF}" type="slidenum">
              <a:rPr lang="da-DK" smtClean="0"/>
              <a:pPr/>
              <a:t>12</a:t>
            </a:fld>
            <a:endParaRPr lang="da-DK" dirty="0"/>
          </a:p>
        </p:txBody>
      </p:sp>
      <p:sp>
        <p:nvSpPr>
          <p:cNvPr id="15" name="Pladsholder til tekst 14">
            <a:extLst>
              <a:ext uri="{FF2B5EF4-FFF2-40B4-BE49-F238E27FC236}">
                <a16:creationId xmlns:a16="http://schemas.microsoft.com/office/drawing/2014/main" id="{1A35923B-57D4-4CF1-A1E8-636B1B4F2BA0}"/>
              </a:ext>
            </a:extLst>
          </p:cNvPr>
          <p:cNvSpPr>
            <a:spLocks noGrp="1"/>
          </p:cNvSpPr>
          <p:nvPr>
            <p:ph type="body" sz="quarter" idx="21"/>
          </p:nvPr>
        </p:nvSpPr>
        <p:spPr/>
        <p:txBody>
          <a:bodyPr/>
          <a:lstStyle/>
          <a:p>
            <a:r>
              <a:rPr lang="da-DK" dirty="0"/>
              <a:t>Note: Data of the </a:t>
            </a:r>
            <a:r>
              <a:rPr lang="da-DK" dirty="0" err="1"/>
              <a:t>structural</a:t>
            </a:r>
            <a:r>
              <a:rPr lang="da-DK" dirty="0"/>
              <a:t> balance for France, Germany and </a:t>
            </a:r>
            <a:r>
              <a:rPr lang="da-DK" dirty="0" err="1"/>
              <a:t>Italy</a:t>
            </a:r>
            <a:r>
              <a:rPr lang="da-DK" dirty="0"/>
              <a:t> is from the European </a:t>
            </a:r>
            <a:r>
              <a:rPr lang="da-DK" dirty="0" err="1"/>
              <a:t>Commission</a:t>
            </a:r>
            <a:r>
              <a:rPr lang="da-DK" dirty="0"/>
              <a:t>. Data for the US is from OECD, and data for Denmark is from the Danish </a:t>
            </a:r>
            <a:r>
              <a:rPr lang="da-DK" dirty="0" err="1"/>
              <a:t>Ministry</a:t>
            </a:r>
            <a:r>
              <a:rPr lang="da-DK" dirty="0"/>
              <a:t> of </a:t>
            </a:r>
            <a:r>
              <a:rPr lang="da-DK" dirty="0" err="1"/>
              <a:t>Finance’s</a:t>
            </a:r>
            <a:r>
              <a:rPr lang="da-DK" dirty="0"/>
              <a:t> ”Økonomisk Redegørelse”, August 2022. </a:t>
            </a:r>
          </a:p>
        </p:txBody>
      </p:sp>
      <p:sp>
        <p:nvSpPr>
          <p:cNvPr id="16" name="Pladsholder til tekst 15">
            <a:extLst>
              <a:ext uri="{FF2B5EF4-FFF2-40B4-BE49-F238E27FC236}">
                <a16:creationId xmlns:a16="http://schemas.microsoft.com/office/drawing/2014/main" id="{5CEA6C3C-7409-4CBF-B98F-DCC72B93915E}"/>
              </a:ext>
            </a:extLst>
          </p:cNvPr>
          <p:cNvSpPr>
            <a:spLocks noGrp="1"/>
          </p:cNvSpPr>
          <p:nvPr>
            <p:ph type="body" sz="quarter" idx="22"/>
          </p:nvPr>
        </p:nvSpPr>
        <p:spPr>
          <a:xfrm>
            <a:off x="424800" y="6123128"/>
            <a:ext cx="5580000" cy="133262"/>
          </a:xfrm>
        </p:spPr>
        <p:txBody>
          <a:bodyPr/>
          <a:lstStyle/>
          <a:p>
            <a:r>
              <a:rPr lang="da-DK" dirty="0"/>
              <a:t>Source: </a:t>
            </a:r>
            <a:r>
              <a:rPr lang="da-DK" dirty="0" err="1"/>
              <a:t>Macrobond</a:t>
            </a:r>
            <a:r>
              <a:rPr lang="da-DK" dirty="0"/>
              <a:t>, European </a:t>
            </a:r>
            <a:r>
              <a:rPr lang="da-DK" dirty="0" err="1"/>
              <a:t>Commission</a:t>
            </a:r>
            <a:r>
              <a:rPr lang="da-DK" dirty="0"/>
              <a:t>, OECD and Danish </a:t>
            </a:r>
            <a:r>
              <a:rPr lang="da-DK" dirty="0" err="1"/>
              <a:t>Ministry</a:t>
            </a:r>
            <a:r>
              <a:rPr lang="da-DK" dirty="0"/>
              <a:t> of Finance.</a:t>
            </a:r>
          </a:p>
        </p:txBody>
      </p:sp>
      <p:sp>
        <p:nvSpPr>
          <p:cNvPr id="21" name="Pladsholder til indhold 20">
            <a:extLst>
              <a:ext uri="{FF2B5EF4-FFF2-40B4-BE49-F238E27FC236}">
                <a16:creationId xmlns:a16="http://schemas.microsoft.com/office/drawing/2014/main" id="{F4768FD5-DC6A-4AE4-B07D-270C959C2ACB}"/>
              </a:ext>
            </a:extLst>
          </p:cNvPr>
          <p:cNvSpPr>
            <a:spLocks noGrp="1"/>
          </p:cNvSpPr>
          <p:nvPr>
            <p:ph sz="quarter" idx="13"/>
          </p:nvPr>
        </p:nvSpPr>
        <p:spPr>
          <a:xfrm>
            <a:off x="424798" y="1354138"/>
            <a:ext cx="5580000" cy="410368"/>
          </a:xfrm>
        </p:spPr>
        <p:txBody>
          <a:bodyPr tIns="0"/>
          <a:lstStyle/>
          <a:p>
            <a:r>
              <a:rPr lang="en-GB" sz="1400" b="1" dirty="0"/>
              <a:t>Fiscal policy in the euro area is still expansionary…</a:t>
            </a:r>
            <a:endParaRPr lang="da-DK" sz="1400" b="1" dirty="0"/>
          </a:p>
        </p:txBody>
      </p:sp>
      <p:sp>
        <p:nvSpPr>
          <p:cNvPr id="27" name="Pladsholder til indhold 26">
            <a:extLst>
              <a:ext uri="{FF2B5EF4-FFF2-40B4-BE49-F238E27FC236}">
                <a16:creationId xmlns:a16="http://schemas.microsoft.com/office/drawing/2014/main" id="{94C4754C-E4E4-4A6C-A278-EF1D7DF748F9}"/>
              </a:ext>
            </a:extLst>
          </p:cNvPr>
          <p:cNvSpPr>
            <a:spLocks noGrp="1"/>
          </p:cNvSpPr>
          <p:nvPr>
            <p:ph sz="quarter" idx="20"/>
          </p:nvPr>
        </p:nvSpPr>
        <p:spPr>
          <a:xfrm>
            <a:off x="6186309" y="1348058"/>
            <a:ext cx="5580000" cy="490686"/>
          </a:xfrm>
        </p:spPr>
        <p:txBody>
          <a:bodyPr tIns="0" rIns="0"/>
          <a:lstStyle/>
          <a:p>
            <a:r>
              <a:rPr lang="en-GB" sz="1400" b="1" dirty="0"/>
              <a:t>… which amongst others is due to the funding allocated to shield households and firms from the rising energy prices</a:t>
            </a:r>
            <a:br>
              <a:rPr lang="en-GB" sz="1400" b="1" dirty="0"/>
            </a:br>
            <a:endParaRPr lang="da-DK" sz="1400" b="1" dirty="0"/>
          </a:p>
        </p:txBody>
      </p:sp>
    </p:spTree>
    <p:extLst>
      <p:ext uri="{BB962C8B-B14F-4D97-AF65-F5344CB8AC3E}">
        <p14:creationId xmlns:p14="http://schemas.microsoft.com/office/powerpoint/2010/main" val="15615240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DC88A0B-62A8-4BD3-AA0F-E7C1FB446F07}"/>
              </a:ext>
            </a:extLst>
          </p:cNvPr>
          <p:cNvPicPr>
            <a:picLocks noChangeAspect="1"/>
          </p:cNvPicPr>
          <p:nvPr/>
        </p:nvPicPr>
        <p:blipFill>
          <a:blip r:embed="rId3"/>
          <a:stretch>
            <a:fillRect/>
          </a:stretch>
        </p:blipFill>
        <p:spPr>
          <a:xfrm>
            <a:off x="6186308" y="1764505"/>
            <a:ext cx="5582412" cy="3970547"/>
          </a:xfrm>
          <a:prstGeom prst="rect">
            <a:avLst/>
          </a:prstGeom>
        </p:spPr>
      </p:pic>
      <p:pic>
        <p:nvPicPr>
          <p:cNvPr id="7" name="Billede 6">
            <a:extLst>
              <a:ext uri="{FF2B5EF4-FFF2-40B4-BE49-F238E27FC236}">
                <a16:creationId xmlns:a16="http://schemas.microsoft.com/office/drawing/2014/main" id="{E20D3905-E54C-4193-9435-5E4D78553380}"/>
              </a:ext>
            </a:extLst>
          </p:cNvPr>
          <p:cNvPicPr>
            <a:picLocks noChangeAspect="1"/>
          </p:cNvPicPr>
          <p:nvPr/>
        </p:nvPicPr>
        <p:blipFill>
          <a:blip r:embed="rId4"/>
          <a:stretch>
            <a:fillRect/>
          </a:stretch>
        </p:blipFill>
        <p:spPr>
          <a:xfrm>
            <a:off x="425450" y="1764506"/>
            <a:ext cx="5588508" cy="3970546"/>
          </a:xfrm>
          <a:prstGeom prst="rect">
            <a:avLst/>
          </a:prstGeom>
        </p:spPr>
      </p:pic>
      <p:sp>
        <p:nvSpPr>
          <p:cNvPr id="2" name="Titel 1">
            <a:extLst>
              <a:ext uri="{FF2B5EF4-FFF2-40B4-BE49-F238E27FC236}">
                <a16:creationId xmlns:a16="http://schemas.microsoft.com/office/drawing/2014/main" id="{D82892E9-CF1D-4CEA-B806-D0936669DC28}"/>
              </a:ext>
            </a:extLst>
          </p:cNvPr>
          <p:cNvSpPr>
            <a:spLocks noGrp="1"/>
          </p:cNvSpPr>
          <p:nvPr>
            <p:ph type="title"/>
          </p:nvPr>
        </p:nvSpPr>
        <p:spPr>
          <a:xfrm>
            <a:off x="424800" y="529136"/>
            <a:ext cx="11575062" cy="576064"/>
          </a:xfrm>
        </p:spPr>
        <p:txBody>
          <a:bodyPr rIns="0"/>
          <a:lstStyle/>
          <a:p>
            <a:r>
              <a:rPr lang="da-DK" sz="2000" dirty="0" err="1"/>
              <a:t>Where</a:t>
            </a:r>
            <a:r>
              <a:rPr lang="da-DK" sz="2000" dirty="0"/>
              <a:t> </a:t>
            </a:r>
            <a:r>
              <a:rPr lang="da-DK" sz="2000" dirty="0" err="1"/>
              <a:t>are</a:t>
            </a:r>
            <a:r>
              <a:rPr lang="da-DK" sz="2000" dirty="0"/>
              <a:t> </a:t>
            </a:r>
            <a:r>
              <a:rPr lang="da-DK" sz="2000" dirty="0" err="1"/>
              <a:t>we</a:t>
            </a:r>
            <a:r>
              <a:rPr lang="da-DK" sz="2000" dirty="0"/>
              <a:t> </a:t>
            </a:r>
            <a:r>
              <a:rPr lang="da-DK" sz="2000" dirty="0" err="1"/>
              <a:t>heading</a:t>
            </a:r>
            <a:r>
              <a:rPr lang="da-DK" sz="2000" dirty="0"/>
              <a:t> – 3) Fed and ECB have </a:t>
            </a:r>
            <a:r>
              <a:rPr lang="da-DK" sz="2000" dirty="0" err="1"/>
              <a:t>used</a:t>
            </a:r>
            <a:r>
              <a:rPr lang="da-DK" sz="2000" dirty="0"/>
              <a:t> multiple </a:t>
            </a:r>
            <a:r>
              <a:rPr lang="da-DK" sz="2000" dirty="0" err="1"/>
              <a:t>tools</a:t>
            </a:r>
            <a:r>
              <a:rPr lang="da-DK" sz="2000" dirty="0"/>
              <a:t> to </a:t>
            </a:r>
            <a:r>
              <a:rPr lang="da-DK" sz="2000" dirty="0" err="1"/>
              <a:t>tighten</a:t>
            </a:r>
            <a:r>
              <a:rPr lang="da-DK" sz="2000" dirty="0"/>
              <a:t> </a:t>
            </a:r>
            <a:r>
              <a:rPr lang="da-DK" sz="2000" dirty="0" err="1"/>
              <a:t>monetary</a:t>
            </a:r>
            <a:r>
              <a:rPr lang="da-DK" sz="2000" dirty="0"/>
              <a:t> policy over the last </a:t>
            </a:r>
            <a:r>
              <a:rPr lang="da-DK" sz="2000" dirty="0" err="1"/>
              <a:t>year</a:t>
            </a:r>
            <a:r>
              <a:rPr lang="da-DK" sz="2000" dirty="0"/>
              <a:t> (</a:t>
            </a:r>
            <a:r>
              <a:rPr lang="da-DK" sz="2000" dirty="0" err="1"/>
              <a:t>Wicksellian</a:t>
            </a:r>
            <a:r>
              <a:rPr lang="da-DK" sz="2000" dirty="0"/>
              <a:t> </a:t>
            </a:r>
            <a:r>
              <a:rPr lang="da-DK" sz="2000" dirty="0" err="1"/>
              <a:t>theories</a:t>
            </a:r>
            <a:r>
              <a:rPr lang="da-DK" sz="2000" dirty="0"/>
              <a:t> and </a:t>
            </a:r>
            <a:r>
              <a:rPr lang="da-DK" sz="2000" dirty="0" err="1"/>
              <a:t>monetary</a:t>
            </a:r>
            <a:r>
              <a:rPr lang="da-DK" sz="2000" dirty="0"/>
              <a:t> policy </a:t>
            </a:r>
            <a:r>
              <a:rPr lang="da-DK" sz="2000" dirty="0" err="1"/>
              <a:t>shocks</a:t>
            </a:r>
            <a:r>
              <a:rPr lang="da-DK" sz="2000" dirty="0"/>
              <a:t>)</a:t>
            </a:r>
          </a:p>
        </p:txBody>
      </p:sp>
      <p:sp>
        <p:nvSpPr>
          <p:cNvPr id="6" name="Pladsholder til dato 5">
            <a:extLst>
              <a:ext uri="{FF2B5EF4-FFF2-40B4-BE49-F238E27FC236}">
                <a16:creationId xmlns:a16="http://schemas.microsoft.com/office/drawing/2014/main" id="{81646294-B0DF-46B5-845D-A273621EF6A1}"/>
              </a:ext>
            </a:extLst>
          </p:cNvPr>
          <p:cNvSpPr>
            <a:spLocks noGrp="1"/>
          </p:cNvSpPr>
          <p:nvPr>
            <p:ph type="dt" sz="half" idx="10"/>
          </p:nvPr>
        </p:nvSpPr>
        <p:spPr>
          <a:xfrm>
            <a:off x="9124257" y="6429548"/>
            <a:ext cx="2682851" cy="158400"/>
          </a:xfrm>
        </p:spPr>
        <p:txBody>
          <a:bodyPr/>
          <a:lstStyle/>
          <a:p>
            <a:r>
              <a:rPr lang="da-DK" dirty="0"/>
              <a:t>13</a:t>
            </a:r>
          </a:p>
        </p:txBody>
      </p:sp>
      <p:sp>
        <p:nvSpPr>
          <p:cNvPr id="10" name="Pladsholder til tekst 9">
            <a:extLst>
              <a:ext uri="{FF2B5EF4-FFF2-40B4-BE49-F238E27FC236}">
                <a16:creationId xmlns:a16="http://schemas.microsoft.com/office/drawing/2014/main" id="{5A0E23FA-E646-4014-A153-820C7505E276}"/>
              </a:ext>
            </a:extLst>
          </p:cNvPr>
          <p:cNvSpPr>
            <a:spLocks noGrp="1"/>
          </p:cNvSpPr>
          <p:nvPr>
            <p:ph type="body" sz="quarter" idx="22"/>
          </p:nvPr>
        </p:nvSpPr>
        <p:spPr>
          <a:xfrm>
            <a:off x="546413" y="5755141"/>
            <a:ext cx="5580000" cy="307393"/>
          </a:xfrm>
        </p:spPr>
        <p:txBody>
          <a:bodyPr/>
          <a:lstStyle/>
          <a:p>
            <a:r>
              <a:rPr lang="da-DK" dirty="0"/>
              <a:t>Note: </a:t>
            </a:r>
            <a:r>
              <a:rPr lang="da-DK" dirty="0" err="1"/>
              <a:t>Dotted</a:t>
            </a:r>
            <a:r>
              <a:rPr lang="da-DK" dirty="0"/>
              <a:t> lines </a:t>
            </a:r>
            <a:r>
              <a:rPr lang="da-DK" dirty="0" err="1"/>
              <a:t>indicate</a:t>
            </a:r>
            <a:r>
              <a:rPr lang="da-DK" dirty="0"/>
              <a:t> the implicit </a:t>
            </a:r>
            <a:r>
              <a:rPr lang="da-DK" dirty="0" err="1"/>
              <a:t>market</a:t>
            </a:r>
            <a:r>
              <a:rPr lang="da-DK" dirty="0"/>
              <a:t> </a:t>
            </a:r>
            <a:r>
              <a:rPr lang="da-DK" dirty="0" err="1"/>
              <a:t>expectations</a:t>
            </a:r>
            <a:r>
              <a:rPr lang="da-DK" dirty="0"/>
              <a:t> to policy rates in the US and euro </a:t>
            </a:r>
            <a:r>
              <a:rPr lang="da-DK" dirty="0" err="1"/>
              <a:t>area</a:t>
            </a:r>
            <a:r>
              <a:rPr lang="da-DK" dirty="0"/>
              <a:t>.</a:t>
            </a:r>
          </a:p>
          <a:p>
            <a:r>
              <a:rPr lang="da-DK" dirty="0"/>
              <a:t>Source: </a:t>
            </a:r>
            <a:r>
              <a:rPr lang="da-DK" dirty="0" err="1"/>
              <a:t>Macrobond</a:t>
            </a:r>
            <a:r>
              <a:rPr lang="da-DK" dirty="0"/>
              <a:t> and </a:t>
            </a:r>
            <a:r>
              <a:rPr lang="da-DK" dirty="0" err="1"/>
              <a:t>Scanrate</a:t>
            </a:r>
            <a:r>
              <a:rPr lang="da-DK" dirty="0"/>
              <a:t> Rio.</a:t>
            </a:r>
          </a:p>
        </p:txBody>
      </p:sp>
      <p:sp>
        <p:nvSpPr>
          <p:cNvPr id="12" name="Pladsholder til indhold 11">
            <a:extLst>
              <a:ext uri="{FF2B5EF4-FFF2-40B4-BE49-F238E27FC236}">
                <a16:creationId xmlns:a16="http://schemas.microsoft.com/office/drawing/2014/main" id="{CD9EFB25-549B-4334-A37C-16EB29A2FD8B}"/>
              </a:ext>
            </a:extLst>
          </p:cNvPr>
          <p:cNvSpPr>
            <a:spLocks noGrp="1"/>
          </p:cNvSpPr>
          <p:nvPr>
            <p:ph sz="quarter" idx="13"/>
          </p:nvPr>
        </p:nvSpPr>
        <p:spPr>
          <a:xfrm>
            <a:off x="6126413" y="1293879"/>
            <a:ext cx="5580000" cy="504056"/>
          </a:xfrm>
        </p:spPr>
        <p:txBody>
          <a:bodyPr rIns="0"/>
          <a:lstStyle/>
          <a:p>
            <a:r>
              <a:rPr lang="da-DK" sz="1400" b="1" dirty="0"/>
              <a:t>Fed and ECB </a:t>
            </a:r>
            <a:r>
              <a:rPr lang="da-DK" sz="1400" b="1" dirty="0" err="1"/>
              <a:t>influenced</a:t>
            </a:r>
            <a:r>
              <a:rPr lang="da-DK" sz="1400" b="1" dirty="0"/>
              <a:t> the </a:t>
            </a:r>
            <a:r>
              <a:rPr lang="da-DK" sz="1400" b="1" dirty="0" err="1"/>
              <a:t>markets</a:t>
            </a:r>
            <a:r>
              <a:rPr lang="da-DK" sz="1400" b="1" dirty="0"/>
              <a:t> prior to the rate hikes</a:t>
            </a:r>
          </a:p>
        </p:txBody>
      </p:sp>
      <p:sp>
        <p:nvSpPr>
          <p:cNvPr id="21" name="Pladsholder til indhold 20">
            <a:extLst>
              <a:ext uri="{FF2B5EF4-FFF2-40B4-BE49-F238E27FC236}">
                <a16:creationId xmlns:a16="http://schemas.microsoft.com/office/drawing/2014/main" id="{7EE34168-E945-437F-BD35-A8266B5B616C}"/>
              </a:ext>
            </a:extLst>
          </p:cNvPr>
          <p:cNvSpPr>
            <a:spLocks noGrp="1"/>
          </p:cNvSpPr>
          <p:nvPr>
            <p:ph sz="quarter" idx="20"/>
          </p:nvPr>
        </p:nvSpPr>
        <p:spPr>
          <a:xfrm>
            <a:off x="433242" y="1257875"/>
            <a:ext cx="5580000" cy="506631"/>
          </a:xfrm>
        </p:spPr>
        <p:txBody>
          <a:bodyPr rIns="0"/>
          <a:lstStyle/>
          <a:p>
            <a:r>
              <a:rPr lang="da-DK" sz="1400" b="1" dirty="0" err="1"/>
              <a:t>Significant</a:t>
            </a:r>
            <a:r>
              <a:rPr lang="da-DK" sz="1400" b="1" dirty="0"/>
              <a:t> rate hikes from the </a:t>
            </a:r>
            <a:r>
              <a:rPr lang="da-DK" sz="1400" b="1" dirty="0" err="1"/>
              <a:t>Federal</a:t>
            </a:r>
            <a:r>
              <a:rPr lang="da-DK" sz="1400" b="1" dirty="0"/>
              <a:t> Reserve and ECB </a:t>
            </a:r>
            <a:r>
              <a:rPr lang="da-DK" sz="1400" b="1" dirty="0" err="1"/>
              <a:t>since</a:t>
            </a:r>
            <a:r>
              <a:rPr lang="da-DK" sz="1400" b="1" dirty="0"/>
              <a:t> March and the </a:t>
            </a:r>
            <a:r>
              <a:rPr lang="da-DK" sz="1400" b="1" dirty="0" err="1"/>
              <a:t>market</a:t>
            </a:r>
            <a:r>
              <a:rPr lang="da-DK" sz="1400" b="1" dirty="0"/>
              <a:t> </a:t>
            </a:r>
            <a:r>
              <a:rPr lang="da-DK" sz="1400" b="1" dirty="0" err="1"/>
              <a:t>expects</a:t>
            </a:r>
            <a:r>
              <a:rPr lang="da-DK" sz="1400" b="1" dirty="0"/>
              <a:t> </a:t>
            </a:r>
            <a:r>
              <a:rPr lang="da-DK" sz="1400" b="1" dirty="0" err="1"/>
              <a:t>further</a:t>
            </a:r>
            <a:r>
              <a:rPr lang="da-DK" sz="1400" b="1" dirty="0"/>
              <a:t> hikes in the </a:t>
            </a:r>
            <a:r>
              <a:rPr lang="da-DK" sz="1400" b="1" dirty="0" err="1"/>
              <a:t>near</a:t>
            </a:r>
            <a:r>
              <a:rPr lang="da-DK" sz="1400" b="1" dirty="0"/>
              <a:t> future</a:t>
            </a:r>
          </a:p>
        </p:txBody>
      </p:sp>
      <p:sp>
        <p:nvSpPr>
          <p:cNvPr id="9" name="Pladsholder til tekst 8">
            <a:extLst>
              <a:ext uri="{FF2B5EF4-FFF2-40B4-BE49-F238E27FC236}">
                <a16:creationId xmlns:a16="http://schemas.microsoft.com/office/drawing/2014/main" id="{FBCBE346-56DD-4AD6-BEE8-6C5A1C6F34F4}"/>
              </a:ext>
            </a:extLst>
          </p:cNvPr>
          <p:cNvSpPr>
            <a:spLocks noGrp="1"/>
          </p:cNvSpPr>
          <p:nvPr>
            <p:ph type="body" sz="quarter" idx="19"/>
          </p:nvPr>
        </p:nvSpPr>
        <p:spPr>
          <a:xfrm>
            <a:off x="6243614" y="5755141"/>
            <a:ext cx="5580000" cy="133200"/>
          </a:xfrm>
        </p:spPr>
        <p:txBody>
          <a:bodyPr/>
          <a:lstStyle/>
          <a:p>
            <a:r>
              <a:rPr lang="da-DK" dirty="0"/>
              <a:t>Source: </a:t>
            </a:r>
            <a:r>
              <a:rPr lang="da-DK" dirty="0" err="1"/>
              <a:t>Macrobond</a:t>
            </a:r>
            <a:r>
              <a:rPr lang="da-DK" dirty="0"/>
              <a:t>.</a:t>
            </a:r>
          </a:p>
        </p:txBody>
      </p:sp>
    </p:spTree>
    <p:extLst>
      <p:ext uri="{BB962C8B-B14F-4D97-AF65-F5344CB8AC3E}">
        <p14:creationId xmlns:p14="http://schemas.microsoft.com/office/powerpoint/2010/main" val="38368388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lede 2">
            <a:extLst>
              <a:ext uri="{FF2B5EF4-FFF2-40B4-BE49-F238E27FC236}">
                <a16:creationId xmlns:a16="http://schemas.microsoft.com/office/drawing/2014/main" id="{360A502C-6534-4B98-B3A1-B37537A407D7}"/>
              </a:ext>
            </a:extLst>
          </p:cNvPr>
          <p:cNvPicPr>
            <a:picLocks noChangeAspect="1"/>
          </p:cNvPicPr>
          <p:nvPr/>
        </p:nvPicPr>
        <p:blipFill>
          <a:blip r:embed="rId3"/>
          <a:stretch>
            <a:fillRect/>
          </a:stretch>
        </p:blipFill>
        <p:spPr>
          <a:xfrm>
            <a:off x="6186308" y="1764506"/>
            <a:ext cx="5556504" cy="4050792"/>
          </a:xfrm>
          <a:prstGeom prst="rect">
            <a:avLst/>
          </a:prstGeom>
        </p:spPr>
      </p:pic>
      <p:sp>
        <p:nvSpPr>
          <p:cNvPr id="2" name="Titel 1">
            <a:extLst>
              <a:ext uri="{FF2B5EF4-FFF2-40B4-BE49-F238E27FC236}">
                <a16:creationId xmlns:a16="http://schemas.microsoft.com/office/drawing/2014/main" id="{D82892E9-CF1D-4CEA-B806-D0936669DC28}"/>
              </a:ext>
            </a:extLst>
          </p:cNvPr>
          <p:cNvSpPr>
            <a:spLocks noGrp="1"/>
          </p:cNvSpPr>
          <p:nvPr>
            <p:ph type="title"/>
          </p:nvPr>
        </p:nvSpPr>
        <p:spPr>
          <a:xfrm>
            <a:off x="424800" y="529136"/>
            <a:ext cx="11575062" cy="576064"/>
          </a:xfrm>
        </p:spPr>
        <p:txBody>
          <a:bodyPr rIns="0"/>
          <a:lstStyle/>
          <a:p>
            <a:r>
              <a:rPr lang="da-DK" sz="2400" dirty="0" err="1"/>
              <a:t>Where</a:t>
            </a:r>
            <a:r>
              <a:rPr lang="da-DK" sz="2400" dirty="0"/>
              <a:t> </a:t>
            </a:r>
            <a:r>
              <a:rPr lang="da-DK" sz="2400" dirty="0" err="1"/>
              <a:t>are</a:t>
            </a:r>
            <a:r>
              <a:rPr lang="da-DK" sz="2400" dirty="0"/>
              <a:t> </a:t>
            </a:r>
            <a:r>
              <a:rPr lang="da-DK" sz="2400" dirty="0" err="1"/>
              <a:t>we</a:t>
            </a:r>
            <a:r>
              <a:rPr lang="da-DK" sz="2400" dirty="0"/>
              <a:t> </a:t>
            </a:r>
            <a:r>
              <a:rPr lang="da-DK" sz="2400" dirty="0" err="1"/>
              <a:t>heading</a:t>
            </a:r>
            <a:r>
              <a:rPr lang="da-DK" sz="2400" dirty="0"/>
              <a:t> – 3 </a:t>
            </a:r>
            <a:r>
              <a:rPr lang="da-DK" sz="2400" dirty="0" err="1"/>
              <a:t>cont</a:t>
            </a:r>
            <a:r>
              <a:rPr lang="da-DK" sz="2400" dirty="0"/>
              <a:t>) Large rate hikes from Fed and ECB, </a:t>
            </a:r>
            <a:r>
              <a:rPr lang="da-DK" sz="2400" dirty="0" err="1"/>
              <a:t>also</a:t>
            </a:r>
            <a:r>
              <a:rPr lang="da-DK" sz="2400" dirty="0"/>
              <a:t> from a </a:t>
            </a:r>
            <a:r>
              <a:rPr lang="da-DK" sz="2400" dirty="0" err="1"/>
              <a:t>historical</a:t>
            </a:r>
            <a:r>
              <a:rPr lang="da-DK" sz="2400" dirty="0"/>
              <a:t> </a:t>
            </a:r>
            <a:r>
              <a:rPr lang="da-DK" sz="2400" dirty="0" err="1"/>
              <a:t>perspective</a:t>
            </a:r>
            <a:r>
              <a:rPr lang="da-DK" sz="2400" dirty="0"/>
              <a:t> (</a:t>
            </a:r>
            <a:r>
              <a:rPr lang="da-DK" sz="2400" dirty="0" err="1"/>
              <a:t>Wicksellian</a:t>
            </a:r>
            <a:r>
              <a:rPr lang="da-DK" sz="2400" dirty="0"/>
              <a:t> </a:t>
            </a:r>
            <a:r>
              <a:rPr lang="da-DK" sz="2400" dirty="0" err="1"/>
              <a:t>theories</a:t>
            </a:r>
            <a:r>
              <a:rPr lang="da-DK" sz="2400" dirty="0"/>
              <a:t> and </a:t>
            </a:r>
            <a:r>
              <a:rPr lang="da-DK" sz="2400" dirty="0" err="1"/>
              <a:t>monetary</a:t>
            </a:r>
            <a:r>
              <a:rPr lang="da-DK" sz="2400" dirty="0"/>
              <a:t> policy </a:t>
            </a:r>
            <a:r>
              <a:rPr lang="da-DK" sz="2400" dirty="0" err="1"/>
              <a:t>shocks</a:t>
            </a:r>
            <a:r>
              <a:rPr lang="da-DK" sz="2400" dirty="0"/>
              <a:t>)</a:t>
            </a:r>
          </a:p>
        </p:txBody>
      </p:sp>
      <p:sp>
        <p:nvSpPr>
          <p:cNvPr id="5" name="Pladsholder til tekst 4">
            <a:extLst>
              <a:ext uri="{FF2B5EF4-FFF2-40B4-BE49-F238E27FC236}">
                <a16:creationId xmlns:a16="http://schemas.microsoft.com/office/drawing/2014/main" id="{C577E095-8776-4446-9E1E-BE3DA4ED9E5F}"/>
              </a:ext>
            </a:extLst>
          </p:cNvPr>
          <p:cNvSpPr>
            <a:spLocks noGrp="1"/>
          </p:cNvSpPr>
          <p:nvPr>
            <p:ph type="body" sz="quarter" idx="19"/>
          </p:nvPr>
        </p:nvSpPr>
        <p:spPr>
          <a:xfrm>
            <a:off x="205116" y="5842369"/>
            <a:ext cx="5580000" cy="133200"/>
          </a:xfrm>
        </p:spPr>
        <p:txBody>
          <a:bodyPr/>
          <a:lstStyle/>
          <a:p>
            <a:r>
              <a:rPr lang="da-DK" dirty="0"/>
              <a:t>Note: Market </a:t>
            </a:r>
            <a:r>
              <a:rPr lang="da-DK" dirty="0" err="1"/>
              <a:t>expectations</a:t>
            </a:r>
            <a:r>
              <a:rPr lang="da-DK" dirty="0"/>
              <a:t> to </a:t>
            </a:r>
            <a:r>
              <a:rPr lang="da-DK" dirty="0" err="1"/>
              <a:t>Federal</a:t>
            </a:r>
            <a:r>
              <a:rPr lang="da-DK" dirty="0"/>
              <a:t> Funds rate per </a:t>
            </a:r>
            <a:r>
              <a:rPr lang="da-DK" dirty="0" err="1"/>
              <a:t>October</a:t>
            </a:r>
            <a:r>
              <a:rPr lang="da-DK" dirty="0"/>
              <a:t> 26th.</a:t>
            </a:r>
            <a:br>
              <a:rPr lang="da-DK" dirty="0"/>
            </a:br>
            <a:r>
              <a:rPr lang="da-DK" dirty="0"/>
              <a:t>Source: </a:t>
            </a:r>
            <a:r>
              <a:rPr lang="da-DK" dirty="0" err="1"/>
              <a:t>Macrobond</a:t>
            </a:r>
            <a:r>
              <a:rPr lang="da-DK" dirty="0"/>
              <a:t> and </a:t>
            </a:r>
            <a:r>
              <a:rPr lang="da-DK" dirty="0" err="1"/>
              <a:t>own</a:t>
            </a:r>
            <a:r>
              <a:rPr lang="da-DK" dirty="0"/>
              <a:t> </a:t>
            </a:r>
            <a:r>
              <a:rPr lang="da-DK" dirty="0" err="1"/>
              <a:t>calculations</a:t>
            </a:r>
            <a:r>
              <a:rPr lang="da-DK" dirty="0"/>
              <a:t>.</a:t>
            </a:r>
          </a:p>
        </p:txBody>
      </p:sp>
      <p:sp>
        <p:nvSpPr>
          <p:cNvPr id="7" name="Pladsholder til slidenummer 6">
            <a:extLst>
              <a:ext uri="{FF2B5EF4-FFF2-40B4-BE49-F238E27FC236}">
                <a16:creationId xmlns:a16="http://schemas.microsoft.com/office/drawing/2014/main" id="{E4204779-FC98-4B08-99DD-D2D605A32DEF}"/>
              </a:ext>
            </a:extLst>
          </p:cNvPr>
          <p:cNvSpPr>
            <a:spLocks noGrp="1"/>
          </p:cNvSpPr>
          <p:nvPr>
            <p:ph type="sldNum" sz="quarter" idx="12"/>
          </p:nvPr>
        </p:nvSpPr>
        <p:spPr/>
        <p:txBody>
          <a:bodyPr/>
          <a:lstStyle/>
          <a:p>
            <a:fld id="{667EC89C-17A0-4E64-A6D2-B825673CEEDF}" type="slidenum">
              <a:rPr lang="da-DK" smtClean="0"/>
              <a:pPr/>
              <a:t>14</a:t>
            </a:fld>
            <a:endParaRPr lang="da-DK"/>
          </a:p>
        </p:txBody>
      </p:sp>
      <p:sp>
        <p:nvSpPr>
          <p:cNvPr id="10" name="Pladsholder til tekst 9">
            <a:extLst>
              <a:ext uri="{FF2B5EF4-FFF2-40B4-BE49-F238E27FC236}">
                <a16:creationId xmlns:a16="http://schemas.microsoft.com/office/drawing/2014/main" id="{5A0E23FA-E646-4014-A153-820C7505E276}"/>
              </a:ext>
            </a:extLst>
          </p:cNvPr>
          <p:cNvSpPr>
            <a:spLocks noGrp="1"/>
          </p:cNvSpPr>
          <p:nvPr>
            <p:ph type="body" sz="quarter" idx="22"/>
          </p:nvPr>
        </p:nvSpPr>
        <p:spPr>
          <a:xfrm>
            <a:off x="6147572" y="5840588"/>
            <a:ext cx="5580000" cy="133262"/>
          </a:xfrm>
        </p:spPr>
        <p:txBody>
          <a:bodyPr/>
          <a:lstStyle/>
          <a:p>
            <a:r>
              <a:rPr lang="da-DK" dirty="0"/>
              <a:t>Note: </a:t>
            </a:r>
            <a:r>
              <a:rPr lang="da-DK" dirty="0" err="1"/>
              <a:t>Periods</a:t>
            </a:r>
            <a:r>
              <a:rPr lang="da-DK" dirty="0"/>
              <a:t> with rate hikes for </a:t>
            </a:r>
            <a:r>
              <a:rPr lang="da-DK" dirty="0" err="1"/>
              <a:t>respectively</a:t>
            </a:r>
            <a:r>
              <a:rPr lang="da-DK" dirty="0"/>
              <a:t> Bundesbank and ECB (Bundesbank for the </a:t>
            </a:r>
            <a:r>
              <a:rPr lang="da-DK" dirty="0" err="1"/>
              <a:t>two</a:t>
            </a:r>
            <a:r>
              <a:rPr lang="da-DK" dirty="0"/>
              <a:t> </a:t>
            </a:r>
            <a:r>
              <a:rPr lang="da-DK" dirty="0" err="1"/>
              <a:t>earliest</a:t>
            </a:r>
            <a:r>
              <a:rPr lang="da-DK" dirty="0"/>
              <a:t> </a:t>
            </a:r>
            <a:r>
              <a:rPr lang="da-DK" dirty="0" err="1"/>
              <a:t>periods</a:t>
            </a:r>
            <a:r>
              <a:rPr lang="da-DK" dirty="0"/>
              <a:t>).</a:t>
            </a:r>
          </a:p>
          <a:p>
            <a:r>
              <a:rPr lang="da-DK" dirty="0" err="1"/>
              <a:t>Dotted</a:t>
            </a:r>
            <a:r>
              <a:rPr lang="da-DK" dirty="0"/>
              <a:t> </a:t>
            </a:r>
            <a:r>
              <a:rPr lang="da-DK" dirty="0" err="1"/>
              <a:t>black</a:t>
            </a:r>
            <a:r>
              <a:rPr lang="da-DK" dirty="0"/>
              <a:t> </a:t>
            </a:r>
            <a:r>
              <a:rPr lang="da-DK" dirty="0" err="1"/>
              <a:t>curve</a:t>
            </a:r>
            <a:r>
              <a:rPr lang="da-DK" dirty="0"/>
              <a:t> </a:t>
            </a:r>
            <a:r>
              <a:rPr lang="da-DK" dirty="0" err="1"/>
              <a:t>represents</a:t>
            </a:r>
            <a:r>
              <a:rPr lang="da-DK" dirty="0"/>
              <a:t> the implicit </a:t>
            </a:r>
            <a:r>
              <a:rPr lang="da-DK" dirty="0" err="1"/>
              <a:t>market</a:t>
            </a:r>
            <a:r>
              <a:rPr lang="da-DK" dirty="0"/>
              <a:t> </a:t>
            </a:r>
            <a:r>
              <a:rPr lang="da-DK" dirty="0" err="1"/>
              <a:t>expectations</a:t>
            </a:r>
            <a:r>
              <a:rPr lang="da-DK" dirty="0"/>
              <a:t> to </a:t>
            </a:r>
            <a:r>
              <a:rPr lang="da-DK" dirty="0" err="1"/>
              <a:t>ECB’s</a:t>
            </a:r>
            <a:r>
              <a:rPr lang="da-DK" dirty="0"/>
              <a:t> future </a:t>
            </a:r>
            <a:r>
              <a:rPr lang="da-DK" dirty="0" err="1"/>
              <a:t>deposit</a:t>
            </a:r>
            <a:r>
              <a:rPr lang="da-DK" dirty="0"/>
              <a:t> </a:t>
            </a:r>
            <a:r>
              <a:rPr lang="da-DK" dirty="0" err="1"/>
              <a:t>facility</a:t>
            </a:r>
            <a:r>
              <a:rPr lang="da-DK" dirty="0"/>
              <a:t> rate per </a:t>
            </a:r>
            <a:r>
              <a:rPr lang="da-DK" dirty="0" err="1"/>
              <a:t>October</a:t>
            </a:r>
            <a:r>
              <a:rPr lang="da-DK" dirty="0"/>
              <a:t> 26th 2022 </a:t>
            </a:r>
            <a:r>
              <a:rPr lang="da-DK" dirty="0" err="1"/>
              <a:t>based</a:t>
            </a:r>
            <a:r>
              <a:rPr lang="da-DK" dirty="0"/>
              <a:t> on the Euro-OIS-forward </a:t>
            </a:r>
            <a:r>
              <a:rPr lang="da-DK" dirty="0" err="1"/>
              <a:t>curve</a:t>
            </a:r>
            <a:r>
              <a:rPr lang="da-DK" dirty="0"/>
              <a:t>. The </a:t>
            </a:r>
            <a:r>
              <a:rPr lang="da-DK" dirty="0" err="1"/>
              <a:t>period</a:t>
            </a:r>
            <a:r>
              <a:rPr lang="da-DK" dirty="0"/>
              <a:t> in the end 1970s </a:t>
            </a:r>
            <a:r>
              <a:rPr lang="da-DK" dirty="0" err="1"/>
              <a:t>reflects</a:t>
            </a:r>
            <a:r>
              <a:rPr lang="da-DK" dirty="0"/>
              <a:t> the </a:t>
            </a:r>
            <a:r>
              <a:rPr lang="da-DK" dirty="0" err="1"/>
              <a:t>first</a:t>
            </a:r>
            <a:r>
              <a:rPr lang="da-DK" dirty="0"/>
              <a:t> </a:t>
            </a:r>
            <a:r>
              <a:rPr lang="da-DK" dirty="0" err="1"/>
              <a:t>period</a:t>
            </a:r>
            <a:r>
              <a:rPr lang="da-DK" dirty="0"/>
              <a:t> of rate hikes.</a:t>
            </a:r>
          </a:p>
          <a:p>
            <a:r>
              <a:rPr lang="da-DK" dirty="0"/>
              <a:t>Source: </a:t>
            </a:r>
            <a:r>
              <a:rPr lang="da-DK" dirty="0" err="1"/>
              <a:t>Macrobond</a:t>
            </a:r>
            <a:r>
              <a:rPr lang="da-DK" dirty="0"/>
              <a:t>, Thomson Reuters, </a:t>
            </a:r>
            <a:r>
              <a:rPr lang="da-DK" dirty="0" err="1"/>
              <a:t>Scanrate</a:t>
            </a:r>
            <a:r>
              <a:rPr lang="da-DK" dirty="0"/>
              <a:t> Rio and </a:t>
            </a:r>
            <a:r>
              <a:rPr lang="da-DK" dirty="0" err="1"/>
              <a:t>Denmark’s</a:t>
            </a:r>
            <a:r>
              <a:rPr lang="da-DK" dirty="0"/>
              <a:t> Nationalbank.</a:t>
            </a:r>
          </a:p>
          <a:p>
            <a:r>
              <a:rPr lang="da-DK" dirty="0"/>
              <a:t>.</a:t>
            </a:r>
          </a:p>
        </p:txBody>
      </p:sp>
      <p:sp>
        <p:nvSpPr>
          <p:cNvPr id="12" name="Pladsholder til indhold 11">
            <a:extLst>
              <a:ext uri="{FF2B5EF4-FFF2-40B4-BE49-F238E27FC236}">
                <a16:creationId xmlns:a16="http://schemas.microsoft.com/office/drawing/2014/main" id="{CD9EFB25-549B-4334-A37C-16EB29A2FD8B}"/>
              </a:ext>
            </a:extLst>
          </p:cNvPr>
          <p:cNvSpPr>
            <a:spLocks noGrp="1"/>
          </p:cNvSpPr>
          <p:nvPr>
            <p:ph sz="quarter" idx="13"/>
          </p:nvPr>
        </p:nvSpPr>
        <p:spPr>
          <a:xfrm>
            <a:off x="6247432" y="1336576"/>
            <a:ext cx="5580000" cy="504056"/>
          </a:xfrm>
        </p:spPr>
        <p:txBody>
          <a:bodyPr rIns="0"/>
          <a:lstStyle/>
          <a:p>
            <a:r>
              <a:rPr lang="da-DK" sz="1400" b="1" dirty="0"/>
              <a:t>ECB has not </a:t>
            </a:r>
            <a:r>
              <a:rPr lang="da-DK" sz="1400" b="1" dirty="0" err="1"/>
              <a:t>previously</a:t>
            </a:r>
            <a:r>
              <a:rPr lang="da-DK" sz="1400" b="1" dirty="0"/>
              <a:t> </a:t>
            </a:r>
            <a:r>
              <a:rPr lang="da-DK" sz="1400" b="1" dirty="0" err="1"/>
              <a:t>increased</a:t>
            </a:r>
            <a:r>
              <a:rPr lang="da-DK" sz="1400" b="1" dirty="0"/>
              <a:t> </a:t>
            </a:r>
            <a:r>
              <a:rPr lang="da-DK" sz="1400" b="1" dirty="0" err="1"/>
              <a:t>their</a:t>
            </a:r>
            <a:r>
              <a:rPr lang="da-DK" sz="1400" b="1" dirty="0"/>
              <a:t> rates </a:t>
            </a:r>
            <a:r>
              <a:rPr lang="da-DK" sz="1400" b="1" dirty="0" err="1"/>
              <a:t>this</a:t>
            </a:r>
            <a:r>
              <a:rPr lang="da-DK" sz="1400" b="1" dirty="0"/>
              <a:t> fast</a:t>
            </a:r>
          </a:p>
        </p:txBody>
      </p:sp>
      <p:sp>
        <p:nvSpPr>
          <p:cNvPr id="21" name="Pladsholder til indhold 20">
            <a:extLst>
              <a:ext uri="{FF2B5EF4-FFF2-40B4-BE49-F238E27FC236}">
                <a16:creationId xmlns:a16="http://schemas.microsoft.com/office/drawing/2014/main" id="{7EE34168-E945-437F-BD35-A8266B5B616C}"/>
              </a:ext>
            </a:extLst>
          </p:cNvPr>
          <p:cNvSpPr>
            <a:spLocks noGrp="1"/>
          </p:cNvSpPr>
          <p:nvPr>
            <p:ph sz="quarter" idx="20"/>
          </p:nvPr>
        </p:nvSpPr>
        <p:spPr>
          <a:xfrm>
            <a:off x="483951" y="1336576"/>
            <a:ext cx="5211491" cy="576064"/>
          </a:xfrm>
        </p:spPr>
        <p:txBody>
          <a:bodyPr tIns="72000" rIns="0"/>
          <a:lstStyle/>
          <a:p>
            <a:r>
              <a:rPr lang="da-DK" sz="1400" b="1" dirty="0"/>
              <a:t>The pace of </a:t>
            </a:r>
            <a:r>
              <a:rPr lang="da-DK" sz="1400" b="1" dirty="0" err="1"/>
              <a:t>Fed’s</a:t>
            </a:r>
            <a:r>
              <a:rPr lang="da-DK" sz="1400" b="1" dirty="0"/>
              <a:t> rate hikes is the fastest </a:t>
            </a:r>
            <a:r>
              <a:rPr lang="da-DK" sz="1400" b="1" dirty="0" err="1"/>
              <a:t>since</a:t>
            </a:r>
            <a:r>
              <a:rPr lang="da-DK" sz="1400" b="1" dirty="0"/>
              <a:t> the 1970s</a:t>
            </a:r>
          </a:p>
        </p:txBody>
      </p:sp>
      <p:pic>
        <p:nvPicPr>
          <p:cNvPr id="8" name="Billede 7">
            <a:extLst>
              <a:ext uri="{FF2B5EF4-FFF2-40B4-BE49-F238E27FC236}">
                <a16:creationId xmlns:a16="http://schemas.microsoft.com/office/drawing/2014/main" id="{EA645F70-6D46-4180-9E58-3E04EB051A81}"/>
              </a:ext>
            </a:extLst>
          </p:cNvPr>
          <p:cNvPicPr>
            <a:picLocks noChangeAspect="1"/>
          </p:cNvPicPr>
          <p:nvPr/>
        </p:nvPicPr>
        <p:blipFill>
          <a:blip r:embed="rId4"/>
          <a:stretch>
            <a:fillRect/>
          </a:stretch>
        </p:blipFill>
        <p:spPr>
          <a:xfrm>
            <a:off x="483951" y="1759221"/>
            <a:ext cx="5269992" cy="4020312"/>
          </a:xfrm>
          <a:prstGeom prst="rect">
            <a:avLst/>
          </a:prstGeom>
        </p:spPr>
      </p:pic>
    </p:spTree>
    <p:extLst>
      <p:ext uri="{BB962C8B-B14F-4D97-AF65-F5344CB8AC3E}">
        <p14:creationId xmlns:p14="http://schemas.microsoft.com/office/powerpoint/2010/main" val="20443163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Billede 13">
            <a:extLst>
              <a:ext uri="{FF2B5EF4-FFF2-40B4-BE49-F238E27FC236}">
                <a16:creationId xmlns:a16="http://schemas.microsoft.com/office/drawing/2014/main" id="{08A8DFC0-559C-48D7-8E7F-95ABE8ED5FB8}"/>
              </a:ext>
            </a:extLst>
          </p:cNvPr>
          <p:cNvPicPr>
            <a:picLocks noChangeAspect="1"/>
          </p:cNvPicPr>
          <p:nvPr/>
        </p:nvPicPr>
        <p:blipFill>
          <a:blip r:embed="rId3"/>
          <a:stretch>
            <a:fillRect/>
          </a:stretch>
        </p:blipFill>
        <p:spPr>
          <a:xfrm>
            <a:off x="4179426" y="1764506"/>
            <a:ext cx="3602736" cy="3962400"/>
          </a:xfrm>
          <a:prstGeom prst="rect">
            <a:avLst/>
          </a:prstGeom>
        </p:spPr>
      </p:pic>
      <p:sp>
        <p:nvSpPr>
          <p:cNvPr id="2" name="Title 1">
            <a:extLst>
              <a:ext uri="{FF2B5EF4-FFF2-40B4-BE49-F238E27FC236}">
                <a16:creationId xmlns:a16="http://schemas.microsoft.com/office/drawing/2014/main" id="{70A0ADEE-9526-405F-A8CD-199FA68AC1A8}"/>
              </a:ext>
            </a:extLst>
          </p:cNvPr>
          <p:cNvSpPr>
            <a:spLocks noGrp="1"/>
          </p:cNvSpPr>
          <p:nvPr>
            <p:ph type="title"/>
          </p:nvPr>
        </p:nvSpPr>
        <p:spPr>
          <a:xfrm>
            <a:off x="407965" y="262678"/>
            <a:ext cx="11340000" cy="813600"/>
          </a:xfrm>
        </p:spPr>
        <p:txBody>
          <a:bodyPr/>
          <a:lstStyle/>
          <a:p>
            <a:r>
              <a:rPr lang="da-DK" sz="2400" dirty="0" err="1"/>
              <a:t>Where</a:t>
            </a:r>
            <a:r>
              <a:rPr lang="da-DK" sz="2400" dirty="0"/>
              <a:t> </a:t>
            </a:r>
            <a:r>
              <a:rPr lang="da-DK" sz="2400" dirty="0" err="1"/>
              <a:t>are</a:t>
            </a:r>
            <a:r>
              <a:rPr lang="da-DK" sz="2400" dirty="0"/>
              <a:t> </a:t>
            </a:r>
            <a:r>
              <a:rPr lang="da-DK" sz="2400" dirty="0" err="1"/>
              <a:t>we</a:t>
            </a:r>
            <a:r>
              <a:rPr lang="da-DK" sz="2400" dirty="0"/>
              <a:t> </a:t>
            </a:r>
            <a:r>
              <a:rPr lang="da-DK" sz="2400" dirty="0" err="1"/>
              <a:t>heading</a:t>
            </a:r>
            <a:r>
              <a:rPr lang="da-DK" sz="2400" dirty="0"/>
              <a:t> 4) - Global </a:t>
            </a:r>
            <a:r>
              <a:rPr lang="da-DK" sz="2400" dirty="0" err="1"/>
              <a:t>supply</a:t>
            </a:r>
            <a:r>
              <a:rPr lang="da-DK" sz="2400" dirty="0"/>
              <a:t> </a:t>
            </a:r>
            <a:r>
              <a:rPr lang="da-DK" sz="2400" dirty="0" err="1"/>
              <a:t>chains</a:t>
            </a:r>
            <a:r>
              <a:rPr lang="da-DK" sz="2400" dirty="0"/>
              <a:t> </a:t>
            </a:r>
            <a:r>
              <a:rPr lang="da-DK" sz="2400" dirty="0" err="1"/>
              <a:t>are</a:t>
            </a:r>
            <a:r>
              <a:rPr lang="da-DK" sz="2400" dirty="0"/>
              <a:t> </a:t>
            </a:r>
            <a:r>
              <a:rPr lang="da-DK" sz="2400" dirty="0" err="1"/>
              <a:t>improving</a:t>
            </a:r>
            <a:r>
              <a:rPr lang="da-DK" sz="2400" dirty="0"/>
              <a:t> </a:t>
            </a:r>
            <a:br>
              <a:rPr lang="da-DK" sz="2400" dirty="0"/>
            </a:br>
            <a:r>
              <a:rPr lang="da-DK" sz="2400" dirty="0"/>
              <a:t>(global </a:t>
            </a:r>
            <a:r>
              <a:rPr lang="da-DK" sz="2400" dirty="0" err="1"/>
              <a:t>economy</a:t>
            </a:r>
            <a:r>
              <a:rPr lang="da-DK" sz="2400" dirty="0"/>
              <a:t> at </a:t>
            </a:r>
            <a:r>
              <a:rPr lang="da-DK" sz="2400" dirty="0" err="1"/>
              <a:t>less</a:t>
            </a:r>
            <a:r>
              <a:rPr lang="da-DK" sz="2400" dirty="0"/>
              <a:t> </a:t>
            </a:r>
            <a:r>
              <a:rPr lang="da-DK" sz="2400" dirty="0" err="1"/>
              <a:t>steep</a:t>
            </a:r>
            <a:r>
              <a:rPr lang="da-DK" sz="2400" dirty="0"/>
              <a:t> end of </a:t>
            </a:r>
            <a:r>
              <a:rPr lang="da-DK" sz="2400" dirty="0" err="1"/>
              <a:t>aggregate</a:t>
            </a:r>
            <a:r>
              <a:rPr lang="da-DK" sz="2400" dirty="0"/>
              <a:t> </a:t>
            </a:r>
            <a:r>
              <a:rPr lang="da-DK" sz="2400" dirty="0" err="1"/>
              <a:t>supply</a:t>
            </a:r>
            <a:r>
              <a:rPr lang="da-DK" sz="2400" dirty="0"/>
              <a:t> </a:t>
            </a:r>
            <a:r>
              <a:rPr lang="da-DK" sz="2400" dirty="0" err="1"/>
              <a:t>curve</a:t>
            </a:r>
            <a:r>
              <a:rPr lang="da-DK" sz="2400" dirty="0"/>
              <a:t>) </a:t>
            </a:r>
            <a:endParaRPr lang="en-US" sz="2400" dirty="0"/>
          </a:p>
        </p:txBody>
      </p:sp>
      <p:sp>
        <p:nvSpPr>
          <p:cNvPr id="5" name="Slide Number Placeholder 4">
            <a:extLst>
              <a:ext uri="{FF2B5EF4-FFF2-40B4-BE49-F238E27FC236}">
                <a16:creationId xmlns:a16="http://schemas.microsoft.com/office/drawing/2014/main" id="{0A13AFCD-4D3B-4859-B0E7-B875F1AF31C1}"/>
              </a:ext>
            </a:extLst>
          </p:cNvPr>
          <p:cNvSpPr>
            <a:spLocks noGrp="1"/>
          </p:cNvSpPr>
          <p:nvPr>
            <p:ph type="sldNum" sz="quarter" idx="12"/>
          </p:nvPr>
        </p:nvSpPr>
        <p:spPr>
          <a:xfrm>
            <a:off x="9065114" y="6451200"/>
            <a:ext cx="2682851" cy="180000"/>
          </a:xfrm>
        </p:spPr>
        <p:txBody>
          <a:bodyPr/>
          <a:lstStyle/>
          <a:p>
            <a:fld id="{667EC89C-17A0-4E64-A6D2-B825673CEEDF}" type="slidenum">
              <a:rPr lang="da-DK" smtClean="0"/>
              <a:pPr/>
              <a:t>15</a:t>
            </a:fld>
            <a:endParaRPr lang="da-DK" dirty="0"/>
          </a:p>
        </p:txBody>
      </p:sp>
      <p:sp>
        <p:nvSpPr>
          <p:cNvPr id="6" name="Tekstfelt 17">
            <a:extLst>
              <a:ext uri="{FF2B5EF4-FFF2-40B4-BE49-F238E27FC236}">
                <a16:creationId xmlns:a16="http://schemas.microsoft.com/office/drawing/2014/main" id="{C482A6E9-A71F-48CA-B83D-E4330156F4DC}"/>
              </a:ext>
            </a:extLst>
          </p:cNvPr>
          <p:cNvSpPr txBox="1"/>
          <p:nvPr/>
        </p:nvSpPr>
        <p:spPr>
          <a:xfrm>
            <a:off x="422063" y="1307842"/>
            <a:ext cx="3567980" cy="216024"/>
          </a:xfrm>
          <a:prstGeom prst="rect">
            <a:avLst/>
          </a:prstGeom>
          <a:noFill/>
        </p:spPr>
        <p:txBody>
          <a:bodyPr wrap="square" lIns="0" tIns="0" rIns="0" bIns="0" rtlCol="0">
            <a:noAutofit/>
          </a:bodyPr>
          <a:lstStyle/>
          <a:p>
            <a:r>
              <a:rPr lang="da-DK" sz="1400" b="1" dirty="0"/>
              <a:t>Growth of container shipping rates has fallen </a:t>
            </a:r>
            <a:r>
              <a:rPr lang="da-DK" sz="1400" b="1" dirty="0" err="1"/>
              <a:t>recently</a:t>
            </a:r>
            <a:endParaRPr lang="da-DK" sz="1400" dirty="0"/>
          </a:p>
        </p:txBody>
      </p:sp>
      <p:sp>
        <p:nvSpPr>
          <p:cNvPr id="7" name="Tekstfelt 17">
            <a:extLst>
              <a:ext uri="{FF2B5EF4-FFF2-40B4-BE49-F238E27FC236}">
                <a16:creationId xmlns:a16="http://schemas.microsoft.com/office/drawing/2014/main" id="{C52017A3-9E3D-4407-9658-E9F1C8EFE162}"/>
              </a:ext>
            </a:extLst>
          </p:cNvPr>
          <p:cNvSpPr txBox="1"/>
          <p:nvPr/>
        </p:nvSpPr>
        <p:spPr>
          <a:xfrm>
            <a:off x="4179426" y="1307842"/>
            <a:ext cx="3550872" cy="216024"/>
          </a:xfrm>
          <a:prstGeom prst="rect">
            <a:avLst/>
          </a:prstGeom>
          <a:noFill/>
        </p:spPr>
        <p:txBody>
          <a:bodyPr wrap="square" lIns="0" tIns="0" rIns="0" bIns="0" rtlCol="0">
            <a:noAutofit/>
          </a:bodyPr>
          <a:lstStyle/>
          <a:p>
            <a:pPr>
              <a:buNone/>
            </a:pPr>
            <a:r>
              <a:rPr lang="da-DK" sz="1400" b="1" dirty="0"/>
              <a:t>Delivery times have </a:t>
            </a:r>
            <a:r>
              <a:rPr lang="da-DK" sz="1400" b="1" dirty="0" err="1"/>
              <a:t>improved</a:t>
            </a:r>
            <a:endParaRPr lang="da-DK" sz="1400" b="1" dirty="0"/>
          </a:p>
        </p:txBody>
      </p:sp>
      <p:sp>
        <p:nvSpPr>
          <p:cNvPr id="8" name="Tekstfelt 17">
            <a:extLst>
              <a:ext uri="{FF2B5EF4-FFF2-40B4-BE49-F238E27FC236}">
                <a16:creationId xmlns:a16="http://schemas.microsoft.com/office/drawing/2014/main" id="{E593AFDD-403B-44E2-BC74-7AD3C20FD3DF}"/>
              </a:ext>
            </a:extLst>
          </p:cNvPr>
          <p:cNvSpPr txBox="1"/>
          <p:nvPr/>
        </p:nvSpPr>
        <p:spPr>
          <a:xfrm>
            <a:off x="7987676" y="1307842"/>
            <a:ext cx="3312368" cy="216024"/>
          </a:xfrm>
          <a:prstGeom prst="rect">
            <a:avLst/>
          </a:prstGeom>
          <a:noFill/>
        </p:spPr>
        <p:txBody>
          <a:bodyPr wrap="square" lIns="0" tIns="0" rIns="0" bIns="0" rtlCol="0">
            <a:noAutofit/>
          </a:bodyPr>
          <a:lstStyle/>
          <a:p>
            <a:r>
              <a:rPr lang="da-DK" sz="1400" b="1" dirty="0"/>
              <a:t>Inflation in air </a:t>
            </a:r>
            <a:r>
              <a:rPr lang="da-DK" sz="1400" b="1" dirty="0" err="1"/>
              <a:t>freight</a:t>
            </a:r>
            <a:r>
              <a:rPr lang="da-DK" sz="1400" b="1" dirty="0"/>
              <a:t> </a:t>
            </a:r>
            <a:r>
              <a:rPr lang="da-DK" sz="1400" b="1" dirty="0" err="1"/>
              <a:t>prices</a:t>
            </a:r>
            <a:r>
              <a:rPr lang="da-DK" sz="1400" b="1" dirty="0"/>
              <a:t> have </a:t>
            </a:r>
            <a:r>
              <a:rPr lang="da-DK" sz="1400" b="1" dirty="0" err="1"/>
              <a:t>dropped</a:t>
            </a:r>
            <a:r>
              <a:rPr lang="da-DK" sz="1400" b="1" dirty="0"/>
              <a:t> </a:t>
            </a:r>
            <a:r>
              <a:rPr lang="da-DK" sz="1400" b="1" dirty="0" err="1"/>
              <a:t>recently</a:t>
            </a:r>
            <a:r>
              <a:rPr lang="da-DK" sz="1400" b="1" dirty="0"/>
              <a:t> </a:t>
            </a:r>
          </a:p>
        </p:txBody>
      </p:sp>
      <p:sp>
        <p:nvSpPr>
          <p:cNvPr id="15" name="Pladsholder til tekst 20">
            <a:extLst>
              <a:ext uri="{FF2B5EF4-FFF2-40B4-BE49-F238E27FC236}">
                <a16:creationId xmlns:a16="http://schemas.microsoft.com/office/drawing/2014/main" id="{6B480629-CCCB-4485-80BD-9D452DC72E5E}"/>
              </a:ext>
            </a:extLst>
          </p:cNvPr>
          <p:cNvSpPr txBox="1">
            <a:spLocks/>
          </p:cNvSpPr>
          <p:nvPr/>
        </p:nvSpPr>
        <p:spPr>
          <a:xfrm>
            <a:off x="6236889" y="5889162"/>
            <a:ext cx="5580000" cy="180000"/>
          </a:xfrm>
          <a:prstGeom prst="rect">
            <a:avLst/>
          </a:prstGeom>
        </p:spPr>
        <p:txBody>
          <a:bodyPr/>
          <a:lstStyle>
            <a:lvl1pPr marL="0" indent="0" algn="l" defTabSz="914400" rtl="0" eaLnBrk="1" latinLnBrk="0" hangingPunct="1">
              <a:lnSpc>
                <a:spcPct val="99000"/>
              </a:lnSpc>
              <a:spcBef>
                <a:spcPts val="2000"/>
              </a:spcBef>
              <a:buFont typeface="Arial" panose="020B0604020202020204" pitchFamily="34" charset="0"/>
              <a:buChar char="​"/>
              <a:defRPr sz="2200" kern="1200">
                <a:solidFill>
                  <a:schemeClr val="tx1"/>
                </a:solidFill>
                <a:latin typeface="+mn-lt"/>
                <a:ea typeface="+mn-ea"/>
                <a:cs typeface="+mn-cs"/>
              </a:defRPr>
            </a:lvl1pPr>
            <a:lvl2pPr marL="230400" indent="-230400" algn="l" defTabSz="914400" rtl="0" eaLnBrk="1" latinLnBrk="0" hangingPunct="1">
              <a:lnSpc>
                <a:spcPct val="99000"/>
              </a:lnSpc>
              <a:spcBef>
                <a:spcPts val="2000"/>
              </a:spcBef>
              <a:buFont typeface="Arial" panose="020B0604020202020204" pitchFamily="34" charset="0"/>
              <a:buChar char="•"/>
              <a:defRPr sz="2200" kern="1200">
                <a:solidFill>
                  <a:schemeClr val="tx1"/>
                </a:solidFill>
                <a:latin typeface="+mn-lt"/>
                <a:ea typeface="+mn-ea"/>
                <a:cs typeface="+mn-cs"/>
              </a:defRPr>
            </a:lvl2pPr>
            <a:lvl3pPr marL="540000" indent="-180000" algn="l" defTabSz="914400" rtl="0" eaLnBrk="1" latinLnBrk="0" hangingPunct="1">
              <a:lnSpc>
                <a:spcPct val="99000"/>
              </a:lnSpc>
              <a:spcBef>
                <a:spcPts val="500"/>
              </a:spcBef>
              <a:buFont typeface="Arial" panose="020B0604020202020204" pitchFamily="34" charset="0"/>
              <a:buChar char="•"/>
              <a:defRPr sz="1800" kern="1200">
                <a:solidFill>
                  <a:schemeClr val="tx1"/>
                </a:solidFill>
                <a:latin typeface="+mn-lt"/>
                <a:ea typeface="+mn-ea"/>
                <a:cs typeface="+mn-cs"/>
              </a:defRPr>
            </a:lvl3pPr>
            <a:lvl4pPr marL="900000" indent="-180000" algn="l" defTabSz="914400" rtl="0" eaLnBrk="1" latinLnBrk="0" hangingPunct="1">
              <a:lnSpc>
                <a:spcPct val="99000"/>
              </a:lnSpc>
              <a:spcBef>
                <a:spcPts val="500"/>
              </a:spcBef>
              <a:buFont typeface="Arial" panose="020B0604020202020204" pitchFamily="34" charset="0"/>
              <a:buChar char="•"/>
              <a:defRPr sz="1500" kern="1200">
                <a:solidFill>
                  <a:schemeClr val="tx1"/>
                </a:solidFill>
                <a:latin typeface="+mn-lt"/>
                <a:ea typeface="+mn-ea"/>
                <a:cs typeface="+mn-cs"/>
              </a:defRPr>
            </a:lvl4pPr>
            <a:lvl5pPr marL="1260000" indent="-180000" algn="l" defTabSz="914400" rtl="0" eaLnBrk="1" latinLnBrk="0" hangingPunct="1">
              <a:lnSpc>
                <a:spcPct val="99000"/>
              </a:lnSpc>
              <a:spcBef>
                <a:spcPts val="500"/>
              </a:spcBef>
              <a:buFont typeface="Arial" panose="020B0604020202020204" pitchFamily="34" charset="0"/>
              <a:buChar char="•"/>
              <a:defRPr sz="1200" kern="1200">
                <a:solidFill>
                  <a:schemeClr val="tx1"/>
                </a:solidFill>
                <a:latin typeface="+mn-lt"/>
                <a:ea typeface="+mn-ea"/>
                <a:cs typeface="+mn-cs"/>
              </a:defRPr>
            </a:lvl5pPr>
            <a:lvl6pPr marL="1620000" indent="-180000" algn="l" defTabSz="914400" rtl="0" eaLnBrk="1" latinLnBrk="0" hangingPunct="1">
              <a:lnSpc>
                <a:spcPct val="99000"/>
              </a:lnSpc>
              <a:spcBef>
                <a:spcPts val="500"/>
              </a:spcBef>
              <a:buFont typeface="Arial" panose="020B0604020202020204" pitchFamily="34" charset="0"/>
              <a:buChar char="•"/>
              <a:defRPr sz="1000" kern="1200" baseline="0">
                <a:solidFill>
                  <a:schemeClr val="tx1"/>
                </a:solidFill>
                <a:latin typeface="+mn-lt"/>
                <a:ea typeface="+mn-ea"/>
                <a:cs typeface="+mn-cs"/>
              </a:defRPr>
            </a:lvl6pPr>
            <a:lvl7pPr marL="1620000" indent="-180000" algn="l" defTabSz="914400" rtl="0" eaLnBrk="1" latinLnBrk="0" hangingPunct="1">
              <a:lnSpc>
                <a:spcPct val="99000"/>
              </a:lnSpc>
              <a:spcBef>
                <a:spcPts val="500"/>
              </a:spcBef>
              <a:buFont typeface="Arial" panose="020B0604020202020204" pitchFamily="34" charset="0"/>
              <a:buChar char="•"/>
              <a:defRPr sz="1000" kern="1200">
                <a:solidFill>
                  <a:schemeClr val="tx1"/>
                </a:solidFill>
                <a:latin typeface="+mn-lt"/>
                <a:ea typeface="+mn-ea"/>
                <a:cs typeface="+mn-cs"/>
              </a:defRPr>
            </a:lvl7pPr>
            <a:lvl8pPr marL="1620000" indent="-180000" algn="l" defTabSz="914400" rtl="0" eaLnBrk="1" latinLnBrk="0" hangingPunct="1">
              <a:lnSpc>
                <a:spcPct val="99000"/>
              </a:lnSpc>
              <a:spcBef>
                <a:spcPts val="500"/>
              </a:spcBef>
              <a:buFont typeface="Arial" panose="020B0604020202020204" pitchFamily="34" charset="0"/>
              <a:buChar char="•"/>
              <a:defRPr sz="1000" kern="1200">
                <a:solidFill>
                  <a:schemeClr val="tx1"/>
                </a:solidFill>
                <a:latin typeface="+mn-lt"/>
                <a:ea typeface="+mn-ea"/>
                <a:cs typeface="+mn-cs"/>
              </a:defRPr>
            </a:lvl8pPr>
            <a:lvl9pPr marL="1620000" indent="-180000" algn="l" defTabSz="914400" rtl="0" eaLnBrk="1" latinLnBrk="0" hangingPunct="1">
              <a:lnSpc>
                <a:spcPct val="99000"/>
              </a:lnSpc>
              <a:spcBef>
                <a:spcPts val="500"/>
              </a:spcBef>
              <a:buFont typeface="Arial" panose="020B0604020202020204" pitchFamily="34" charset="0"/>
              <a:buChar char="•"/>
              <a:defRPr sz="1000" kern="1200">
                <a:solidFill>
                  <a:schemeClr val="tx1"/>
                </a:solidFill>
                <a:latin typeface="+mn-lt"/>
                <a:ea typeface="+mn-ea"/>
                <a:cs typeface="+mn-cs"/>
              </a:defRPr>
            </a:lvl9pPr>
          </a:lstStyle>
          <a:p>
            <a:pPr algn="r"/>
            <a:r>
              <a:rPr lang="da-DK" sz="800" dirty="0"/>
              <a:t>Note: </a:t>
            </a:r>
            <a:r>
              <a:rPr lang="en-GB" sz="800" dirty="0"/>
              <a:t>Note: Delivery times are constructed via PMI. Delivery times have been inverted such that readings above 50 indicate longer delivery times.</a:t>
            </a:r>
          </a:p>
          <a:p>
            <a:endParaRPr lang="da-DK" dirty="0"/>
          </a:p>
        </p:txBody>
      </p:sp>
      <p:sp>
        <p:nvSpPr>
          <p:cNvPr id="17" name="Pladsholder til tekst 20">
            <a:extLst>
              <a:ext uri="{FF2B5EF4-FFF2-40B4-BE49-F238E27FC236}">
                <a16:creationId xmlns:a16="http://schemas.microsoft.com/office/drawing/2014/main" id="{A92FBD02-6F38-41AE-B884-C1606EA74FF7}"/>
              </a:ext>
            </a:extLst>
          </p:cNvPr>
          <p:cNvSpPr txBox="1">
            <a:spLocks/>
          </p:cNvSpPr>
          <p:nvPr/>
        </p:nvSpPr>
        <p:spPr>
          <a:xfrm>
            <a:off x="6261417" y="6119284"/>
            <a:ext cx="5580000" cy="133262"/>
          </a:xfrm>
          <a:prstGeom prst="rect">
            <a:avLst/>
          </a:prstGeom>
        </p:spPr>
        <p:txBody>
          <a:bodyPr/>
          <a:lstStyle>
            <a:lvl1pPr marL="0" indent="0" algn="l" defTabSz="914400" rtl="0" eaLnBrk="1" latinLnBrk="0" hangingPunct="1">
              <a:lnSpc>
                <a:spcPct val="99000"/>
              </a:lnSpc>
              <a:spcBef>
                <a:spcPts val="2000"/>
              </a:spcBef>
              <a:buFont typeface="Arial" panose="020B0604020202020204" pitchFamily="34" charset="0"/>
              <a:buChar char="​"/>
              <a:defRPr sz="2200" kern="1200">
                <a:solidFill>
                  <a:schemeClr val="tx1"/>
                </a:solidFill>
                <a:latin typeface="+mn-lt"/>
                <a:ea typeface="+mn-ea"/>
                <a:cs typeface="+mn-cs"/>
              </a:defRPr>
            </a:lvl1pPr>
            <a:lvl2pPr marL="230400" indent="-230400" algn="l" defTabSz="914400" rtl="0" eaLnBrk="1" latinLnBrk="0" hangingPunct="1">
              <a:lnSpc>
                <a:spcPct val="99000"/>
              </a:lnSpc>
              <a:spcBef>
                <a:spcPts val="2000"/>
              </a:spcBef>
              <a:buFont typeface="Arial" panose="020B0604020202020204" pitchFamily="34" charset="0"/>
              <a:buChar char="•"/>
              <a:defRPr sz="2200" kern="1200">
                <a:solidFill>
                  <a:schemeClr val="tx1"/>
                </a:solidFill>
                <a:latin typeface="+mn-lt"/>
                <a:ea typeface="+mn-ea"/>
                <a:cs typeface="+mn-cs"/>
              </a:defRPr>
            </a:lvl2pPr>
            <a:lvl3pPr marL="540000" indent="-180000" algn="l" defTabSz="914400" rtl="0" eaLnBrk="1" latinLnBrk="0" hangingPunct="1">
              <a:lnSpc>
                <a:spcPct val="99000"/>
              </a:lnSpc>
              <a:spcBef>
                <a:spcPts val="500"/>
              </a:spcBef>
              <a:buFont typeface="Arial" panose="020B0604020202020204" pitchFamily="34" charset="0"/>
              <a:buChar char="•"/>
              <a:defRPr sz="1800" kern="1200">
                <a:solidFill>
                  <a:schemeClr val="tx1"/>
                </a:solidFill>
                <a:latin typeface="+mn-lt"/>
                <a:ea typeface="+mn-ea"/>
                <a:cs typeface="+mn-cs"/>
              </a:defRPr>
            </a:lvl3pPr>
            <a:lvl4pPr marL="900000" indent="-180000" algn="l" defTabSz="914400" rtl="0" eaLnBrk="1" latinLnBrk="0" hangingPunct="1">
              <a:lnSpc>
                <a:spcPct val="99000"/>
              </a:lnSpc>
              <a:spcBef>
                <a:spcPts val="500"/>
              </a:spcBef>
              <a:buFont typeface="Arial" panose="020B0604020202020204" pitchFamily="34" charset="0"/>
              <a:buChar char="•"/>
              <a:defRPr sz="1500" kern="1200">
                <a:solidFill>
                  <a:schemeClr val="tx1"/>
                </a:solidFill>
                <a:latin typeface="+mn-lt"/>
                <a:ea typeface="+mn-ea"/>
                <a:cs typeface="+mn-cs"/>
              </a:defRPr>
            </a:lvl4pPr>
            <a:lvl5pPr marL="1260000" indent="-180000" algn="l" defTabSz="914400" rtl="0" eaLnBrk="1" latinLnBrk="0" hangingPunct="1">
              <a:lnSpc>
                <a:spcPct val="99000"/>
              </a:lnSpc>
              <a:spcBef>
                <a:spcPts val="500"/>
              </a:spcBef>
              <a:buFont typeface="Arial" panose="020B0604020202020204" pitchFamily="34" charset="0"/>
              <a:buChar char="•"/>
              <a:defRPr sz="1200" kern="1200">
                <a:solidFill>
                  <a:schemeClr val="tx1"/>
                </a:solidFill>
                <a:latin typeface="+mn-lt"/>
                <a:ea typeface="+mn-ea"/>
                <a:cs typeface="+mn-cs"/>
              </a:defRPr>
            </a:lvl5pPr>
            <a:lvl6pPr marL="1620000" indent="-180000" algn="l" defTabSz="914400" rtl="0" eaLnBrk="1" latinLnBrk="0" hangingPunct="1">
              <a:lnSpc>
                <a:spcPct val="99000"/>
              </a:lnSpc>
              <a:spcBef>
                <a:spcPts val="500"/>
              </a:spcBef>
              <a:buFont typeface="Arial" panose="020B0604020202020204" pitchFamily="34" charset="0"/>
              <a:buChar char="•"/>
              <a:defRPr sz="1000" kern="1200" baseline="0">
                <a:solidFill>
                  <a:schemeClr val="tx1"/>
                </a:solidFill>
                <a:latin typeface="+mn-lt"/>
                <a:ea typeface="+mn-ea"/>
                <a:cs typeface="+mn-cs"/>
              </a:defRPr>
            </a:lvl6pPr>
            <a:lvl7pPr marL="1620000" indent="-180000" algn="l" defTabSz="914400" rtl="0" eaLnBrk="1" latinLnBrk="0" hangingPunct="1">
              <a:lnSpc>
                <a:spcPct val="99000"/>
              </a:lnSpc>
              <a:spcBef>
                <a:spcPts val="500"/>
              </a:spcBef>
              <a:buFont typeface="Arial" panose="020B0604020202020204" pitchFamily="34" charset="0"/>
              <a:buChar char="•"/>
              <a:defRPr sz="1000" kern="1200">
                <a:solidFill>
                  <a:schemeClr val="tx1"/>
                </a:solidFill>
                <a:latin typeface="+mn-lt"/>
                <a:ea typeface="+mn-ea"/>
                <a:cs typeface="+mn-cs"/>
              </a:defRPr>
            </a:lvl7pPr>
            <a:lvl8pPr marL="1620000" indent="-180000" algn="l" defTabSz="914400" rtl="0" eaLnBrk="1" latinLnBrk="0" hangingPunct="1">
              <a:lnSpc>
                <a:spcPct val="99000"/>
              </a:lnSpc>
              <a:spcBef>
                <a:spcPts val="500"/>
              </a:spcBef>
              <a:buFont typeface="Arial" panose="020B0604020202020204" pitchFamily="34" charset="0"/>
              <a:buChar char="•"/>
              <a:defRPr sz="1000" kern="1200">
                <a:solidFill>
                  <a:schemeClr val="tx1"/>
                </a:solidFill>
                <a:latin typeface="+mn-lt"/>
                <a:ea typeface="+mn-ea"/>
                <a:cs typeface="+mn-cs"/>
              </a:defRPr>
            </a:lvl8pPr>
            <a:lvl9pPr marL="1620000" indent="-180000" algn="l" defTabSz="914400" rtl="0" eaLnBrk="1" latinLnBrk="0" hangingPunct="1">
              <a:lnSpc>
                <a:spcPct val="99000"/>
              </a:lnSpc>
              <a:spcBef>
                <a:spcPts val="500"/>
              </a:spcBef>
              <a:buFont typeface="Arial" panose="020B0604020202020204" pitchFamily="34" charset="0"/>
              <a:buChar char="•"/>
              <a:defRPr sz="1000" kern="1200">
                <a:solidFill>
                  <a:schemeClr val="tx1"/>
                </a:solidFill>
                <a:latin typeface="+mn-lt"/>
                <a:ea typeface="+mn-ea"/>
                <a:cs typeface="+mn-cs"/>
              </a:defRPr>
            </a:lvl9pPr>
          </a:lstStyle>
          <a:p>
            <a:pPr algn="r"/>
            <a:r>
              <a:rPr lang="da-DK" sz="800" dirty="0"/>
              <a:t>Source: </a:t>
            </a:r>
            <a:r>
              <a:rPr lang="da-DK" sz="800" dirty="0" err="1"/>
              <a:t>Macrobond</a:t>
            </a:r>
            <a:r>
              <a:rPr lang="da-DK" sz="800" dirty="0"/>
              <a:t>.</a:t>
            </a:r>
          </a:p>
          <a:p>
            <a:endParaRPr lang="da-DK" dirty="0"/>
          </a:p>
        </p:txBody>
      </p:sp>
      <p:pic>
        <p:nvPicPr>
          <p:cNvPr id="3" name="Billede 2">
            <a:extLst>
              <a:ext uri="{FF2B5EF4-FFF2-40B4-BE49-F238E27FC236}">
                <a16:creationId xmlns:a16="http://schemas.microsoft.com/office/drawing/2014/main" id="{AD508EB9-6832-4CAD-8C4B-0EBEE75A6DE8}"/>
              </a:ext>
            </a:extLst>
          </p:cNvPr>
          <p:cNvPicPr>
            <a:picLocks noChangeAspect="1"/>
          </p:cNvPicPr>
          <p:nvPr/>
        </p:nvPicPr>
        <p:blipFill>
          <a:blip r:embed="rId4"/>
          <a:stretch>
            <a:fillRect/>
          </a:stretch>
        </p:blipFill>
        <p:spPr>
          <a:xfrm>
            <a:off x="407965" y="1770567"/>
            <a:ext cx="3603048" cy="3895682"/>
          </a:xfrm>
          <a:prstGeom prst="rect">
            <a:avLst/>
          </a:prstGeom>
        </p:spPr>
      </p:pic>
      <p:pic>
        <p:nvPicPr>
          <p:cNvPr id="4" name="Billede 3">
            <a:extLst>
              <a:ext uri="{FF2B5EF4-FFF2-40B4-BE49-F238E27FC236}">
                <a16:creationId xmlns:a16="http://schemas.microsoft.com/office/drawing/2014/main" id="{F1BECDDC-3150-4AC6-B380-281542D7D48A}"/>
              </a:ext>
            </a:extLst>
          </p:cNvPr>
          <p:cNvPicPr>
            <a:picLocks noChangeAspect="1"/>
          </p:cNvPicPr>
          <p:nvPr/>
        </p:nvPicPr>
        <p:blipFill>
          <a:blip r:embed="rId5"/>
          <a:stretch>
            <a:fillRect/>
          </a:stretch>
        </p:blipFill>
        <p:spPr>
          <a:xfrm>
            <a:off x="7987187" y="1768538"/>
            <a:ext cx="3609145" cy="3895682"/>
          </a:xfrm>
          <a:prstGeom prst="rect">
            <a:avLst/>
          </a:prstGeom>
        </p:spPr>
      </p:pic>
    </p:spTree>
    <p:extLst>
      <p:ext uri="{BB962C8B-B14F-4D97-AF65-F5344CB8AC3E}">
        <p14:creationId xmlns:p14="http://schemas.microsoft.com/office/powerpoint/2010/main" val="5815059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CA11D23-54EC-439C-89D1-23BDDD84516E}"/>
              </a:ext>
            </a:extLst>
          </p:cNvPr>
          <p:cNvPicPr>
            <a:picLocks noChangeAspect="1"/>
          </p:cNvPicPr>
          <p:nvPr/>
        </p:nvPicPr>
        <p:blipFill>
          <a:blip r:embed="rId3"/>
          <a:stretch>
            <a:fillRect/>
          </a:stretch>
        </p:blipFill>
        <p:spPr>
          <a:xfrm>
            <a:off x="425450" y="1764506"/>
            <a:ext cx="5567172" cy="3960876"/>
          </a:xfrm>
          <a:prstGeom prst="rect">
            <a:avLst/>
          </a:prstGeom>
        </p:spPr>
      </p:pic>
      <p:pic>
        <p:nvPicPr>
          <p:cNvPr id="8" name="Billede 7">
            <a:extLst>
              <a:ext uri="{FF2B5EF4-FFF2-40B4-BE49-F238E27FC236}">
                <a16:creationId xmlns:a16="http://schemas.microsoft.com/office/drawing/2014/main" id="{E21F1805-A547-40F3-AA5D-00F78F91D31C}"/>
              </a:ext>
            </a:extLst>
          </p:cNvPr>
          <p:cNvPicPr>
            <a:picLocks noChangeAspect="1"/>
          </p:cNvPicPr>
          <p:nvPr/>
        </p:nvPicPr>
        <p:blipFill>
          <a:blip r:embed="rId4"/>
          <a:stretch>
            <a:fillRect/>
          </a:stretch>
        </p:blipFill>
        <p:spPr>
          <a:xfrm>
            <a:off x="6186308" y="1764505"/>
            <a:ext cx="5556504" cy="4056551"/>
          </a:xfrm>
          <a:prstGeom prst="rect">
            <a:avLst/>
          </a:prstGeom>
        </p:spPr>
      </p:pic>
      <p:sp>
        <p:nvSpPr>
          <p:cNvPr id="2" name="Titel 1">
            <a:extLst>
              <a:ext uri="{FF2B5EF4-FFF2-40B4-BE49-F238E27FC236}">
                <a16:creationId xmlns:a16="http://schemas.microsoft.com/office/drawing/2014/main" id="{74FECD96-3A55-4E91-9851-4B218844FA8F}"/>
              </a:ext>
            </a:extLst>
          </p:cNvPr>
          <p:cNvSpPr>
            <a:spLocks noGrp="1"/>
          </p:cNvSpPr>
          <p:nvPr>
            <p:ph type="title"/>
          </p:nvPr>
        </p:nvSpPr>
        <p:spPr/>
        <p:txBody>
          <a:bodyPr/>
          <a:lstStyle/>
          <a:p>
            <a:r>
              <a:rPr lang="da-DK" dirty="0" err="1"/>
              <a:t>Where</a:t>
            </a:r>
            <a:r>
              <a:rPr lang="da-DK" dirty="0"/>
              <a:t> </a:t>
            </a:r>
            <a:r>
              <a:rPr lang="da-DK" dirty="0" err="1"/>
              <a:t>are</a:t>
            </a:r>
            <a:r>
              <a:rPr lang="da-DK" dirty="0"/>
              <a:t> </a:t>
            </a:r>
            <a:r>
              <a:rPr lang="da-DK" dirty="0" err="1"/>
              <a:t>we</a:t>
            </a:r>
            <a:r>
              <a:rPr lang="da-DK" dirty="0"/>
              <a:t> </a:t>
            </a:r>
            <a:r>
              <a:rPr lang="da-DK" dirty="0" err="1"/>
              <a:t>heading</a:t>
            </a:r>
            <a:r>
              <a:rPr lang="da-DK" dirty="0"/>
              <a:t> 4) - Most </a:t>
            </a:r>
            <a:r>
              <a:rPr lang="da-DK" dirty="0" err="1"/>
              <a:t>evidence</a:t>
            </a:r>
            <a:r>
              <a:rPr lang="da-DK" dirty="0"/>
              <a:t> points to </a:t>
            </a:r>
            <a:r>
              <a:rPr lang="da-DK" dirty="0" err="1"/>
              <a:t>well-anchored</a:t>
            </a:r>
            <a:r>
              <a:rPr lang="da-DK" dirty="0"/>
              <a:t> long-term inflation </a:t>
            </a:r>
            <a:r>
              <a:rPr lang="da-DK" dirty="0" err="1"/>
              <a:t>expectations</a:t>
            </a:r>
            <a:r>
              <a:rPr lang="da-DK" dirty="0"/>
              <a:t> (Phillips </a:t>
            </a:r>
            <a:r>
              <a:rPr lang="da-DK" dirty="0" err="1"/>
              <a:t>curve</a:t>
            </a:r>
            <a:r>
              <a:rPr lang="da-DK" dirty="0"/>
              <a:t>) </a:t>
            </a:r>
          </a:p>
        </p:txBody>
      </p:sp>
      <p:sp>
        <p:nvSpPr>
          <p:cNvPr id="5" name="Pladsholder til tekst 4">
            <a:extLst>
              <a:ext uri="{FF2B5EF4-FFF2-40B4-BE49-F238E27FC236}">
                <a16:creationId xmlns:a16="http://schemas.microsoft.com/office/drawing/2014/main" id="{12EE7DCE-1A67-4535-93FB-DAD3599B182B}"/>
              </a:ext>
            </a:extLst>
          </p:cNvPr>
          <p:cNvSpPr>
            <a:spLocks noGrp="1"/>
          </p:cNvSpPr>
          <p:nvPr>
            <p:ph type="body" sz="quarter" idx="19"/>
          </p:nvPr>
        </p:nvSpPr>
        <p:spPr>
          <a:xfrm>
            <a:off x="6221176" y="5703370"/>
            <a:ext cx="5599788" cy="333131"/>
          </a:xfrm>
        </p:spPr>
        <p:txBody>
          <a:bodyPr/>
          <a:lstStyle/>
          <a:p>
            <a:r>
              <a:rPr lang="da-DK" dirty="0"/>
              <a:t> Note: The </a:t>
            </a:r>
            <a:r>
              <a:rPr lang="da-DK" dirty="0" err="1"/>
              <a:t>chart</a:t>
            </a:r>
            <a:r>
              <a:rPr lang="da-DK" dirty="0"/>
              <a:t> shows the median of the </a:t>
            </a:r>
            <a:r>
              <a:rPr lang="da-DK" dirty="0" err="1"/>
              <a:t>survey-based</a:t>
            </a:r>
            <a:r>
              <a:rPr lang="da-DK" dirty="0"/>
              <a:t> </a:t>
            </a:r>
            <a:r>
              <a:rPr lang="da-DK" dirty="0" err="1"/>
              <a:t>houdshold</a:t>
            </a:r>
            <a:r>
              <a:rPr lang="da-DK" dirty="0"/>
              <a:t> </a:t>
            </a:r>
            <a:r>
              <a:rPr lang="da-DK" dirty="0" err="1"/>
              <a:t>expectations</a:t>
            </a:r>
            <a:r>
              <a:rPr lang="da-DK" dirty="0"/>
              <a:t> to inflation in 3 </a:t>
            </a:r>
            <a:r>
              <a:rPr lang="da-DK" dirty="0" err="1"/>
              <a:t>years</a:t>
            </a:r>
            <a:r>
              <a:rPr lang="da-DK" dirty="0"/>
              <a:t>.</a:t>
            </a:r>
          </a:p>
        </p:txBody>
      </p:sp>
      <p:sp>
        <p:nvSpPr>
          <p:cNvPr id="7" name="Pladsholder til slidenummer 6">
            <a:extLst>
              <a:ext uri="{FF2B5EF4-FFF2-40B4-BE49-F238E27FC236}">
                <a16:creationId xmlns:a16="http://schemas.microsoft.com/office/drawing/2014/main" id="{FF204748-FE2D-4B7D-86A5-FF0E1BF90297}"/>
              </a:ext>
            </a:extLst>
          </p:cNvPr>
          <p:cNvSpPr>
            <a:spLocks noGrp="1"/>
          </p:cNvSpPr>
          <p:nvPr>
            <p:ph type="sldNum" sz="quarter" idx="12"/>
          </p:nvPr>
        </p:nvSpPr>
        <p:spPr>
          <a:xfrm>
            <a:off x="9095848" y="6426000"/>
            <a:ext cx="2682851" cy="180000"/>
          </a:xfrm>
        </p:spPr>
        <p:txBody>
          <a:bodyPr/>
          <a:lstStyle/>
          <a:p>
            <a:fld id="{667EC89C-17A0-4E64-A6D2-B825673CEEDF}" type="slidenum">
              <a:rPr lang="da-DK" smtClean="0"/>
              <a:pPr/>
              <a:t>16</a:t>
            </a:fld>
            <a:endParaRPr lang="da-DK" dirty="0"/>
          </a:p>
        </p:txBody>
      </p:sp>
      <p:sp>
        <p:nvSpPr>
          <p:cNvPr id="16" name="Pladsholder til tekst 15">
            <a:extLst>
              <a:ext uri="{FF2B5EF4-FFF2-40B4-BE49-F238E27FC236}">
                <a16:creationId xmlns:a16="http://schemas.microsoft.com/office/drawing/2014/main" id="{477B7D7F-6D4C-448B-9A88-05EA6C90E84B}"/>
              </a:ext>
            </a:extLst>
          </p:cNvPr>
          <p:cNvSpPr>
            <a:spLocks noGrp="1"/>
          </p:cNvSpPr>
          <p:nvPr>
            <p:ph type="body" sz="quarter" idx="18"/>
          </p:nvPr>
        </p:nvSpPr>
        <p:spPr>
          <a:xfrm>
            <a:off x="766614" y="5726906"/>
            <a:ext cx="5163913" cy="630026"/>
          </a:xfrm>
        </p:spPr>
        <p:txBody>
          <a:bodyPr/>
          <a:lstStyle/>
          <a:p>
            <a:r>
              <a:rPr lang="da-DK" dirty="0"/>
              <a:t>. </a:t>
            </a:r>
          </a:p>
        </p:txBody>
      </p:sp>
      <p:sp>
        <p:nvSpPr>
          <p:cNvPr id="12" name="Pladsholder til indhold 11">
            <a:extLst>
              <a:ext uri="{FF2B5EF4-FFF2-40B4-BE49-F238E27FC236}">
                <a16:creationId xmlns:a16="http://schemas.microsoft.com/office/drawing/2014/main" id="{A36316C1-AE49-415D-8426-A56697DB3462}"/>
              </a:ext>
            </a:extLst>
          </p:cNvPr>
          <p:cNvSpPr>
            <a:spLocks noGrp="1"/>
          </p:cNvSpPr>
          <p:nvPr>
            <p:ph sz="quarter" idx="13"/>
          </p:nvPr>
        </p:nvSpPr>
        <p:spPr>
          <a:xfrm>
            <a:off x="424798" y="1268760"/>
            <a:ext cx="5580000" cy="504056"/>
          </a:xfrm>
        </p:spPr>
        <p:txBody>
          <a:bodyPr rIns="0"/>
          <a:lstStyle/>
          <a:p>
            <a:r>
              <a:rPr lang="da-DK" sz="1400" b="1" dirty="0"/>
              <a:t>The long-term inflation </a:t>
            </a:r>
            <a:r>
              <a:rPr lang="da-DK" sz="1400" b="1" dirty="0" err="1"/>
              <a:t>expectations</a:t>
            </a:r>
            <a:r>
              <a:rPr lang="da-DK" sz="1400" b="1" dirty="0"/>
              <a:t> </a:t>
            </a:r>
            <a:r>
              <a:rPr lang="da-DK" sz="1400" b="1" dirty="0" err="1"/>
              <a:t>are</a:t>
            </a:r>
            <a:r>
              <a:rPr lang="da-DK" sz="1400" b="1" dirty="0"/>
              <a:t> </a:t>
            </a:r>
            <a:r>
              <a:rPr lang="da-DK" sz="1400" b="1" dirty="0" err="1"/>
              <a:t>well-anchored</a:t>
            </a:r>
            <a:endParaRPr lang="da-DK" sz="1400" b="1" dirty="0"/>
          </a:p>
        </p:txBody>
      </p:sp>
      <p:sp>
        <p:nvSpPr>
          <p:cNvPr id="13" name="Pladsholder til indhold 20">
            <a:extLst>
              <a:ext uri="{FF2B5EF4-FFF2-40B4-BE49-F238E27FC236}">
                <a16:creationId xmlns:a16="http://schemas.microsoft.com/office/drawing/2014/main" id="{729536BB-D400-4CDD-80A6-B869F53874A0}"/>
              </a:ext>
            </a:extLst>
          </p:cNvPr>
          <p:cNvSpPr txBox="1">
            <a:spLocks/>
          </p:cNvSpPr>
          <p:nvPr/>
        </p:nvSpPr>
        <p:spPr>
          <a:xfrm>
            <a:off x="6221176" y="1268760"/>
            <a:ext cx="5580000" cy="576064"/>
          </a:xfrm>
          <a:prstGeom prst="rect">
            <a:avLst/>
          </a:prstGeom>
        </p:spPr>
        <p:txBody>
          <a:bodyPr rIns="0"/>
          <a:lstStyle>
            <a:lvl1pPr marL="0" indent="0" algn="l" defTabSz="914400" rtl="0" eaLnBrk="1" latinLnBrk="0" hangingPunct="1">
              <a:lnSpc>
                <a:spcPct val="99000"/>
              </a:lnSpc>
              <a:spcBef>
                <a:spcPts val="2000"/>
              </a:spcBef>
              <a:buFont typeface="Arial" panose="020B0604020202020204" pitchFamily="34" charset="0"/>
              <a:buChar char="​"/>
              <a:defRPr sz="2200" kern="1200">
                <a:solidFill>
                  <a:schemeClr val="tx1"/>
                </a:solidFill>
                <a:latin typeface="+mn-lt"/>
                <a:ea typeface="+mn-ea"/>
                <a:cs typeface="+mn-cs"/>
              </a:defRPr>
            </a:lvl1pPr>
            <a:lvl2pPr marL="230400" indent="-230400" algn="l" defTabSz="914400" rtl="0" eaLnBrk="1" latinLnBrk="0" hangingPunct="1">
              <a:lnSpc>
                <a:spcPct val="99000"/>
              </a:lnSpc>
              <a:spcBef>
                <a:spcPts val="2000"/>
              </a:spcBef>
              <a:buFont typeface="Arial" panose="020B0604020202020204" pitchFamily="34" charset="0"/>
              <a:buChar char="•"/>
              <a:defRPr sz="2200" kern="1200">
                <a:solidFill>
                  <a:schemeClr val="tx1"/>
                </a:solidFill>
                <a:latin typeface="+mn-lt"/>
                <a:ea typeface="+mn-ea"/>
                <a:cs typeface="+mn-cs"/>
              </a:defRPr>
            </a:lvl2pPr>
            <a:lvl3pPr marL="540000" indent="-180000" algn="l" defTabSz="914400" rtl="0" eaLnBrk="1" latinLnBrk="0" hangingPunct="1">
              <a:lnSpc>
                <a:spcPct val="99000"/>
              </a:lnSpc>
              <a:spcBef>
                <a:spcPts val="500"/>
              </a:spcBef>
              <a:buFont typeface="Arial" panose="020B0604020202020204" pitchFamily="34" charset="0"/>
              <a:buChar char="•"/>
              <a:defRPr sz="1800" kern="1200">
                <a:solidFill>
                  <a:schemeClr val="tx1"/>
                </a:solidFill>
                <a:latin typeface="+mn-lt"/>
                <a:ea typeface="+mn-ea"/>
                <a:cs typeface="+mn-cs"/>
              </a:defRPr>
            </a:lvl3pPr>
            <a:lvl4pPr marL="900000" indent="-180000" algn="l" defTabSz="914400" rtl="0" eaLnBrk="1" latinLnBrk="0" hangingPunct="1">
              <a:lnSpc>
                <a:spcPct val="99000"/>
              </a:lnSpc>
              <a:spcBef>
                <a:spcPts val="500"/>
              </a:spcBef>
              <a:buFont typeface="Arial" panose="020B0604020202020204" pitchFamily="34" charset="0"/>
              <a:buChar char="•"/>
              <a:defRPr sz="1500" kern="1200">
                <a:solidFill>
                  <a:schemeClr val="tx1"/>
                </a:solidFill>
                <a:latin typeface="+mn-lt"/>
                <a:ea typeface="+mn-ea"/>
                <a:cs typeface="+mn-cs"/>
              </a:defRPr>
            </a:lvl4pPr>
            <a:lvl5pPr marL="1260000" indent="-180000" algn="l" defTabSz="914400" rtl="0" eaLnBrk="1" latinLnBrk="0" hangingPunct="1">
              <a:lnSpc>
                <a:spcPct val="99000"/>
              </a:lnSpc>
              <a:spcBef>
                <a:spcPts val="500"/>
              </a:spcBef>
              <a:buFont typeface="Arial" panose="020B0604020202020204" pitchFamily="34" charset="0"/>
              <a:buChar char="•"/>
              <a:defRPr sz="1200" kern="1200">
                <a:solidFill>
                  <a:schemeClr val="tx1"/>
                </a:solidFill>
                <a:latin typeface="+mn-lt"/>
                <a:ea typeface="+mn-ea"/>
                <a:cs typeface="+mn-cs"/>
              </a:defRPr>
            </a:lvl5pPr>
            <a:lvl6pPr marL="1620000" indent="-180000" algn="l" defTabSz="914400" rtl="0" eaLnBrk="1" latinLnBrk="0" hangingPunct="1">
              <a:lnSpc>
                <a:spcPct val="99000"/>
              </a:lnSpc>
              <a:spcBef>
                <a:spcPts val="500"/>
              </a:spcBef>
              <a:buFont typeface="Arial" panose="020B0604020202020204" pitchFamily="34" charset="0"/>
              <a:buChar char="•"/>
              <a:defRPr sz="1000" kern="1200" baseline="0">
                <a:solidFill>
                  <a:schemeClr val="tx1"/>
                </a:solidFill>
                <a:latin typeface="+mn-lt"/>
                <a:ea typeface="+mn-ea"/>
                <a:cs typeface="+mn-cs"/>
              </a:defRPr>
            </a:lvl6pPr>
            <a:lvl7pPr marL="1620000" indent="-180000" algn="l" defTabSz="914400" rtl="0" eaLnBrk="1" latinLnBrk="0" hangingPunct="1">
              <a:lnSpc>
                <a:spcPct val="99000"/>
              </a:lnSpc>
              <a:spcBef>
                <a:spcPts val="500"/>
              </a:spcBef>
              <a:buFont typeface="Arial" panose="020B0604020202020204" pitchFamily="34" charset="0"/>
              <a:buChar char="•"/>
              <a:defRPr sz="1000" kern="1200">
                <a:solidFill>
                  <a:schemeClr val="tx1"/>
                </a:solidFill>
                <a:latin typeface="+mn-lt"/>
                <a:ea typeface="+mn-ea"/>
                <a:cs typeface="+mn-cs"/>
              </a:defRPr>
            </a:lvl7pPr>
            <a:lvl8pPr marL="1620000" indent="-180000" algn="l" defTabSz="914400" rtl="0" eaLnBrk="1" latinLnBrk="0" hangingPunct="1">
              <a:lnSpc>
                <a:spcPct val="99000"/>
              </a:lnSpc>
              <a:spcBef>
                <a:spcPts val="500"/>
              </a:spcBef>
              <a:buFont typeface="Arial" panose="020B0604020202020204" pitchFamily="34" charset="0"/>
              <a:buChar char="•"/>
              <a:defRPr sz="1000" kern="1200">
                <a:solidFill>
                  <a:schemeClr val="tx1"/>
                </a:solidFill>
                <a:latin typeface="+mn-lt"/>
                <a:ea typeface="+mn-ea"/>
                <a:cs typeface="+mn-cs"/>
              </a:defRPr>
            </a:lvl8pPr>
            <a:lvl9pPr marL="1620000" indent="-180000" algn="l" defTabSz="914400" rtl="0" eaLnBrk="1" latinLnBrk="0" hangingPunct="1">
              <a:lnSpc>
                <a:spcPct val="99000"/>
              </a:lnSpc>
              <a:spcBef>
                <a:spcPts val="500"/>
              </a:spcBef>
              <a:buFont typeface="Arial" panose="020B0604020202020204" pitchFamily="34" charset="0"/>
              <a:buChar char="•"/>
              <a:defRPr sz="1000" kern="1200">
                <a:solidFill>
                  <a:schemeClr val="tx1"/>
                </a:solidFill>
                <a:latin typeface="+mn-lt"/>
                <a:ea typeface="+mn-ea"/>
                <a:cs typeface="+mn-cs"/>
              </a:defRPr>
            </a:lvl9pPr>
          </a:lstStyle>
          <a:p>
            <a:pPr>
              <a:buNone/>
            </a:pPr>
            <a:r>
              <a:rPr lang="da-DK" sz="1400" b="1" dirty="0" err="1"/>
              <a:t>Households</a:t>
            </a:r>
            <a:r>
              <a:rPr lang="da-DK" sz="1400" b="1" dirty="0"/>
              <a:t> </a:t>
            </a:r>
            <a:r>
              <a:rPr lang="da-DK" sz="1400" b="1" dirty="0" err="1"/>
              <a:t>expect</a:t>
            </a:r>
            <a:r>
              <a:rPr lang="da-DK" sz="1400" b="1" dirty="0"/>
              <a:t> a </a:t>
            </a:r>
            <a:r>
              <a:rPr lang="da-DK" sz="1400" b="1" dirty="0" err="1"/>
              <a:t>relatively</a:t>
            </a:r>
            <a:r>
              <a:rPr lang="da-DK" sz="1400" b="1" dirty="0"/>
              <a:t> high inflation in 3 </a:t>
            </a:r>
            <a:r>
              <a:rPr lang="da-DK" sz="1400" b="1" dirty="0" err="1"/>
              <a:t>years</a:t>
            </a:r>
            <a:r>
              <a:rPr lang="da-DK" sz="1400" b="1" dirty="0"/>
              <a:t> in the US and Euro </a:t>
            </a:r>
            <a:r>
              <a:rPr lang="da-DK" sz="1400" b="1" dirty="0" err="1"/>
              <a:t>area</a:t>
            </a:r>
            <a:endParaRPr lang="da-DK" sz="1400" b="1" dirty="0"/>
          </a:p>
        </p:txBody>
      </p:sp>
      <p:sp>
        <p:nvSpPr>
          <p:cNvPr id="14" name="Rektangel 13">
            <a:extLst>
              <a:ext uri="{FF2B5EF4-FFF2-40B4-BE49-F238E27FC236}">
                <a16:creationId xmlns:a16="http://schemas.microsoft.com/office/drawing/2014/main" id="{3E6C5BE8-1618-43D6-BFD7-BE0453BFDE9B}"/>
              </a:ext>
            </a:extLst>
          </p:cNvPr>
          <p:cNvSpPr/>
          <p:nvPr/>
        </p:nvSpPr>
        <p:spPr>
          <a:xfrm>
            <a:off x="6371350" y="5821057"/>
            <a:ext cx="5556504" cy="215444"/>
          </a:xfrm>
          <a:prstGeom prst="rect">
            <a:avLst/>
          </a:prstGeom>
        </p:spPr>
        <p:txBody>
          <a:bodyPr wrap="square">
            <a:spAutoFit/>
          </a:bodyPr>
          <a:lstStyle/>
          <a:p>
            <a:pPr algn="r"/>
            <a:r>
              <a:rPr lang="da-DK" sz="800" dirty="0"/>
              <a:t>Source: </a:t>
            </a:r>
            <a:r>
              <a:rPr lang="en-US" sz="800" dirty="0"/>
              <a:t>ECB, Federal Reserve Bank of New York and </a:t>
            </a:r>
            <a:r>
              <a:rPr lang="en-US" sz="800" dirty="0" err="1"/>
              <a:t>Macrobond</a:t>
            </a:r>
            <a:r>
              <a:rPr lang="da-DK" sz="800" dirty="0"/>
              <a:t>.</a:t>
            </a:r>
          </a:p>
        </p:txBody>
      </p:sp>
      <p:sp>
        <p:nvSpPr>
          <p:cNvPr id="15" name="Rektangel 14">
            <a:extLst>
              <a:ext uri="{FF2B5EF4-FFF2-40B4-BE49-F238E27FC236}">
                <a16:creationId xmlns:a16="http://schemas.microsoft.com/office/drawing/2014/main" id="{ABA4238C-0EA6-4FEF-B531-B9D991B08645}"/>
              </a:ext>
            </a:extLst>
          </p:cNvPr>
          <p:cNvSpPr/>
          <p:nvPr/>
        </p:nvSpPr>
        <p:spPr>
          <a:xfrm>
            <a:off x="1342678" y="6210556"/>
            <a:ext cx="4662120" cy="215444"/>
          </a:xfrm>
          <a:prstGeom prst="rect">
            <a:avLst/>
          </a:prstGeom>
        </p:spPr>
        <p:txBody>
          <a:bodyPr wrap="square">
            <a:spAutoFit/>
          </a:bodyPr>
          <a:lstStyle/>
          <a:p>
            <a:pPr algn="r"/>
            <a:r>
              <a:rPr lang="da-DK" sz="800" dirty="0"/>
              <a:t>Source: </a:t>
            </a:r>
            <a:r>
              <a:rPr lang="da-DK" sz="800" dirty="0" err="1"/>
              <a:t>Refinitiv</a:t>
            </a:r>
            <a:r>
              <a:rPr lang="da-DK" sz="800" dirty="0"/>
              <a:t> </a:t>
            </a:r>
            <a:r>
              <a:rPr lang="da-DK" sz="800" dirty="0" err="1"/>
              <a:t>Eikon</a:t>
            </a:r>
            <a:r>
              <a:rPr lang="da-DK" sz="800" dirty="0"/>
              <a:t> and </a:t>
            </a:r>
            <a:r>
              <a:rPr lang="da-DK" sz="800" dirty="0" err="1"/>
              <a:t>Macrobond</a:t>
            </a:r>
            <a:r>
              <a:rPr lang="da-DK" sz="800" dirty="0"/>
              <a:t>.</a:t>
            </a:r>
          </a:p>
        </p:txBody>
      </p:sp>
      <p:sp>
        <p:nvSpPr>
          <p:cNvPr id="4" name="Rektangel 3">
            <a:extLst>
              <a:ext uri="{FF2B5EF4-FFF2-40B4-BE49-F238E27FC236}">
                <a16:creationId xmlns:a16="http://schemas.microsoft.com/office/drawing/2014/main" id="{ED326FE7-73C1-4338-A0D3-5080B3AB11AB}"/>
              </a:ext>
            </a:extLst>
          </p:cNvPr>
          <p:cNvSpPr/>
          <p:nvPr/>
        </p:nvSpPr>
        <p:spPr>
          <a:xfrm>
            <a:off x="393165" y="5542940"/>
            <a:ext cx="5734779" cy="584775"/>
          </a:xfrm>
          <a:prstGeom prst="rect">
            <a:avLst/>
          </a:prstGeom>
        </p:spPr>
        <p:txBody>
          <a:bodyPr wrap="square">
            <a:spAutoFit/>
          </a:bodyPr>
          <a:lstStyle/>
          <a:p>
            <a:r>
              <a:rPr lang="da-DK" sz="800" dirty="0"/>
              <a:t>Note: The </a:t>
            </a:r>
            <a:r>
              <a:rPr lang="da-DK" sz="800" dirty="0" err="1"/>
              <a:t>market-based</a:t>
            </a:r>
            <a:r>
              <a:rPr lang="da-DK" sz="800" dirty="0"/>
              <a:t> inflation </a:t>
            </a:r>
            <a:r>
              <a:rPr lang="da-DK" sz="800" dirty="0" err="1"/>
              <a:t>expectations</a:t>
            </a:r>
            <a:r>
              <a:rPr lang="da-DK" sz="800" dirty="0"/>
              <a:t> </a:t>
            </a:r>
            <a:r>
              <a:rPr lang="da-DK" sz="800" dirty="0" err="1"/>
              <a:t>are</a:t>
            </a:r>
            <a:r>
              <a:rPr lang="da-DK" sz="800" dirty="0"/>
              <a:t> </a:t>
            </a:r>
            <a:r>
              <a:rPr lang="da-DK" sz="800" dirty="0" err="1"/>
              <a:t>based</a:t>
            </a:r>
            <a:r>
              <a:rPr lang="da-DK" sz="800" dirty="0"/>
              <a:t> on a 5y-5y inflation swap. The </a:t>
            </a:r>
            <a:r>
              <a:rPr lang="da-DK" sz="800" dirty="0" err="1"/>
              <a:t>survey-based</a:t>
            </a:r>
            <a:r>
              <a:rPr lang="da-DK" sz="800" dirty="0"/>
              <a:t> inflation </a:t>
            </a:r>
            <a:r>
              <a:rPr lang="da-DK" sz="800" dirty="0" err="1"/>
              <a:t>expectations</a:t>
            </a:r>
            <a:r>
              <a:rPr lang="da-DK" sz="800" dirty="0"/>
              <a:t> for the euro </a:t>
            </a:r>
            <a:r>
              <a:rPr lang="da-DK" sz="800" dirty="0" err="1"/>
              <a:t>area</a:t>
            </a:r>
            <a:r>
              <a:rPr lang="da-DK" sz="800" dirty="0"/>
              <a:t> </a:t>
            </a:r>
            <a:r>
              <a:rPr lang="da-DK" sz="800" dirty="0" err="1"/>
              <a:t>reflect</a:t>
            </a:r>
            <a:r>
              <a:rPr lang="da-DK" sz="800" dirty="0"/>
              <a:t> the </a:t>
            </a:r>
            <a:r>
              <a:rPr lang="da-DK" sz="800" dirty="0" err="1"/>
              <a:t>expectations</a:t>
            </a:r>
            <a:r>
              <a:rPr lang="da-DK" sz="800" dirty="0"/>
              <a:t> of inflation in 5 </a:t>
            </a:r>
            <a:r>
              <a:rPr lang="da-DK" sz="800" dirty="0" err="1"/>
              <a:t>years</a:t>
            </a:r>
            <a:r>
              <a:rPr lang="da-DK" sz="800" dirty="0"/>
              <a:t> in </a:t>
            </a:r>
            <a:r>
              <a:rPr lang="da-DK" sz="800" dirty="0" err="1"/>
              <a:t>ECB’s</a:t>
            </a:r>
            <a:r>
              <a:rPr lang="da-DK" sz="800" dirty="0"/>
              <a:t> </a:t>
            </a:r>
            <a:r>
              <a:rPr lang="da-DK" sz="800" dirty="0" err="1"/>
              <a:t>Survey</a:t>
            </a:r>
            <a:r>
              <a:rPr lang="da-DK" sz="800" dirty="0"/>
              <a:t> of Professional Forecasters, </a:t>
            </a:r>
            <a:r>
              <a:rPr lang="da-DK" sz="800" dirty="0" err="1"/>
              <a:t>while</a:t>
            </a:r>
            <a:r>
              <a:rPr lang="da-DK" sz="800" dirty="0"/>
              <a:t> the </a:t>
            </a:r>
            <a:r>
              <a:rPr lang="da-DK" sz="800" dirty="0" err="1"/>
              <a:t>survey-based</a:t>
            </a:r>
            <a:r>
              <a:rPr lang="da-DK" sz="800" dirty="0"/>
              <a:t> inflation </a:t>
            </a:r>
            <a:r>
              <a:rPr lang="da-DK" sz="800" dirty="0" err="1"/>
              <a:t>expectation</a:t>
            </a:r>
            <a:r>
              <a:rPr lang="da-DK" sz="800" dirty="0"/>
              <a:t> of the US </a:t>
            </a:r>
            <a:r>
              <a:rPr lang="da-DK" sz="800" dirty="0" err="1"/>
              <a:t>reflects</a:t>
            </a:r>
            <a:r>
              <a:rPr lang="da-DK" sz="800" dirty="0"/>
              <a:t> the </a:t>
            </a:r>
            <a:r>
              <a:rPr lang="da-DK" sz="800" dirty="0" err="1"/>
              <a:t>expectations</a:t>
            </a:r>
            <a:r>
              <a:rPr lang="da-DK" sz="800" dirty="0"/>
              <a:t> of inflation in the </a:t>
            </a:r>
            <a:r>
              <a:rPr lang="da-DK" sz="800" dirty="0" err="1"/>
              <a:t>next</a:t>
            </a:r>
            <a:r>
              <a:rPr lang="da-DK" sz="800" dirty="0"/>
              <a:t> 5-10 </a:t>
            </a:r>
            <a:r>
              <a:rPr lang="da-DK" sz="800" dirty="0" err="1"/>
              <a:t>year</a:t>
            </a:r>
            <a:r>
              <a:rPr lang="da-DK" sz="800" dirty="0"/>
              <a:t> in </a:t>
            </a:r>
            <a:r>
              <a:rPr lang="da-DK" sz="800" dirty="0" err="1"/>
              <a:t>Fed’s</a:t>
            </a:r>
            <a:r>
              <a:rPr lang="da-DK" sz="800" dirty="0"/>
              <a:t> </a:t>
            </a:r>
            <a:r>
              <a:rPr lang="da-DK" sz="800" dirty="0" err="1"/>
              <a:t>Survey</a:t>
            </a:r>
            <a:r>
              <a:rPr lang="da-DK" sz="800" dirty="0"/>
              <a:t> of Professional Forecasters. </a:t>
            </a:r>
          </a:p>
        </p:txBody>
      </p:sp>
    </p:spTree>
    <p:extLst>
      <p:ext uri="{BB962C8B-B14F-4D97-AF65-F5344CB8AC3E}">
        <p14:creationId xmlns:p14="http://schemas.microsoft.com/office/powerpoint/2010/main" val="37792512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9C05A965-AA9F-4E68-9FA2-D568FAA6C434}"/>
              </a:ext>
            </a:extLst>
          </p:cNvPr>
          <p:cNvPicPr>
            <a:picLocks noChangeAspect="1"/>
          </p:cNvPicPr>
          <p:nvPr/>
        </p:nvPicPr>
        <p:blipFill>
          <a:blip r:embed="rId3"/>
          <a:stretch>
            <a:fillRect/>
          </a:stretch>
        </p:blipFill>
        <p:spPr>
          <a:xfrm>
            <a:off x="6186308" y="1764506"/>
            <a:ext cx="5608320" cy="3960876"/>
          </a:xfrm>
          <a:prstGeom prst="rect">
            <a:avLst/>
          </a:prstGeom>
        </p:spPr>
      </p:pic>
      <p:pic>
        <p:nvPicPr>
          <p:cNvPr id="3" name="Billede 2">
            <a:extLst>
              <a:ext uri="{FF2B5EF4-FFF2-40B4-BE49-F238E27FC236}">
                <a16:creationId xmlns:a16="http://schemas.microsoft.com/office/drawing/2014/main" id="{FC260FE0-99BE-462C-B06F-4D75101BC900}"/>
              </a:ext>
            </a:extLst>
          </p:cNvPr>
          <p:cNvPicPr>
            <a:picLocks noChangeAspect="1"/>
          </p:cNvPicPr>
          <p:nvPr/>
        </p:nvPicPr>
        <p:blipFill>
          <a:blip r:embed="rId4"/>
          <a:stretch>
            <a:fillRect/>
          </a:stretch>
        </p:blipFill>
        <p:spPr>
          <a:xfrm>
            <a:off x="425450" y="1764506"/>
            <a:ext cx="5568696" cy="3960876"/>
          </a:xfrm>
          <a:prstGeom prst="rect">
            <a:avLst/>
          </a:prstGeom>
        </p:spPr>
      </p:pic>
      <p:sp>
        <p:nvSpPr>
          <p:cNvPr id="2" name="Title 1">
            <a:extLst>
              <a:ext uri="{FF2B5EF4-FFF2-40B4-BE49-F238E27FC236}">
                <a16:creationId xmlns:a16="http://schemas.microsoft.com/office/drawing/2014/main" id="{5ABB1F55-49A8-4F46-A8DA-B88F6C5A4C9F}"/>
              </a:ext>
            </a:extLst>
          </p:cNvPr>
          <p:cNvSpPr>
            <a:spLocks noGrp="1"/>
          </p:cNvSpPr>
          <p:nvPr>
            <p:ph type="title"/>
          </p:nvPr>
        </p:nvSpPr>
        <p:spPr/>
        <p:txBody>
          <a:bodyPr/>
          <a:lstStyle/>
          <a:p>
            <a:r>
              <a:rPr lang="da-DK" sz="2400" dirty="0"/>
              <a:t>A special </a:t>
            </a:r>
            <a:r>
              <a:rPr lang="da-DK" sz="2400" dirty="0" err="1"/>
              <a:t>focus</a:t>
            </a:r>
            <a:r>
              <a:rPr lang="da-DK" sz="2400" dirty="0"/>
              <a:t> on DK: </a:t>
            </a:r>
            <a:r>
              <a:rPr lang="da-DK" sz="2400" dirty="0" err="1"/>
              <a:t>There</a:t>
            </a:r>
            <a:r>
              <a:rPr lang="da-DK" sz="2400" dirty="0"/>
              <a:t> </a:t>
            </a:r>
            <a:r>
              <a:rPr lang="da-DK" sz="2400" dirty="0" err="1"/>
              <a:t>are</a:t>
            </a:r>
            <a:r>
              <a:rPr lang="da-DK" sz="2400" dirty="0"/>
              <a:t> </a:t>
            </a:r>
            <a:r>
              <a:rPr lang="da-DK" sz="2400" dirty="0" err="1"/>
              <a:t>risks</a:t>
            </a:r>
            <a:r>
              <a:rPr lang="da-DK" sz="2400" dirty="0"/>
              <a:t> of inflation </a:t>
            </a:r>
            <a:r>
              <a:rPr lang="da-DK" sz="2400" dirty="0" err="1"/>
              <a:t>becoming</a:t>
            </a:r>
            <a:r>
              <a:rPr lang="da-DK" sz="2400" dirty="0"/>
              <a:t> </a:t>
            </a:r>
            <a:r>
              <a:rPr lang="da-DK" sz="2400" dirty="0" err="1"/>
              <a:t>entrenched</a:t>
            </a:r>
            <a:r>
              <a:rPr lang="da-DK" sz="2400" dirty="0"/>
              <a:t> due to the </a:t>
            </a:r>
            <a:r>
              <a:rPr lang="da-DK" sz="2400" dirty="0" err="1"/>
              <a:t>tight</a:t>
            </a:r>
            <a:r>
              <a:rPr lang="da-DK" sz="2400" dirty="0"/>
              <a:t> </a:t>
            </a:r>
            <a:r>
              <a:rPr lang="da-DK" sz="2400" dirty="0" err="1"/>
              <a:t>labour</a:t>
            </a:r>
            <a:r>
              <a:rPr lang="da-DK" sz="2400" dirty="0"/>
              <a:t> </a:t>
            </a:r>
            <a:r>
              <a:rPr lang="da-DK" sz="2400" dirty="0" err="1"/>
              <a:t>market</a:t>
            </a:r>
            <a:r>
              <a:rPr lang="da-DK" sz="2400" dirty="0"/>
              <a:t> and </a:t>
            </a:r>
            <a:r>
              <a:rPr lang="da-DK" sz="2400" dirty="0" err="1"/>
              <a:t>very</a:t>
            </a:r>
            <a:r>
              <a:rPr lang="da-DK" sz="2400" dirty="0"/>
              <a:t> high inflation </a:t>
            </a:r>
            <a:endParaRPr lang="en-US" sz="2400" dirty="0"/>
          </a:p>
        </p:txBody>
      </p:sp>
      <p:sp>
        <p:nvSpPr>
          <p:cNvPr id="9" name="Pladsholder til indhold 8">
            <a:extLst>
              <a:ext uri="{FF2B5EF4-FFF2-40B4-BE49-F238E27FC236}">
                <a16:creationId xmlns:a16="http://schemas.microsoft.com/office/drawing/2014/main" id="{EA355327-471B-4E46-8865-B6B4A0CE542C}"/>
              </a:ext>
            </a:extLst>
          </p:cNvPr>
          <p:cNvSpPr>
            <a:spLocks noGrp="1"/>
          </p:cNvSpPr>
          <p:nvPr>
            <p:ph sz="quarter" idx="13"/>
          </p:nvPr>
        </p:nvSpPr>
        <p:spPr>
          <a:xfrm>
            <a:off x="424798" y="1354137"/>
            <a:ext cx="5886432" cy="292447"/>
          </a:xfrm>
        </p:spPr>
        <p:txBody>
          <a:bodyPr tIns="0" rIns="0"/>
          <a:lstStyle/>
          <a:p>
            <a:r>
              <a:rPr lang="da-DK" sz="1400" b="1" dirty="0" err="1"/>
              <a:t>Households</a:t>
            </a:r>
            <a:r>
              <a:rPr lang="da-DK" sz="1400" b="1" dirty="0"/>
              <a:t> in Denmark </a:t>
            </a:r>
            <a:r>
              <a:rPr lang="da-DK" sz="1400" b="1" dirty="0" err="1"/>
              <a:t>expect</a:t>
            </a:r>
            <a:r>
              <a:rPr lang="da-DK" sz="1400" b="1" dirty="0"/>
              <a:t> </a:t>
            </a:r>
            <a:r>
              <a:rPr lang="da-DK" sz="1400" b="1" dirty="0" err="1"/>
              <a:t>significant</a:t>
            </a:r>
            <a:r>
              <a:rPr lang="da-DK" sz="1400" b="1" dirty="0"/>
              <a:t> inflation </a:t>
            </a:r>
            <a:r>
              <a:rPr lang="da-DK" sz="1400" b="1" dirty="0" err="1"/>
              <a:t>next</a:t>
            </a:r>
            <a:r>
              <a:rPr lang="da-DK" sz="1400" b="1" dirty="0"/>
              <a:t> </a:t>
            </a:r>
            <a:r>
              <a:rPr lang="da-DK" sz="1400" b="1" dirty="0" err="1"/>
              <a:t>year</a:t>
            </a:r>
            <a:r>
              <a:rPr lang="da-DK" sz="1400" b="1" dirty="0"/>
              <a:t>, but the september </a:t>
            </a:r>
            <a:r>
              <a:rPr lang="da-DK" sz="1400" b="1" dirty="0" err="1"/>
              <a:t>prognosis</a:t>
            </a:r>
            <a:r>
              <a:rPr lang="da-DK" sz="1400" b="1" dirty="0"/>
              <a:t> </a:t>
            </a:r>
            <a:r>
              <a:rPr lang="da-DK" sz="1400" b="1" dirty="0" err="1"/>
              <a:t>expects</a:t>
            </a:r>
            <a:r>
              <a:rPr lang="da-DK" sz="1400" b="1" dirty="0"/>
              <a:t> a </a:t>
            </a:r>
            <a:r>
              <a:rPr lang="da-DK" sz="1400" b="1" dirty="0" err="1"/>
              <a:t>relatively</a:t>
            </a:r>
            <a:r>
              <a:rPr lang="da-DK" sz="1400" b="1" dirty="0"/>
              <a:t> </a:t>
            </a:r>
            <a:r>
              <a:rPr lang="da-DK" sz="1400" b="1" dirty="0" err="1"/>
              <a:t>quick</a:t>
            </a:r>
            <a:r>
              <a:rPr lang="da-DK" sz="1400" b="1" dirty="0"/>
              <a:t> </a:t>
            </a:r>
            <a:r>
              <a:rPr lang="da-DK" sz="1400" b="1" dirty="0" err="1"/>
              <a:t>reduction</a:t>
            </a:r>
            <a:endParaRPr lang="da-DK" sz="1400" b="1" dirty="0"/>
          </a:p>
          <a:p>
            <a:endParaRPr lang="da-DK" dirty="0"/>
          </a:p>
        </p:txBody>
      </p:sp>
      <p:sp>
        <p:nvSpPr>
          <p:cNvPr id="10" name="Pladsholder til tekst 9">
            <a:extLst>
              <a:ext uri="{FF2B5EF4-FFF2-40B4-BE49-F238E27FC236}">
                <a16:creationId xmlns:a16="http://schemas.microsoft.com/office/drawing/2014/main" id="{76ED3769-99F7-4176-A074-8C08A04137CE}"/>
              </a:ext>
            </a:extLst>
          </p:cNvPr>
          <p:cNvSpPr>
            <a:spLocks noGrp="1"/>
          </p:cNvSpPr>
          <p:nvPr>
            <p:ph type="body" sz="quarter" idx="18"/>
          </p:nvPr>
        </p:nvSpPr>
        <p:spPr/>
        <p:txBody>
          <a:bodyPr/>
          <a:lstStyle/>
          <a:p>
            <a:r>
              <a:rPr lang="da-DK" dirty="0"/>
              <a:t>Note: The </a:t>
            </a:r>
            <a:r>
              <a:rPr lang="da-DK" dirty="0" err="1"/>
              <a:t>forecasts</a:t>
            </a:r>
            <a:r>
              <a:rPr lang="da-DK" dirty="0"/>
              <a:t> for 2023 and 2024 </a:t>
            </a:r>
            <a:r>
              <a:rPr lang="da-DK" dirty="0" err="1"/>
              <a:t>are</a:t>
            </a:r>
            <a:r>
              <a:rPr lang="da-DK" dirty="0"/>
              <a:t> from Danmarks Nationalbank, Outlook for the Danish </a:t>
            </a:r>
            <a:r>
              <a:rPr lang="da-DK" dirty="0" err="1"/>
              <a:t>economy</a:t>
            </a:r>
            <a:r>
              <a:rPr lang="da-DK" dirty="0"/>
              <a:t>. The </a:t>
            </a:r>
            <a:r>
              <a:rPr lang="da-DK" dirty="0" err="1"/>
              <a:t>Wage</a:t>
            </a:r>
            <a:r>
              <a:rPr lang="da-DK" dirty="0"/>
              <a:t> </a:t>
            </a:r>
            <a:r>
              <a:rPr lang="da-DK" dirty="0" err="1"/>
              <a:t>numbers</a:t>
            </a:r>
            <a:r>
              <a:rPr lang="da-DK" dirty="0"/>
              <a:t> </a:t>
            </a:r>
            <a:r>
              <a:rPr lang="da-DK" dirty="0" err="1"/>
              <a:t>are</a:t>
            </a:r>
            <a:r>
              <a:rPr lang="da-DK" dirty="0"/>
              <a:t> from The </a:t>
            </a:r>
            <a:r>
              <a:rPr lang="da-DK" dirty="0" err="1"/>
              <a:t>Confederation</a:t>
            </a:r>
            <a:r>
              <a:rPr lang="da-DK" dirty="0"/>
              <a:t> of Danish </a:t>
            </a:r>
            <a:r>
              <a:rPr lang="da-DK" dirty="0" err="1"/>
              <a:t>employers</a:t>
            </a:r>
            <a:r>
              <a:rPr lang="da-DK" dirty="0"/>
              <a:t>.  </a:t>
            </a:r>
          </a:p>
          <a:p>
            <a:endParaRPr lang="da-DK" dirty="0"/>
          </a:p>
        </p:txBody>
      </p:sp>
      <p:sp>
        <p:nvSpPr>
          <p:cNvPr id="11" name="Pladsholder til tekst 10">
            <a:extLst>
              <a:ext uri="{FF2B5EF4-FFF2-40B4-BE49-F238E27FC236}">
                <a16:creationId xmlns:a16="http://schemas.microsoft.com/office/drawing/2014/main" id="{661B1EB4-0512-4159-BE28-5545D50DB044}"/>
              </a:ext>
            </a:extLst>
          </p:cNvPr>
          <p:cNvSpPr>
            <a:spLocks noGrp="1"/>
          </p:cNvSpPr>
          <p:nvPr>
            <p:ph type="body" sz="quarter" idx="19"/>
          </p:nvPr>
        </p:nvSpPr>
        <p:spPr>
          <a:xfrm>
            <a:off x="6198699" y="6022249"/>
            <a:ext cx="5580000" cy="133200"/>
          </a:xfrm>
        </p:spPr>
        <p:txBody>
          <a:bodyPr/>
          <a:lstStyle/>
          <a:p>
            <a:r>
              <a:rPr lang="da-DK" dirty="0"/>
              <a:t>Source: </a:t>
            </a:r>
            <a:r>
              <a:rPr lang="da-DK" dirty="0" err="1"/>
              <a:t>Macrobond</a:t>
            </a:r>
            <a:r>
              <a:rPr lang="da-DK" dirty="0"/>
              <a:t>.</a:t>
            </a:r>
          </a:p>
        </p:txBody>
      </p:sp>
      <p:sp>
        <p:nvSpPr>
          <p:cNvPr id="5" name="Slide Number Placeholder 4">
            <a:extLst>
              <a:ext uri="{FF2B5EF4-FFF2-40B4-BE49-F238E27FC236}">
                <a16:creationId xmlns:a16="http://schemas.microsoft.com/office/drawing/2014/main" id="{C24E18EC-A357-4240-916D-1C8A467EEFCA}"/>
              </a:ext>
            </a:extLst>
          </p:cNvPr>
          <p:cNvSpPr>
            <a:spLocks noGrp="1"/>
          </p:cNvSpPr>
          <p:nvPr>
            <p:ph type="sldNum" sz="quarter" idx="12"/>
          </p:nvPr>
        </p:nvSpPr>
        <p:spPr/>
        <p:txBody>
          <a:bodyPr/>
          <a:lstStyle/>
          <a:p>
            <a:fld id="{667EC89C-17A0-4E64-A6D2-B825673CEEDF}" type="slidenum">
              <a:rPr lang="da-DK" smtClean="0"/>
              <a:pPr/>
              <a:t>17</a:t>
            </a:fld>
            <a:endParaRPr lang="da-DK" dirty="0"/>
          </a:p>
        </p:txBody>
      </p:sp>
      <p:sp>
        <p:nvSpPr>
          <p:cNvPr id="12" name="Pladsholder til indhold 11">
            <a:extLst>
              <a:ext uri="{FF2B5EF4-FFF2-40B4-BE49-F238E27FC236}">
                <a16:creationId xmlns:a16="http://schemas.microsoft.com/office/drawing/2014/main" id="{5C19823B-6A30-4DDA-A27F-28605A2DEF33}"/>
              </a:ext>
            </a:extLst>
          </p:cNvPr>
          <p:cNvSpPr>
            <a:spLocks noGrp="1"/>
          </p:cNvSpPr>
          <p:nvPr>
            <p:ph sz="quarter" idx="20"/>
          </p:nvPr>
        </p:nvSpPr>
        <p:spPr>
          <a:xfrm>
            <a:off x="6186309" y="1354138"/>
            <a:ext cx="5580000" cy="490686"/>
          </a:xfrm>
        </p:spPr>
        <p:txBody>
          <a:bodyPr tIns="0" rIns="0"/>
          <a:lstStyle/>
          <a:p>
            <a:r>
              <a:rPr lang="en-GB" sz="1400" b="1" dirty="0"/>
              <a:t>Wage growth is expected to rise to just below 5% in 2023, almost on par with wage growth in 2007</a:t>
            </a:r>
          </a:p>
          <a:p>
            <a:endParaRPr lang="da-DK" dirty="0"/>
          </a:p>
        </p:txBody>
      </p:sp>
      <p:sp>
        <p:nvSpPr>
          <p:cNvPr id="16" name="Pladsholder til tekst 15">
            <a:extLst>
              <a:ext uri="{FF2B5EF4-FFF2-40B4-BE49-F238E27FC236}">
                <a16:creationId xmlns:a16="http://schemas.microsoft.com/office/drawing/2014/main" id="{B50F814C-47AA-4DB8-A00B-288169FC7CEC}"/>
              </a:ext>
            </a:extLst>
          </p:cNvPr>
          <p:cNvSpPr>
            <a:spLocks noGrp="1"/>
          </p:cNvSpPr>
          <p:nvPr>
            <p:ph type="body" sz="quarter" idx="21"/>
          </p:nvPr>
        </p:nvSpPr>
        <p:spPr/>
        <p:txBody>
          <a:bodyPr/>
          <a:lstStyle/>
          <a:p>
            <a:r>
              <a:rPr lang="da-DK" dirty="0"/>
              <a:t>Note: </a:t>
            </a:r>
            <a:r>
              <a:rPr lang="en-US" dirty="0"/>
              <a:t>Household questionnaire-based inflation expectations for the next 12 months weighted by the difference between actual and perceived inflation, i.e. that households which neither overestimate nor underestimate the actual price increases are given a higher weight. HICP inflation refers to the EU </a:t>
            </a:r>
            <a:r>
              <a:rPr lang="en-US" dirty="0" err="1"/>
              <a:t>Harmonised</a:t>
            </a:r>
            <a:r>
              <a:rPr lang="en-US" dirty="0"/>
              <a:t> Index of Consumer Prices.</a:t>
            </a:r>
            <a:r>
              <a:rPr lang="da-DK" dirty="0"/>
              <a:t> </a:t>
            </a:r>
          </a:p>
        </p:txBody>
      </p:sp>
      <p:sp>
        <p:nvSpPr>
          <p:cNvPr id="20" name="Pladsholder til tekst 19">
            <a:extLst>
              <a:ext uri="{FF2B5EF4-FFF2-40B4-BE49-F238E27FC236}">
                <a16:creationId xmlns:a16="http://schemas.microsoft.com/office/drawing/2014/main" id="{F066085B-E168-48D4-B00D-D22B5C7F09D6}"/>
              </a:ext>
            </a:extLst>
          </p:cNvPr>
          <p:cNvSpPr>
            <a:spLocks noGrp="1"/>
          </p:cNvSpPr>
          <p:nvPr>
            <p:ph type="body" sz="quarter" idx="22"/>
          </p:nvPr>
        </p:nvSpPr>
        <p:spPr>
          <a:xfrm>
            <a:off x="424800" y="6226757"/>
            <a:ext cx="5580000" cy="133262"/>
          </a:xfrm>
        </p:spPr>
        <p:txBody>
          <a:bodyPr/>
          <a:lstStyle/>
          <a:p>
            <a:r>
              <a:rPr lang="da-DK" dirty="0"/>
              <a:t>Source: </a:t>
            </a:r>
            <a:r>
              <a:rPr lang="da-DK" dirty="0" err="1"/>
              <a:t>Statistics</a:t>
            </a:r>
            <a:r>
              <a:rPr lang="da-DK" dirty="0"/>
              <a:t> Denmark, </a:t>
            </a:r>
            <a:r>
              <a:rPr lang="da-DK" dirty="0" err="1"/>
              <a:t>Macrobond</a:t>
            </a:r>
            <a:r>
              <a:rPr lang="da-DK" dirty="0"/>
              <a:t> and </a:t>
            </a:r>
            <a:r>
              <a:rPr lang="da-DK" dirty="0" err="1"/>
              <a:t>own</a:t>
            </a:r>
            <a:r>
              <a:rPr lang="da-DK" dirty="0"/>
              <a:t> </a:t>
            </a:r>
            <a:r>
              <a:rPr lang="da-DK" dirty="0" err="1"/>
              <a:t>calculations</a:t>
            </a:r>
            <a:endParaRPr lang="da-DK" dirty="0"/>
          </a:p>
        </p:txBody>
      </p:sp>
    </p:spTree>
    <p:extLst>
      <p:ext uri="{BB962C8B-B14F-4D97-AF65-F5344CB8AC3E}">
        <p14:creationId xmlns:p14="http://schemas.microsoft.com/office/powerpoint/2010/main" val="103093144"/>
      </p:ext>
    </p:extLst>
  </p:cSld>
  <p:clrMapOvr>
    <a:masterClrMapping/>
  </p:clrMapOvr>
  <p:extLst mod="1">
    <p:ext uri="{6950BFC3-D8DA-4A85-94F7-54DA5524770B}">
      <p188:commentRel xmlns="" xmlns:p188="http://schemas.microsoft.com/office/powerpoint/2018/8/main" r:id="rId8"/>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53455FF2-D98F-43CD-9D90-727FA1C84CF6}"/>
              </a:ext>
            </a:extLst>
          </p:cNvPr>
          <p:cNvPicPr>
            <a:picLocks noChangeAspect="1"/>
          </p:cNvPicPr>
          <p:nvPr/>
        </p:nvPicPr>
        <p:blipFill>
          <a:blip r:embed="rId3"/>
          <a:stretch>
            <a:fillRect/>
          </a:stretch>
        </p:blipFill>
        <p:spPr>
          <a:xfrm>
            <a:off x="425450" y="1764506"/>
            <a:ext cx="5561076" cy="3960876"/>
          </a:xfrm>
          <a:prstGeom prst="rect">
            <a:avLst/>
          </a:prstGeom>
        </p:spPr>
      </p:pic>
      <p:pic>
        <p:nvPicPr>
          <p:cNvPr id="17" name="Billede 16">
            <a:extLst>
              <a:ext uri="{FF2B5EF4-FFF2-40B4-BE49-F238E27FC236}">
                <a16:creationId xmlns:a16="http://schemas.microsoft.com/office/drawing/2014/main" id="{06AB9F8C-EF22-4704-8ED8-2E033EAF5985}"/>
              </a:ext>
            </a:extLst>
          </p:cNvPr>
          <p:cNvPicPr>
            <a:picLocks noChangeAspect="1"/>
          </p:cNvPicPr>
          <p:nvPr/>
        </p:nvPicPr>
        <p:blipFill>
          <a:blip r:embed="rId4"/>
          <a:stretch>
            <a:fillRect/>
          </a:stretch>
        </p:blipFill>
        <p:spPr>
          <a:xfrm>
            <a:off x="6186308" y="1764506"/>
            <a:ext cx="5612892" cy="3960876"/>
          </a:xfrm>
          <a:prstGeom prst="rect">
            <a:avLst/>
          </a:prstGeom>
        </p:spPr>
      </p:pic>
      <p:sp>
        <p:nvSpPr>
          <p:cNvPr id="2" name="Titel 1">
            <a:extLst>
              <a:ext uri="{FF2B5EF4-FFF2-40B4-BE49-F238E27FC236}">
                <a16:creationId xmlns:a16="http://schemas.microsoft.com/office/drawing/2014/main" id="{740F5A5E-9379-4A55-8C0B-19B20A6761E5}"/>
              </a:ext>
            </a:extLst>
          </p:cNvPr>
          <p:cNvSpPr>
            <a:spLocks noGrp="1"/>
          </p:cNvSpPr>
          <p:nvPr>
            <p:ph type="title"/>
          </p:nvPr>
        </p:nvSpPr>
        <p:spPr/>
        <p:txBody>
          <a:bodyPr/>
          <a:lstStyle/>
          <a:p>
            <a:r>
              <a:rPr lang="da-DK" dirty="0"/>
              <a:t>A special </a:t>
            </a:r>
            <a:r>
              <a:rPr lang="da-DK" dirty="0" err="1"/>
              <a:t>focus</a:t>
            </a:r>
            <a:r>
              <a:rPr lang="da-DK" dirty="0"/>
              <a:t> on DK: </a:t>
            </a:r>
            <a:r>
              <a:rPr lang="da-DK" dirty="0" err="1"/>
              <a:t>Why</a:t>
            </a:r>
            <a:r>
              <a:rPr lang="da-DK" dirty="0"/>
              <a:t> is inflation high in Denmark?</a:t>
            </a:r>
            <a:br>
              <a:rPr lang="da-DK" dirty="0"/>
            </a:br>
            <a:r>
              <a:rPr lang="da-DK" dirty="0"/>
              <a:t>A trend-</a:t>
            </a:r>
            <a:r>
              <a:rPr lang="da-DK" dirty="0" err="1"/>
              <a:t>cycle</a:t>
            </a:r>
            <a:r>
              <a:rPr lang="da-DK" dirty="0"/>
              <a:t> model</a:t>
            </a:r>
            <a:endParaRPr lang="da-DK" dirty="0">
              <a:solidFill>
                <a:srgbClr val="007BD2"/>
              </a:solidFill>
            </a:endParaRPr>
          </a:p>
        </p:txBody>
      </p:sp>
      <p:sp>
        <p:nvSpPr>
          <p:cNvPr id="29" name="Pladsholder til indhold 28">
            <a:extLst>
              <a:ext uri="{FF2B5EF4-FFF2-40B4-BE49-F238E27FC236}">
                <a16:creationId xmlns:a16="http://schemas.microsoft.com/office/drawing/2014/main" id="{9757D475-4767-49A4-BE45-4579B666CC33}"/>
              </a:ext>
            </a:extLst>
          </p:cNvPr>
          <p:cNvSpPr>
            <a:spLocks noGrp="1"/>
          </p:cNvSpPr>
          <p:nvPr>
            <p:ph sz="quarter" idx="13"/>
          </p:nvPr>
        </p:nvSpPr>
        <p:spPr>
          <a:xfrm>
            <a:off x="424798" y="1354138"/>
            <a:ext cx="5580000" cy="410368"/>
          </a:xfrm>
        </p:spPr>
        <p:txBody>
          <a:bodyPr/>
          <a:lstStyle/>
          <a:p>
            <a:r>
              <a:rPr lang="da-DK" sz="1400" b="1" dirty="0"/>
              <a:t>Energy is the </a:t>
            </a:r>
            <a:r>
              <a:rPr lang="da-DK" sz="1400" b="1" dirty="0" err="1"/>
              <a:t>primary</a:t>
            </a:r>
            <a:r>
              <a:rPr lang="da-DK" sz="1400" b="1" dirty="0"/>
              <a:t> </a:t>
            </a:r>
            <a:r>
              <a:rPr lang="da-DK" sz="1400" b="1" dirty="0" err="1"/>
              <a:t>driving</a:t>
            </a:r>
            <a:r>
              <a:rPr lang="da-DK" sz="1400" b="1" dirty="0"/>
              <a:t> force…</a:t>
            </a:r>
          </a:p>
        </p:txBody>
      </p:sp>
      <p:sp>
        <p:nvSpPr>
          <p:cNvPr id="30" name="Pladsholder til tekst 29">
            <a:extLst>
              <a:ext uri="{FF2B5EF4-FFF2-40B4-BE49-F238E27FC236}">
                <a16:creationId xmlns:a16="http://schemas.microsoft.com/office/drawing/2014/main" id="{F4B177DD-C564-4CE9-A39E-A70C51FD2E68}"/>
              </a:ext>
            </a:extLst>
          </p:cNvPr>
          <p:cNvSpPr>
            <a:spLocks noGrp="1"/>
          </p:cNvSpPr>
          <p:nvPr>
            <p:ph type="body" sz="quarter" idx="18"/>
          </p:nvPr>
        </p:nvSpPr>
        <p:spPr/>
        <p:txBody>
          <a:bodyPr/>
          <a:lstStyle/>
          <a:p>
            <a:endParaRPr lang="da-DK"/>
          </a:p>
        </p:txBody>
      </p:sp>
      <p:sp>
        <p:nvSpPr>
          <p:cNvPr id="19" name="Pladsholder til tekst 18">
            <a:extLst>
              <a:ext uri="{FF2B5EF4-FFF2-40B4-BE49-F238E27FC236}">
                <a16:creationId xmlns:a16="http://schemas.microsoft.com/office/drawing/2014/main" id="{B153EAF2-9E03-400E-84C1-754B5695EEFD}"/>
              </a:ext>
            </a:extLst>
          </p:cNvPr>
          <p:cNvSpPr>
            <a:spLocks noGrp="1"/>
          </p:cNvSpPr>
          <p:nvPr>
            <p:ph type="body" sz="quarter" idx="19"/>
          </p:nvPr>
        </p:nvSpPr>
        <p:spPr/>
        <p:txBody>
          <a:bodyPr/>
          <a:lstStyle/>
          <a:p>
            <a:r>
              <a:rPr lang="da-DK" dirty="0"/>
              <a:t>Source: </a:t>
            </a:r>
            <a:r>
              <a:rPr lang="da-DK" dirty="0" err="1"/>
              <a:t>Statistics</a:t>
            </a:r>
            <a:r>
              <a:rPr lang="da-DK" dirty="0"/>
              <a:t> Denmark and </a:t>
            </a:r>
            <a:r>
              <a:rPr lang="da-DK" dirty="0" err="1"/>
              <a:t>own</a:t>
            </a:r>
            <a:r>
              <a:rPr lang="da-DK" dirty="0"/>
              <a:t> </a:t>
            </a:r>
            <a:r>
              <a:rPr lang="da-DK" dirty="0" err="1"/>
              <a:t>calculations</a:t>
            </a:r>
            <a:endParaRPr lang="da-DK" dirty="0"/>
          </a:p>
        </p:txBody>
      </p:sp>
      <p:sp>
        <p:nvSpPr>
          <p:cNvPr id="5" name="Pladsholder til slidenummer 4">
            <a:extLst>
              <a:ext uri="{FF2B5EF4-FFF2-40B4-BE49-F238E27FC236}">
                <a16:creationId xmlns:a16="http://schemas.microsoft.com/office/drawing/2014/main" id="{43526588-B241-45D0-B243-89939C75F1FC}"/>
              </a:ext>
            </a:extLst>
          </p:cNvPr>
          <p:cNvSpPr>
            <a:spLocks noGrp="1"/>
          </p:cNvSpPr>
          <p:nvPr>
            <p:ph type="sldNum" sz="quarter" idx="12"/>
          </p:nvPr>
        </p:nvSpPr>
        <p:spPr/>
        <p:txBody>
          <a:bodyPr/>
          <a:lstStyle/>
          <a:p>
            <a:fld id="{667EC89C-17A0-4E64-A6D2-B825673CEEDF}" type="slidenum">
              <a:rPr lang="da-DK" smtClean="0"/>
              <a:pPr/>
              <a:t>18</a:t>
            </a:fld>
            <a:endParaRPr lang="da-DK" dirty="0"/>
          </a:p>
        </p:txBody>
      </p:sp>
      <p:sp>
        <p:nvSpPr>
          <p:cNvPr id="20" name="Pladsholder til indhold 19">
            <a:extLst>
              <a:ext uri="{FF2B5EF4-FFF2-40B4-BE49-F238E27FC236}">
                <a16:creationId xmlns:a16="http://schemas.microsoft.com/office/drawing/2014/main" id="{E87B73B8-74D3-4603-A0C0-F6F6ADC8C3A5}"/>
              </a:ext>
            </a:extLst>
          </p:cNvPr>
          <p:cNvSpPr>
            <a:spLocks noGrp="1"/>
          </p:cNvSpPr>
          <p:nvPr>
            <p:ph sz="quarter" idx="20"/>
          </p:nvPr>
        </p:nvSpPr>
        <p:spPr/>
        <p:txBody>
          <a:bodyPr/>
          <a:lstStyle/>
          <a:p>
            <a:r>
              <a:rPr lang="da-DK" sz="1400" b="1" dirty="0"/>
              <a:t>… but the trend has </a:t>
            </a:r>
            <a:r>
              <a:rPr lang="da-DK" sz="1400" b="1" dirty="0" err="1"/>
              <a:t>increased</a:t>
            </a:r>
            <a:endParaRPr lang="da-DK" sz="1400" b="1" dirty="0"/>
          </a:p>
        </p:txBody>
      </p:sp>
      <p:sp>
        <p:nvSpPr>
          <p:cNvPr id="31" name="Pladsholder til tekst 30">
            <a:extLst>
              <a:ext uri="{FF2B5EF4-FFF2-40B4-BE49-F238E27FC236}">
                <a16:creationId xmlns:a16="http://schemas.microsoft.com/office/drawing/2014/main" id="{E756D6FA-9264-4E29-80CF-5E12C8AE9AD4}"/>
              </a:ext>
            </a:extLst>
          </p:cNvPr>
          <p:cNvSpPr>
            <a:spLocks noGrp="1"/>
          </p:cNvSpPr>
          <p:nvPr>
            <p:ph type="body" sz="quarter" idx="21"/>
          </p:nvPr>
        </p:nvSpPr>
        <p:spPr/>
        <p:txBody>
          <a:bodyPr/>
          <a:lstStyle/>
          <a:p>
            <a:r>
              <a:rPr lang="da-DK" dirty="0"/>
              <a:t>Note: The sum of the </a:t>
            </a:r>
            <a:r>
              <a:rPr lang="da-DK" dirty="0" err="1"/>
              <a:t>contributions</a:t>
            </a:r>
            <a:r>
              <a:rPr lang="da-DK" dirty="0"/>
              <a:t> in the </a:t>
            </a:r>
            <a:r>
              <a:rPr lang="da-DK" dirty="0" err="1"/>
              <a:t>chart</a:t>
            </a:r>
            <a:r>
              <a:rPr lang="da-DK" dirty="0"/>
              <a:t> </a:t>
            </a:r>
            <a:r>
              <a:rPr lang="da-DK" dirty="0" err="1"/>
              <a:t>corresponds</a:t>
            </a:r>
            <a:r>
              <a:rPr lang="da-DK" dirty="0"/>
              <a:t> to the deviation of inflation from a trend, </a:t>
            </a:r>
            <a:r>
              <a:rPr lang="da-DK" dirty="0" err="1"/>
              <a:t>meaning</a:t>
            </a:r>
            <a:r>
              <a:rPr lang="da-DK" dirty="0"/>
              <a:t> </a:t>
            </a:r>
            <a:r>
              <a:rPr lang="da-DK" dirty="0" err="1"/>
              <a:t>that</a:t>
            </a:r>
            <a:r>
              <a:rPr lang="da-DK" dirty="0"/>
              <a:t> it is not </a:t>
            </a:r>
            <a:r>
              <a:rPr lang="da-DK" dirty="0" err="1"/>
              <a:t>identical</a:t>
            </a:r>
            <a:r>
              <a:rPr lang="da-DK" dirty="0"/>
              <a:t> to </a:t>
            </a:r>
            <a:r>
              <a:rPr lang="da-DK" dirty="0" err="1"/>
              <a:t>actual</a:t>
            </a:r>
            <a:r>
              <a:rPr lang="da-DK" dirty="0"/>
              <a:t> inflation. The </a:t>
            </a:r>
            <a:r>
              <a:rPr lang="da-DK" dirty="0" err="1"/>
              <a:t>chart</a:t>
            </a:r>
            <a:r>
              <a:rPr lang="da-DK" dirty="0"/>
              <a:t> is </a:t>
            </a:r>
            <a:r>
              <a:rPr lang="da-DK" dirty="0" err="1"/>
              <a:t>based</a:t>
            </a:r>
            <a:r>
              <a:rPr lang="da-DK" dirty="0"/>
              <a:t> on a trend-</a:t>
            </a:r>
            <a:r>
              <a:rPr lang="da-DK" dirty="0" err="1"/>
              <a:t>cycle</a:t>
            </a:r>
            <a:r>
              <a:rPr lang="da-DK" dirty="0"/>
              <a:t> model in </a:t>
            </a:r>
            <a:r>
              <a:rPr lang="da-DK" dirty="0" err="1"/>
              <a:t>which</a:t>
            </a:r>
            <a:r>
              <a:rPr lang="da-DK" dirty="0"/>
              <a:t> HICP inflation is </a:t>
            </a:r>
            <a:r>
              <a:rPr lang="da-DK" dirty="0" err="1"/>
              <a:t>decomposed</a:t>
            </a:r>
            <a:r>
              <a:rPr lang="da-DK" dirty="0"/>
              <a:t> </a:t>
            </a:r>
            <a:r>
              <a:rPr lang="da-DK" dirty="0" err="1"/>
              <a:t>into</a:t>
            </a:r>
            <a:r>
              <a:rPr lang="da-DK" dirty="0"/>
              <a:t> </a:t>
            </a:r>
            <a:r>
              <a:rPr lang="da-DK" dirty="0" err="1"/>
              <a:t>contributions</a:t>
            </a:r>
            <a:r>
              <a:rPr lang="da-DK" dirty="0"/>
              <a:t> from a trend, </a:t>
            </a:r>
            <a:r>
              <a:rPr lang="da-DK" dirty="0" err="1"/>
              <a:t>energy</a:t>
            </a:r>
            <a:r>
              <a:rPr lang="da-DK" dirty="0"/>
              <a:t> </a:t>
            </a:r>
            <a:r>
              <a:rPr lang="da-DK" dirty="0" err="1"/>
              <a:t>prices</a:t>
            </a:r>
            <a:r>
              <a:rPr lang="da-DK" dirty="0"/>
              <a:t> and </a:t>
            </a:r>
            <a:r>
              <a:rPr lang="da-DK" dirty="0" err="1"/>
              <a:t>capacity</a:t>
            </a:r>
            <a:r>
              <a:rPr lang="da-DK" dirty="0"/>
              <a:t> </a:t>
            </a:r>
            <a:r>
              <a:rPr lang="da-DK" dirty="0" err="1"/>
              <a:t>pressures</a:t>
            </a:r>
            <a:r>
              <a:rPr lang="da-DK" dirty="0"/>
              <a:t> </a:t>
            </a:r>
            <a:r>
              <a:rPr lang="da-DK" dirty="0" err="1"/>
              <a:t>measured</a:t>
            </a:r>
            <a:r>
              <a:rPr lang="da-DK" dirty="0"/>
              <a:t> via a Philips </a:t>
            </a:r>
            <a:r>
              <a:rPr lang="da-DK" dirty="0" err="1"/>
              <a:t>curve</a:t>
            </a:r>
            <a:r>
              <a:rPr lang="da-DK" dirty="0"/>
              <a:t> for the output </a:t>
            </a:r>
            <a:r>
              <a:rPr lang="da-DK" dirty="0" err="1"/>
              <a:t>gap</a:t>
            </a:r>
            <a:r>
              <a:rPr lang="da-DK" dirty="0"/>
              <a:t> for the Danish </a:t>
            </a:r>
            <a:r>
              <a:rPr lang="da-DK" dirty="0" err="1"/>
              <a:t>economy</a:t>
            </a:r>
            <a:r>
              <a:rPr lang="da-DK" dirty="0"/>
              <a:t>.</a:t>
            </a:r>
          </a:p>
        </p:txBody>
      </p:sp>
      <p:sp>
        <p:nvSpPr>
          <p:cNvPr id="16" name="Pladsholder til tekst 15">
            <a:extLst>
              <a:ext uri="{FF2B5EF4-FFF2-40B4-BE49-F238E27FC236}">
                <a16:creationId xmlns:a16="http://schemas.microsoft.com/office/drawing/2014/main" id="{26BB1493-8E0A-4EA7-85DC-A39733EC4006}"/>
              </a:ext>
            </a:extLst>
          </p:cNvPr>
          <p:cNvSpPr>
            <a:spLocks noGrp="1"/>
          </p:cNvSpPr>
          <p:nvPr>
            <p:ph type="body" sz="quarter" idx="22"/>
          </p:nvPr>
        </p:nvSpPr>
        <p:spPr>
          <a:xfrm>
            <a:off x="448935" y="6292738"/>
            <a:ext cx="5580000" cy="133262"/>
          </a:xfrm>
        </p:spPr>
        <p:txBody>
          <a:bodyPr/>
          <a:lstStyle/>
          <a:p>
            <a:r>
              <a:rPr lang="da-DK" dirty="0"/>
              <a:t>Source: </a:t>
            </a:r>
            <a:r>
              <a:rPr lang="da-DK" dirty="0" err="1"/>
              <a:t>Statistics</a:t>
            </a:r>
            <a:r>
              <a:rPr lang="da-DK" dirty="0"/>
              <a:t> Denmark and </a:t>
            </a:r>
            <a:r>
              <a:rPr lang="da-DK" dirty="0" err="1"/>
              <a:t>own</a:t>
            </a:r>
            <a:r>
              <a:rPr lang="da-DK" dirty="0"/>
              <a:t> </a:t>
            </a:r>
            <a:r>
              <a:rPr lang="da-DK" dirty="0" err="1"/>
              <a:t>calculations</a:t>
            </a:r>
            <a:r>
              <a:rPr lang="da-DK" dirty="0"/>
              <a:t>.</a:t>
            </a:r>
          </a:p>
        </p:txBody>
      </p:sp>
      <p:cxnSp>
        <p:nvCxnSpPr>
          <p:cNvPr id="22" name="Lige forbindelse 21">
            <a:extLst>
              <a:ext uri="{FF2B5EF4-FFF2-40B4-BE49-F238E27FC236}">
                <a16:creationId xmlns:a16="http://schemas.microsoft.com/office/drawing/2014/main" id="{40D3FBA8-A0E6-4473-B17C-4B58B0C22200}"/>
              </a:ext>
            </a:extLst>
          </p:cNvPr>
          <p:cNvCxnSpPr/>
          <p:nvPr/>
        </p:nvCxnSpPr>
        <p:spPr>
          <a:xfrm>
            <a:off x="12440513" y="4924425"/>
            <a:ext cx="1524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3" name="Lige forbindelse 22">
            <a:extLst>
              <a:ext uri="{FF2B5EF4-FFF2-40B4-BE49-F238E27FC236}">
                <a16:creationId xmlns:a16="http://schemas.microsoft.com/office/drawing/2014/main" id="{40D3FBA8-A0E6-4473-B17C-4B58B0C22200}"/>
              </a:ext>
            </a:extLst>
          </p:cNvPr>
          <p:cNvCxnSpPr/>
          <p:nvPr/>
        </p:nvCxnSpPr>
        <p:spPr>
          <a:xfrm>
            <a:off x="12592913" y="5076825"/>
            <a:ext cx="1524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4" name="Lige forbindelse 23">
            <a:extLst>
              <a:ext uri="{FF2B5EF4-FFF2-40B4-BE49-F238E27FC236}">
                <a16:creationId xmlns:a16="http://schemas.microsoft.com/office/drawing/2014/main" id="{40D3FBA8-A0E6-4473-B17C-4B58B0C22200}"/>
              </a:ext>
            </a:extLst>
          </p:cNvPr>
          <p:cNvCxnSpPr/>
          <p:nvPr/>
        </p:nvCxnSpPr>
        <p:spPr>
          <a:xfrm>
            <a:off x="12745313" y="5229225"/>
            <a:ext cx="152400"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43978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lede 5">
            <a:extLst>
              <a:ext uri="{FF2B5EF4-FFF2-40B4-BE49-F238E27FC236}">
                <a16:creationId xmlns:a16="http://schemas.microsoft.com/office/drawing/2014/main" id="{227659BC-684D-4C17-9B28-BB39ED68D74D}"/>
              </a:ext>
            </a:extLst>
          </p:cNvPr>
          <p:cNvPicPr>
            <a:picLocks noChangeAspect="1"/>
          </p:cNvPicPr>
          <p:nvPr/>
        </p:nvPicPr>
        <p:blipFill>
          <a:blip r:embed="rId3"/>
          <a:stretch>
            <a:fillRect/>
          </a:stretch>
        </p:blipFill>
        <p:spPr>
          <a:xfrm>
            <a:off x="6234509" y="1425097"/>
            <a:ext cx="5580888" cy="4626864"/>
          </a:xfrm>
          <a:prstGeom prst="rect">
            <a:avLst/>
          </a:prstGeom>
        </p:spPr>
      </p:pic>
      <p:sp>
        <p:nvSpPr>
          <p:cNvPr id="2" name="Titel 1">
            <a:extLst>
              <a:ext uri="{FF2B5EF4-FFF2-40B4-BE49-F238E27FC236}">
                <a16:creationId xmlns:a16="http://schemas.microsoft.com/office/drawing/2014/main" id="{740F5A5E-9379-4A55-8C0B-19B20A6761E5}"/>
              </a:ext>
            </a:extLst>
          </p:cNvPr>
          <p:cNvSpPr>
            <a:spLocks noGrp="1"/>
          </p:cNvSpPr>
          <p:nvPr>
            <p:ph type="title"/>
          </p:nvPr>
        </p:nvSpPr>
        <p:spPr/>
        <p:txBody>
          <a:bodyPr/>
          <a:lstStyle/>
          <a:p>
            <a:r>
              <a:rPr lang="da-DK" dirty="0"/>
              <a:t>A special </a:t>
            </a:r>
            <a:r>
              <a:rPr lang="da-DK" dirty="0" err="1"/>
              <a:t>focus</a:t>
            </a:r>
            <a:r>
              <a:rPr lang="da-DK" dirty="0"/>
              <a:t> on DK: </a:t>
            </a:r>
            <a:r>
              <a:rPr lang="da-DK" dirty="0" err="1"/>
              <a:t>Why</a:t>
            </a:r>
            <a:r>
              <a:rPr lang="da-DK" dirty="0"/>
              <a:t> is inflation high in Denmark? </a:t>
            </a:r>
            <a:br>
              <a:rPr lang="da-DK" dirty="0"/>
            </a:br>
            <a:r>
              <a:rPr lang="da-DK" dirty="0"/>
              <a:t>A trend-</a:t>
            </a:r>
            <a:r>
              <a:rPr lang="da-DK" dirty="0" err="1"/>
              <a:t>cycle</a:t>
            </a:r>
            <a:r>
              <a:rPr lang="da-DK" dirty="0"/>
              <a:t> model</a:t>
            </a:r>
            <a:endParaRPr lang="da-DK" dirty="0">
              <a:solidFill>
                <a:srgbClr val="007BD2"/>
              </a:solidFill>
            </a:endParaRPr>
          </a:p>
        </p:txBody>
      </p:sp>
      <p:sp>
        <p:nvSpPr>
          <p:cNvPr id="5" name="Pladsholder til slidenummer 4">
            <a:extLst>
              <a:ext uri="{FF2B5EF4-FFF2-40B4-BE49-F238E27FC236}">
                <a16:creationId xmlns:a16="http://schemas.microsoft.com/office/drawing/2014/main" id="{43526588-B241-45D0-B243-89939C75F1FC}"/>
              </a:ext>
            </a:extLst>
          </p:cNvPr>
          <p:cNvSpPr>
            <a:spLocks noGrp="1"/>
          </p:cNvSpPr>
          <p:nvPr>
            <p:ph type="sldNum" sz="quarter" idx="12"/>
          </p:nvPr>
        </p:nvSpPr>
        <p:spPr/>
        <p:txBody>
          <a:bodyPr/>
          <a:lstStyle/>
          <a:p>
            <a:fld id="{667EC89C-17A0-4E64-A6D2-B825673CEEDF}" type="slidenum">
              <a:rPr lang="da-DK" smtClean="0"/>
              <a:pPr/>
              <a:t>19</a:t>
            </a:fld>
            <a:endParaRPr lang="da-DK" dirty="0"/>
          </a:p>
        </p:txBody>
      </p:sp>
      <p:sp>
        <p:nvSpPr>
          <p:cNvPr id="7" name="Pladsholder til indhold 2">
            <a:extLst>
              <a:ext uri="{FF2B5EF4-FFF2-40B4-BE49-F238E27FC236}">
                <a16:creationId xmlns:a16="http://schemas.microsoft.com/office/drawing/2014/main" id="{8D03DA72-BB1F-4802-ADA1-148DF40D1864}"/>
              </a:ext>
            </a:extLst>
          </p:cNvPr>
          <p:cNvSpPr txBox="1">
            <a:spLocks/>
          </p:cNvSpPr>
          <p:nvPr/>
        </p:nvSpPr>
        <p:spPr>
          <a:xfrm>
            <a:off x="425450" y="1269000"/>
            <a:ext cx="5814424" cy="4320000"/>
          </a:xfrm>
          <a:prstGeom prst="rect">
            <a:avLst/>
          </a:prstGeom>
        </p:spPr>
        <p:txBody>
          <a:bodyPr/>
          <a:lstStyle>
            <a:lvl1pPr marL="0" indent="0" algn="l" defTabSz="914400" rtl="0" eaLnBrk="1" latinLnBrk="0" hangingPunct="1">
              <a:lnSpc>
                <a:spcPct val="99000"/>
              </a:lnSpc>
              <a:spcBef>
                <a:spcPts val="2000"/>
              </a:spcBef>
              <a:buFont typeface="Arial" panose="020B0604020202020204" pitchFamily="34" charset="0"/>
              <a:buChar char="​"/>
              <a:defRPr sz="2200" kern="1200">
                <a:solidFill>
                  <a:schemeClr val="tx1"/>
                </a:solidFill>
                <a:latin typeface="+mn-lt"/>
                <a:ea typeface="+mn-ea"/>
                <a:cs typeface="+mn-cs"/>
              </a:defRPr>
            </a:lvl1pPr>
            <a:lvl2pPr marL="230400" indent="-230400" algn="l" defTabSz="914400" rtl="0" eaLnBrk="1" latinLnBrk="0" hangingPunct="1">
              <a:lnSpc>
                <a:spcPct val="99000"/>
              </a:lnSpc>
              <a:spcBef>
                <a:spcPts val="2000"/>
              </a:spcBef>
              <a:buFont typeface="Arial" panose="020B0604020202020204" pitchFamily="34" charset="0"/>
              <a:buChar char="•"/>
              <a:defRPr sz="2200" kern="1200">
                <a:solidFill>
                  <a:schemeClr val="tx1"/>
                </a:solidFill>
                <a:latin typeface="+mn-lt"/>
                <a:ea typeface="+mn-ea"/>
                <a:cs typeface="+mn-cs"/>
              </a:defRPr>
            </a:lvl2pPr>
            <a:lvl3pPr marL="540000" indent="-180000" algn="l" defTabSz="914400" rtl="0" eaLnBrk="1" latinLnBrk="0" hangingPunct="1">
              <a:lnSpc>
                <a:spcPct val="99000"/>
              </a:lnSpc>
              <a:spcBef>
                <a:spcPts val="500"/>
              </a:spcBef>
              <a:buFont typeface="Arial" panose="020B0604020202020204" pitchFamily="34" charset="0"/>
              <a:buChar char="•"/>
              <a:defRPr sz="1800" kern="1200">
                <a:solidFill>
                  <a:schemeClr val="tx1"/>
                </a:solidFill>
                <a:latin typeface="+mn-lt"/>
                <a:ea typeface="+mn-ea"/>
                <a:cs typeface="+mn-cs"/>
              </a:defRPr>
            </a:lvl3pPr>
            <a:lvl4pPr marL="900000" indent="-180000" algn="l" defTabSz="914400" rtl="0" eaLnBrk="1" latinLnBrk="0" hangingPunct="1">
              <a:lnSpc>
                <a:spcPct val="99000"/>
              </a:lnSpc>
              <a:spcBef>
                <a:spcPts val="500"/>
              </a:spcBef>
              <a:buFont typeface="Arial" panose="020B0604020202020204" pitchFamily="34" charset="0"/>
              <a:buChar char="•"/>
              <a:defRPr sz="1500" kern="1200">
                <a:solidFill>
                  <a:schemeClr val="tx1"/>
                </a:solidFill>
                <a:latin typeface="+mn-lt"/>
                <a:ea typeface="+mn-ea"/>
                <a:cs typeface="+mn-cs"/>
              </a:defRPr>
            </a:lvl4pPr>
            <a:lvl5pPr marL="1260000" indent="-180000" algn="l" defTabSz="914400" rtl="0" eaLnBrk="1" latinLnBrk="0" hangingPunct="1">
              <a:lnSpc>
                <a:spcPct val="99000"/>
              </a:lnSpc>
              <a:spcBef>
                <a:spcPts val="500"/>
              </a:spcBef>
              <a:buFont typeface="Arial" panose="020B0604020202020204" pitchFamily="34" charset="0"/>
              <a:buChar char="•"/>
              <a:defRPr sz="1200" kern="1200">
                <a:solidFill>
                  <a:schemeClr val="tx1"/>
                </a:solidFill>
                <a:latin typeface="+mn-lt"/>
                <a:ea typeface="+mn-ea"/>
                <a:cs typeface="+mn-cs"/>
              </a:defRPr>
            </a:lvl5pPr>
            <a:lvl6pPr marL="1620000" indent="-180000" algn="l" defTabSz="914400" rtl="0" eaLnBrk="1" latinLnBrk="0" hangingPunct="1">
              <a:lnSpc>
                <a:spcPct val="99000"/>
              </a:lnSpc>
              <a:spcBef>
                <a:spcPts val="500"/>
              </a:spcBef>
              <a:buFont typeface="Arial" panose="020B0604020202020204" pitchFamily="34" charset="0"/>
              <a:buChar char="•"/>
              <a:defRPr sz="1000" kern="1200" baseline="0">
                <a:solidFill>
                  <a:schemeClr val="tx1"/>
                </a:solidFill>
                <a:latin typeface="+mn-lt"/>
                <a:ea typeface="+mn-ea"/>
                <a:cs typeface="+mn-cs"/>
              </a:defRPr>
            </a:lvl6pPr>
            <a:lvl7pPr marL="1620000" indent="-180000" algn="l" defTabSz="914400" rtl="0" eaLnBrk="1" latinLnBrk="0" hangingPunct="1">
              <a:lnSpc>
                <a:spcPct val="99000"/>
              </a:lnSpc>
              <a:spcBef>
                <a:spcPts val="500"/>
              </a:spcBef>
              <a:buFont typeface="Arial" panose="020B0604020202020204" pitchFamily="34" charset="0"/>
              <a:buChar char="•"/>
              <a:defRPr sz="1000" kern="1200">
                <a:solidFill>
                  <a:schemeClr val="tx1"/>
                </a:solidFill>
                <a:latin typeface="+mn-lt"/>
                <a:ea typeface="+mn-ea"/>
                <a:cs typeface="+mn-cs"/>
              </a:defRPr>
            </a:lvl7pPr>
            <a:lvl8pPr marL="1620000" indent="-180000" algn="l" defTabSz="914400" rtl="0" eaLnBrk="1" latinLnBrk="0" hangingPunct="1">
              <a:lnSpc>
                <a:spcPct val="99000"/>
              </a:lnSpc>
              <a:spcBef>
                <a:spcPts val="500"/>
              </a:spcBef>
              <a:buFont typeface="Arial" panose="020B0604020202020204" pitchFamily="34" charset="0"/>
              <a:buChar char="•"/>
              <a:defRPr sz="1000" kern="1200">
                <a:solidFill>
                  <a:schemeClr val="tx1"/>
                </a:solidFill>
                <a:latin typeface="+mn-lt"/>
                <a:ea typeface="+mn-ea"/>
                <a:cs typeface="+mn-cs"/>
              </a:defRPr>
            </a:lvl8pPr>
            <a:lvl9pPr marL="1620000" indent="-180000" algn="l" defTabSz="914400" rtl="0" eaLnBrk="1" latinLnBrk="0" hangingPunct="1">
              <a:lnSpc>
                <a:spcPct val="99000"/>
              </a:lnSpc>
              <a:spcBef>
                <a:spcPts val="500"/>
              </a:spcBef>
              <a:buFont typeface="Arial" panose="020B0604020202020204" pitchFamily="34" charset="0"/>
              <a:buChar char="•"/>
              <a:defRPr sz="1000" kern="1200">
                <a:solidFill>
                  <a:schemeClr val="tx1"/>
                </a:solidFill>
                <a:latin typeface="+mn-lt"/>
                <a:ea typeface="+mn-ea"/>
                <a:cs typeface="+mn-cs"/>
              </a:defRPr>
            </a:lvl9pPr>
          </a:lstStyle>
          <a:p>
            <a:r>
              <a:rPr lang="da-DK" sz="1600" b="1" dirty="0" err="1"/>
              <a:t>Cyclical</a:t>
            </a:r>
            <a:r>
              <a:rPr lang="da-DK" sz="1600" b="1" dirty="0"/>
              <a:t> </a:t>
            </a:r>
            <a:r>
              <a:rPr lang="da-DK" sz="1600" b="1" dirty="0" err="1"/>
              <a:t>conditions</a:t>
            </a:r>
            <a:r>
              <a:rPr lang="da-DK" sz="1600" b="1" dirty="0"/>
              <a:t> </a:t>
            </a:r>
            <a:r>
              <a:rPr lang="da-DK" sz="1600" b="1" dirty="0" err="1"/>
              <a:t>are</a:t>
            </a:r>
            <a:r>
              <a:rPr lang="da-DK" sz="1600" b="1" dirty="0"/>
              <a:t> </a:t>
            </a:r>
            <a:r>
              <a:rPr lang="da-DK" sz="1600" b="1" dirty="0" err="1"/>
              <a:t>also</a:t>
            </a:r>
            <a:r>
              <a:rPr lang="da-DK" sz="1600" b="1" dirty="0"/>
              <a:t> </a:t>
            </a:r>
            <a:r>
              <a:rPr lang="da-DK" sz="1600" b="1" dirty="0" err="1"/>
              <a:t>pushing</a:t>
            </a:r>
            <a:r>
              <a:rPr lang="da-DK" sz="1600" b="1" dirty="0"/>
              <a:t>…</a:t>
            </a:r>
            <a:endParaRPr lang="da-DK" sz="1600" dirty="0"/>
          </a:p>
        </p:txBody>
      </p:sp>
      <p:graphicFrame>
        <p:nvGraphicFramePr>
          <p:cNvPr id="12" name="Diagram 11">
            <a:extLst>
              <a:ext uri="{FF2B5EF4-FFF2-40B4-BE49-F238E27FC236}">
                <a16:creationId xmlns:a16="http://schemas.microsoft.com/office/drawing/2014/main" id="{82024634-DF89-4E8B-870B-33665FB58E31}"/>
              </a:ext>
            </a:extLst>
          </p:cNvPr>
          <p:cNvGraphicFramePr>
            <a:graphicFrameLocks/>
          </p:cNvGraphicFramePr>
          <p:nvPr>
            <p:extLst/>
          </p:nvPr>
        </p:nvGraphicFramePr>
        <p:xfrm>
          <a:off x="409832" y="1603745"/>
          <a:ext cx="5441193" cy="154026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Diagram 12">
            <a:extLst>
              <a:ext uri="{FF2B5EF4-FFF2-40B4-BE49-F238E27FC236}">
                <a16:creationId xmlns:a16="http://schemas.microsoft.com/office/drawing/2014/main" id="{C7E81219-9B9E-4168-A9B8-B4A055FC1C5D}"/>
              </a:ext>
            </a:extLst>
          </p:cNvPr>
          <p:cNvGraphicFramePr>
            <a:graphicFrameLocks/>
          </p:cNvGraphicFramePr>
          <p:nvPr>
            <p:extLst/>
          </p:nvPr>
        </p:nvGraphicFramePr>
        <p:xfrm>
          <a:off x="425450" y="3144007"/>
          <a:ext cx="5441193" cy="154026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 name="Diagram 13">
            <a:extLst>
              <a:ext uri="{FF2B5EF4-FFF2-40B4-BE49-F238E27FC236}">
                <a16:creationId xmlns:a16="http://schemas.microsoft.com/office/drawing/2014/main" id="{8B0462C6-8592-46A1-AB00-D0CEF0F50A7F}"/>
              </a:ext>
            </a:extLst>
          </p:cNvPr>
          <p:cNvGraphicFramePr>
            <a:graphicFrameLocks/>
          </p:cNvGraphicFramePr>
          <p:nvPr>
            <p:extLst/>
          </p:nvPr>
        </p:nvGraphicFramePr>
        <p:xfrm>
          <a:off x="465241" y="4684269"/>
          <a:ext cx="5441193" cy="1540262"/>
        </p:xfrm>
        <a:graphic>
          <a:graphicData uri="http://schemas.openxmlformats.org/drawingml/2006/chart">
            <c:chart xmlns:c="http://schemas.openxmlformats.org/drawingml/2006/chart" xmlns:r="http://schemas.openxmlformats.org/officeDocument/2006/relationships" r:id="rId6"/>
          </a:graphicData>
        </a:graphic>
      </p:graphicFrame>
      <p:sp>
        <p:nvSpPr>
          <p:cNvPr id="17" name="Rektangel 16">
            <a:extLst>
              <a:ext uri="{FF2B5EF4-FFF2-40B4-BE49-F238E27FC236}">
                <a16:creationId xmlns:a16="http://schemas.microsoft.com/office/drawing/2014/main" id="{77B8F941-34D2-40DF-B884-DA77C252C05F}"/>
              </a:ext>
            </a:extLst>
          </p:cNvPr>
          <p:cNvSpPr/>
          <p:nvPr/>
        </p:nvSpPr>
        <p:spPr>
          <a:xfrm>
            <a:off x="6527254" y="1231374"/>
            <a:ext cx="3430939" cy="369332"/>
          </a:xfrm>
          <a:prstGeom prst="rect">
            <a:avLst/>
          </a:prstGeom>
        </p:spPr>
        <p:txBody>
          <a:bodyPr wrap="none">
            <a:spAutoFit/>
          </a:bodyPr>
          <a:lstStyle/>
          <a:p>
            <a:r>
              <a:rPr lang="da-DK" b="1" dirty="0"/>
              <a:t>… via an </a:t>
            </a:r>
            <a:r>
              <a:rPr lang="da-DK" b="1" dirty="0" err="1"/>
              <a:t>active</a:t>
            </a:r>
            <a:r>
              <a:rPr lang="da-DK" b="1" dirty="0"/>
              <a:t> Philips </a:t>
            </a:r>
            <a:r>
              <a:rPr lang="da-DK" b="1" dirty="0" err="1"/>
              <a:t>curve</a:t>
            </a:r>
            <a:endParaRPr lang="da-DK" dirty="0"/>
          </a:p>
        </p:txBody>
      </p:sp>
      <p:sp>
        <p:nvSpPr>
          <p:cNvPr id="10" name="Pladsholder til tekst 18">
            <a:extLst>
              <a:ext uri="{FF2B5EF4-FFF2-40B4-BE49-F238E27FC236}">
                <a16:creationId xmlns:a16="http://schemas.microsoft.com/office/drawing/2014/main" id="{5D84D60F-3D08-46FD-94E3-D0BADD4DD687}"/>
              </a:ext>
            </a:extLst>
          </p:cNvPr>
          <p:cNvSpPr txBox="1">
            <a:spLocks/>
          </p:cNvSpPr>
          <p:nvPr/>
        </p:nvSpPr>
        <p:spPr>
          <a:xfrm>
            <a:off x="6534864" y="6084400"/>
            <a:ext cx="5580000" cy="133200"/>
          </a:xfrm>
          <a:prstGeom prst="rect">
            <a:avLst/>
          </a:prstGeom>
        </p:spPr>
        <p:txBody>
          <a:bodyPr/>
          <a:lstStyle>
            <a:lvl1pPr marL="0" indent="0" algn="l" defTabSz="914400" rtl="0" eaLnBrk="1" latinLnBrk="0" hangingPunct="1">
              <a:lnSpc>
                <a:spcPct val="99000"/>
              </a:lnSpc>
              <a:spcBef>
                <a:spcPts val="2000"/>
              </a:spcBef>
              <a:buFont typeface="Arial" panose="020B0604020202020204" pitchFamily="34" charset="0"/>
              <a:buChar char="​"/>
              <a:defRPr sz="2200" kern="1200">
                <a:solidFill>
                  <a:schemeClr val="tx1"/>
                </a:solidFill>
                <a:latin typeface="+mn-lt"/>
                <a:ea typeface="+mn-ea"/>
                <a:cs typeface="+mn-cs"/>
              </a:defRPr>
            </a:lvl1pPr>
            <a:lvl2pPr marL="230400" indent="-230400" algn="l" defTabSz="914400" rtl="0" eaLnBrk="1" latinLnBrk="0" hangingPunct="1">
              <a:lnSpc>
                <a:spcPct val="99000"/>
              </a:lnSpc>
              <a:spcBef>
                <a:spcPts val="2000"/>
              </a:spcBef>
              <a:buFont typeface="Arial" panose="020B0604020202020204" pitchFamily="34" charset="0"/>
              <a:buChar char="•"/>
              <a:defRPr sz="2200" kern="1200">
                <a:solidFill>
                  <a:schemeClr val="tx1"/>
                </a:solidFill>
                <a:latin typeface="+mn-lt"/>
                <a:ea typeface="+mn-ea"/>
                <a:cs typeface="+mn-cs"/>
              </a:defRPr>
            </a:lvl2pPr>
            <a:lvl3pPr marL="540000" indent="-180000" algn="l" defTabSz="914400" rtl="0" eaLnBrk="1" latinLnBrk="0" hangingPunct="1">
              <a:lnSpc>
                <a:spcPct val="99000"/>
              </a:lnSpc>
              <a:spcBef>
                <a:spcPts val="500"/>
              </a:spcBef>
              <a:buFont typeface="Arial" panose="020B0604020202020204" pitchFamily="34" charset="0"/>
              <a:buChar char="•"/>
              <a:defRPr sz="1800" kern="1200">
                <a:solidFill>
                  <a:schemeClr val="tx1"/>
                </a:solidFill>
                <a:latin typeface="+mn-lt"/>
                <a:ea typeface="+mn-ea"/>
                <a:cs typeface="+mn-cs"/>
              </a:defRPr>
            </a:lvl3pPr>
            <a:lvl4pPr marL="900000" indent="-180000" algn="l" defTabSz="914400" rtl="0" eaLnBrk="1" latinLnBrk="0" hangingPunct="1">
              <a:lnSpc>
                <a:spcPct val="99000"/>
              </a:lnSpc>
              <a:spcBef>
                <a:spcPts val="500"/>
              </a:spcBef>
              <a:buFont typeface="Arial" panose="020B0604020202020204" pitchFamily="34" charset="0"/>
              <a:buChar char="•"/>
              <a:defRPr sz="1500" kern="1200">
                <a:solidFill>
                  <a:schemeClr val="tx1"/>
                </a:solidFill>
                <a:latin typeface="+mn-lt"/>
                <a:ea typeface="+mn-ea"/>
                <a:cs typeface="+mn-cs"/>
              </a:defRPr>
            </a:lvl4pPr>
            <a:lvl5pPr marL="1260000" indent="-180000" algn="l" defTabSz="914400" rtl="0" eaLnBrk="1" latinLnBrk="0" hangingPunct="1">
              <a:lnSpc>
                <a:spcPct val="99000"/>
              </a:lnSpc>
              <a:spcBef>
                <a:spcPts val="500"/>
              </a:spcBef>
              <a:buFont typeface="Arial" panose="020B0604020202020204" pitchFamily="34" charset="0"/>
              <a:buChar char="•"/>
              <a:defRPr sz="1200" kern="1200">
                <a:solidFill>
                  <a:schemeClr val="tx1"/>
                </a:solidFill>
                <a:latin typeface="+mn-lt"/>
                <a:ea typeface="+mn-ea"/>
                <a:cs typeface="+mn-cs"/>
              </a:defRPr>
            </a:lvl5pPr>
            <a:lvl6pPr marL="1620000" indent="-180000" algn="l" defTabSz="914400" rtl="0" eaLnBrk="1" latinLnBrk="0" hangingPunct="1">
              <a:lnSpc>
                <a:spcPct val="99000"/>
              </a:lnSpc>
              <a:spcBef>
                <a:spcPts val="500"/>
              </a:spcBef>
              <a:buFont typeface="Arial" panose="020B0604020202020204" pitchFamily="34" charset="0"/>
              <a:buChar char="•"/>
              <a:defRPr sz="1000" kern="1200" baseline="0">
                <a:solidFill>
                  <a:schemeClr val="tx1"/>
                </a:solidFill>
                <a:latin typeface="+mn-lt"/>
                <a:ea typeface="+mn-ea"/>
                <a:cs typeface="+mn-cs"/>
              </a:defRPr>
            </a:lvl6pPr>
            <a:lvl7pPr marL="1620000" indent="-180000" algn="l" defTabSz="914400" rtl="0" eaLnBrk="1" latinLnBrk="0" hangingPunct="1">
              <a:lnSpc>
                <a:spcPct val="99000"/>
              </a:lnSpc>
              <a:spcBef>
                <a:spcPts val="500"/>
              </a:spcBef>
              <a:buFont typeface="Arial" panose="020B0604020202020204" pitchFamily="34" charset="0"/>
              <a:buChar char="•"/>
              <a:defRPr sz="1000" kern="1200">
                <a:solidFill>
                  <a:schemeClr val="tx1"/>
                </a:solidFill>
                <a:latin typeface="+mn-lt"/>
                <a:ea typeface="+mn-ea"/>
                <a:cs typeface="+mn-cs"/>
              </a:defRPr>
            </a:lvl7pPr>
            <a:lvl8pPr marL="1620000" indent="-180000" algn="l" defTabSz="914400" rtl="0" eaLnBrk="1" latinLnBrk="0" hangingPunct="1">
              <a:lnSpc>
                <a:spcPct val="99000"/>
              </a:lnSpc>
              <a:spcBef>
                <a:spcPts val="500"/>
              </a:spcBef>
              <a:buFont typeface="Arial" panose="020B0604020202020204" pitchFamily="34" charset="0"/>
              <a:buChar char="•"/>
              <a:defRPr sz="1000" kern="1200">
                <a:solidFill>
                  <a:schemeClr val="tx1"/>
                </a:solidFill>
                <a:latin typeface="+mn-lt"/>
                <a:ea typeface="+mn-ea"/>
                <a:cs typeface="+mn-cs"/>
              </a:defRPr>
            </a:lvl8pPr>
            <a:lvl9pPr marL="1620000" indent="-180000" algn="l" defTabSz="914400" rtl="0" eaLnBrk="1" latinLnBrk="0" hangingPunct="1">
              <a:lnSpc>
                <a:spcPct val="99000"/>
              </a:lnSpc>
              <a:spcBef>
                <a:spcPts val="500"/>
              </a:spcBef>
              <a:buFont typeface="Arial" panose="020B0604020202020204" pitchFamily="34" charset="0"/>
              <a:buChar char="•"/>
              <a:defRPr sz="1000" kern="1200">
                <a:solidFill>
                  <a:schemeClr val="tx1"/>
                </a:solidFill>
                <a:latin typeface="+mn-lt"/>
                <a:ea typeface="+mn-ea"/>
                <a:cs typeface="+mn-cs"/>
              </a:defRPr>
            </a:lvl9pPr>
          </a:lstStyle>
          <a:p>
            <a:pPr algn="r"/>
            <a:r>
              <a:rPr lang="da-DK" sz="800" dirty="0"/>
              <a:t>Source: </a:t>
            </a:r>
            <a:r>
              <a:rPr lang="da-DK" sz="800" dirty="0" err="1"/>
              <a:t>Statistics</a:t>
            </a:r>
            <a:r>
              <a:rPr lang="da-DK" sz="800" dirty="0"/>
              <a:t> Denmark and </a:t>
            </a:r>
            <a:r>
              <a:rPr lang="da-DK" sz="800" dirty="0" err="1"/>
              <a:t>own</a:t>
            </a:r>
            <a:r>
              <a:rPr lang="da-DK" sz="800" dirty="0"/>
              <a:t> </a:t>
            </a:r>
            <a:r>
              <a:rPr lang="da-DK" sz="800" dirty="0" err="1"/>
              <a:t>calculations</a:t>
            </a:r>
            <a:endParaRPr lang="da-DK" sz="800" dirty="0"/>
          </a:p>
        </p:txBody>
      </p:sp>
    </p:spTree>
    <p:extLst>
      <p:ext uri="{BB962C8B-B14F-4D97-AF65-F5344CB8AC3E}">
        <p14:creationId xmlns:p14="http://schemas.microsoft.com/office/powerpoint/2010/main" val="3184666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6F1D95-0762-4CDE-AF05-A82F1D310912}"/>
              </a:ext>
            </a:extLst>
          </p:cNvPr>
          <p:cNvSpPr>
            <a:spLocks noGrp="1"/>
          </p:cNvSpPr>
          <p:nvPr>
            <p:ph type="title"/>
          </p:nvPr>
        </p:nvSpPr>
        <p:spPr/>
        <p:txBody>
          <a:bodyPr/>
          <a:lstStyle/>
          <a:p>
            <a:r>
              <a:rPr lang="da-DK" dirty="0"/>
              <a:t>Agenda </a:t>
            </a:r>
          </a:p>
        </p:txBody>
      </p:sp>
      <p:sp>
        <p:nvSpPr>
          <p:cNvPr id="3" name="Pladsholder til indhold 2">
            <a:extLst>
              <a:ext uri="{FF2B5EF4-FFF2-40B4-BE49-F238E27FC236}">
                <a16:creationId xmlns:a16="http://schemas.microsoft.com/office/drawing/2014/main" id="{EAC8A9A4-7E9F-4612-ADB1-290456B21BA4}"/>
              </a:ext>
            </a:extLst>
          </p:cNvPr>
          <p:cNvSpPr>
            <a:spLocks noGrp="1"/>
          </p:cNvSpPr>
          <p:nvPr>
            <p:ph sz="quarter" idx="14"/>
          </p:nvPr>
        </p:nvSpPr>
        <p:spPr/>
        <p:txBody>
          <a:bodyPr/>
          <a:lstStyle/>
          <a:p>
            <a:pPr marL="342900" indent="-342900" algn="just">
              <a:buFont typeface="Arial" panose="020B0604020202020204" pitchFamily="34" charset="0"/>
              <a:buChar char="•"/>
            </a:pPr>
            <a:r>
              <a:rPr lang="da-DK" dirty="0" err="1"/>
              <a:t>Where</a:t>
            </a:r>
            <a:r>
              <a:rPr lang="da-DK" dirty="0"/>
              <a:t> </a:t>
            </a:r>
            <a:r>
              <a:rPr lang="da-DK" dirty="0" err="1"/>
              <a:t>are</a:t>
            </a:r>
            <a:r>
              <a:rPr lang="da-DK" dirty="0"/>
              <a:t> </a:t>
            </a:r>
            <a:r>
              <a:rPr lang="da-DK" dirty="0" err="1"/>
              <a:t>we</a:t>
            </a:r>
            <a:r>
              <a:rPr lang="da-DK" dirty="0"/>
              <a:t> </a:t>
            </a:r>
            <a:r>
              <a:rPr lang="da-DK" dirty="0" err="1"/>
              <a:t>now</a:t>
            </a:r>
            <a:r>
              <a:rPr lang="da-DK" dirty="0"/>
              <a:t>?..................................................................p.3</a:t>
            </a:r>
          </a:p>
          <a:p>
            <a:pPr marL="342900" indent="-342900" algn="just">
              <a:buFont typeface="Arial" panose="020B0604020202020204" pitchFamily="34" charset="0"/>
              <a:buChar char="•"/>
            </a:pPr>
            <a:r>
              <a:rPr lang="da-DK" dirty="0" err="1"/>
              <a:t>Why</a:t>
            </a:r>
            <a:r>
              <a:rPr lang="da-DK" dirty="0"/>
              <a:t> </a:t>
            </a:r>
            <a:r>
              <a:rPr lang="da-DK" dirty="0" err="1"/>
              <a:t>are</a:t>
            </a:r>
            <a:r>
              <a:rPr lang="da-DK" dirty="0"/>
              <a:t> </a:t>
            </a:r>
            <a:r>
              <a:rPr lang="da-DK" dirty="0" err="1"/>
              <a:t>we</a:t>
            </a:r>
            <a:r>
              <a:rPr lang="da-DK" dirty="0"/>
              <a:t> </a:t>
            </a:r>
            <a:r>
              <a:rPr lang="da-DK" dirty="0" err="1"/>
              <a:t>here</a:t>
            </a:r>
            <a:r>
              <a:rPr lang="da-DK" dirty="0"/>
              <a:t>?.....................................................................p.4</a:t>
            </a:r>
          </a:p>
          <a:p>
            <a:pPr marL="342900" indent="-342900" algn="just">
              <a:buFont typeface="Arial" panose="020B0604020202020204" pitchFamily="34" charset="0"/>
              <a:buChar char="•"/>
            </a:pPr>
            <a:r>
              <a:rPr lang="da-DK" dirty="0" err="1"/>
              <a:t>Where</a:t>
            </a:r>
            <a:r>
              <a:rPr lang="da-DK" dirty="0"/>
              <a:t> </a:t>
            </a:r>
            <a:r>
              <a:rPr lang="da-DK" dirty="0" err="1"/>
              <a:t>are</a:t>
            </a:r>
            <a:r>
              <a:rPr lang="da-DK" dirty="0"/>
              <a:t> </a:t>
            </a:r>
            <a:r>
              <a:rPr lang="da-DK" dirty="0" err="1"/>
              <a:t>we</a:t>
            </a:r>
            <a:r>
              <a:rPr lang="da-DK" dirty="0"/>
              <a:t> </a:t>
            </a:r>
            <a:r>
              <a:rPr lang="da-DK" dirty="0" err="1"/>
              <a:t>heading</a:t>
            </a:r>
            <a:r>
              <a:rPr lang="da-DK" dirty="0"/>
              <a:t> …………………………………………….p.11</a:t>
            </a:r>
          </a:p>
          <a:p>
            <a:pPr marL="342900" indent="-342900" algn="just">
              <a:buFont typeface="Arial" panose="020B0604020202020204" pitchFamily="34" charset="0"/>
              <a:buChar char="•"/>
            </a:pPr>
            <a:r>
              <a:rPr lang="da-DK" dirty="0"/>
              <a:t>A special </a:t>
            </a:r>
            <a:r>
              <a:rPr lang="da-DK" dirty="0" err="1"/>
              <a:t>focus</a:t>
            </a:r>
            <a:r>
              <a:rPr lang="da-DK" dirty="0"/>
              <a:t> on DK  ……………………………………………..p.17</a:t>
            </a:r>
          </a:p>
          <a:p>
            <a:pPr marL="342900" indent="-342900" algn="just">
              <a:buFont typeface="Arial" panose="020B0604020202020204" pitchFamily="34" charset="0"/>
              <a:buChar char="•"/>
            </a:pPr>
            <a:r>
              <a:rPr lang="da-DK" dirty="0" err="1"/>
              <a:t>Implications</a:t>
            </a:r>
            <a:r>
              <a:rPr lang="da-DK" dirty="0"/>
              <a:t> for </a:t>
            </a:r>
            <a:r>
              <a:rPr lang="da-DK" dirty="0" err="1"/>
              <a:t>economic</a:t>
            </a:r>
            <a:r>
              <a:rPr lang="da-DK" dirty="0"/>
              <a:t> policy…………………………………p.23</a:t>
            </a:r>
          </a:p>
          <a:p>
            <a:pPr marL="342900" indent="-342900" algn="just">
              <a:buFont typeface="Arial" panose="020B0604020202020204" pitchFamily="34" charset="0"/>
              <a:buChar char="•"/>
            </a:pPr>
            <a:r>
              <a:rPr lang="da-DK" dirty="0" err="1"/>
              <a:t>Comparison</a:t>
            </a:r>
            <a:r>
              <a:rPr lang="da-DK" dirty="0"/>
              <a:t> to the 1970s……..................................................p.25</a:t>
            </a:r>
          </a:p>
          <a:p>
            <a:pPr marL="342900" indent="-342900" algn="just">
              <a:buFont typeface="Arial" panose="020B0604020202020204" pitchFamily="34" charset="0"/>
              <a:buChar char="•"/>
            </a:pPr>
            <a:r>
              <a:rPr lang="da-DK" dirty="0" err="1"/>
              <a:t>Conclusion</a:t>
            </a:r>
            <a:r>
              <a:rPr lang="da-DK" dirty="0"/>
              <a:t>…………………………………………………………….p.31</a:t>
            </a:r>
          </a:p>
          <a:p>
            <a:pPr algn="just">
              <a:buNone/>
            </a:pPr>
            <a:endParaRPr lang="da-DK" dirty="0"/>
          </a:p>
        </p:txBody>
      </p:sp>
      <p:sp>
        <p:nvSpPr>
          <p:cNvPr id="5" name="Pladsholder til slidenummer 4">
            <a:extLst>
              <a:ext uri="{FF2B5EF4-FFF2-40B4-BE49-F238E27FC236}">
                <a16:creationId xmlns:a16="http://schemas.microsoft.com/office/drawing/2014/main" id="{59D8BF4B-E54C-4FF8-8673-17ADED59EB5C}"/>
              </a:ext>
            </a:extLst>
          </p:cNvPr>
          <p:cNvSpPr>
            <a:spLocks noGrp="1"/>
          </p:cNvSpPr>
          <p:nvPr>
            <p:ph type="sldNum" sz="quarter" idx="12"/>
          </p:nvPr>
        </p:nvSpPr>
        <p:spPr/>
        <p:txBody>
          <a:bodyPr/>
          <a:lstStyle/>
          <a:p>
            <a:fld id="{667EC89C-17A0-4E64-A6D2-B825673CEEDF}" type="slidenum">
              <a:rPr lang="da-DK" smtClean="0"/>
              <a:pPr/>
              <a:t>2</a:t>
            </a:fld>
            <a:endParaRPr lang="da-DK" dirty="0"/>
          </a:p>
        </p:txBody>
      </p:sp>
    </p:spTree>
    <p:extLst>
      <p:ext uri="{BB962C8B-B14F-4D97-AF65-F5344CB8AC3E}">
        <p14:creationId xmlns:p14="http://schemas.microsoft.com/office/powerpoint/2010/main" val="31910312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Billede 24">
            <a:extLst>
              <a:ext uri="{FF2B5EF4-FFF2-40B4-BE49-F238E27FC236}">
                <a16:creationId xmlns:a16="http://schemas.microsoft.com/office/drawing/2014/main" id="{C33829F1-8EEB-4342-9B77-DEC97A379C15}"/>
              </a:ext>
            </a:extLst>
          </p:cNvPr>
          <p:cNvPicPr>
            <a:picLocks noChangeAspect="1"/>
          </p:cNvPicPr>
          <p:nvPr/>
        </p:nvPicPr>
        <p:blipFill>
          <a:blip r:embed="rId3"/>
          <a:stretch>
            <a:fillRect/>
          </a:stretch>
        </p:blipFill>
        <p:spPr>
          <a:xfrm>
            <a:off x="6186308" y="1764506"/>
            <a:ext cx="5606796" cy="4006596"/>
          </a:xfrm>
          <a:prstGeom prst="rect">
            <a:avLst/>
          </a:prstGeom>
        </p:spPr>
      </p:pic>
      <p:pic>
        <p:nvPicPr>
          <p:cNvPr id="8" name="Billede 7">
            <a:extLst>
              <a:ext uri="{FF2B5EF4-FFF2-40B4-BE49-F238E27FC236}">
                <a16:creationId xmlns:a16="http://schemas.microsoft.com/office/drawing/2014/main" id="{43442529-8DA3-4D1A-933E-6061512FDA69}"/>
              </a:ext>
            </a:extLst>
          </p:cNvPr>
          <p:cNvPicPr>
            <a:picLocks noChangeAspect="1"/>
          </p:cNvPicPr>
          <p:nvPr/>
        </p:nvPicPr>
        <p:blipFill>
          <a:blip r:embed="rId4"/>
          <a:stretch>
            <a:fillRect/>
          </a:stretch>
        </p:blipFill>
        <p:spPr>
          <a:xfrm>
            <a:off x="425450" y="1764506"/>
            <a:ext cx="5615940" cy="4059936"/>
          </a:xfrm>
          <a:prstGeom prst="rect">
            <a:avLst/>
          </a:prstGeom>
        </p:spPr>
      </p:pic>
      <p:sp>
        <p:nvSpPr>
          <p:cNvPr id="2" name="Titel 1">
            <a:extLst>
              <a:ext uri="{FF2B5EF4-FFF2-40B4-BE49-F238E27FC236}">
                <a16:creationId xmlns:a16="http://schemas.microsoft.com/office/drawing/2014/main" id="{740F5A5E-9379-4A55-8C0B-19B20A6761E5}"/>
              </a:ext>
            </a:extLst>
          </p:cNvPr>
          <p:cNvSpPr>
            <a:spLocks noGrp="1"/>
          </p:cNvSpPr>
          <p:nvPr>
            <p:ph type="title"/>
          </p:nvPr>
        </p:nvSpPr>
        <p:spPr/>
        <p:txBody>
          <a:bodyPr/>
          <a:lstStyle/>
          <a:p>
            <a:r>
              <a:rPr lang="en-US" dirty="0"/>
              <a:t>A special focus on Denmark: Inflation is currently higher for low-income households</a:t>
            </a:r>
            <a:endParaRPr lang="da-DK" dirty="0"/>
          </a:p>
        </p:txBody>
      </p:sp>
      <p:sp>
        <p:nvSpPr>
          <p:cNvPr id="9" name="Pladsholder til indhold 8">
            <a:extLst>
              <a:ext uri="{FF2B5EF4-FFF2-40B4-BE49-F238E27FC236}">
                <a16:creationId xmlns:a16="http://schemas.microsoft.com/office/drawing/2014/main" id="{9FCD754F-33D7-4AE0-BFA8-E81B8AD41947}"/>
              </a:ext>
            </a:extLst>
          </p:cNvPr>
          <p:cNvSpPr>
            <a:spLocks noGrp="1"/>
          </p:cNvSpPr>
          <p:nvPr>
            <p:ph sz="quarter" idx="13"/>
          </p:nvPr>
        </p:nvSpPr>
        <p:spPr/>
        <p:txBody>
          <a:bodyPr/>
          <a:lstStyle/>
          <a:p>
            <a:r>
              <a:rPr lang="da-DK" sz="1400" b="1" dirty="0"/>
              <a:t>Differences in </a:t>
            </a:r>
            <a:r>
              <a:rPr lang="da-DK" sz="1400" b="1" dirty="0" err="1"/>
              <a:t>households</a:t>
            </a:r>
            <a:r>
              <a:rPr lang="da-DK" sz="1400" b="1" dirty="0"/>
              <a:t>’ </a:t>
            </a:r>
            <a:r>
              <a:rPr lang="da-DK" sz="1400" b="1" dirty="0" err="1"/>
              <a:t>consumption</a:t>
            </a:r>
            <a:r>
              <a:rPr lang="da-DK" sz="1400" b="1" dirty="0"/>
              <a:t> baskets….</a:t>
            </a:r>
          </a:p>
        </p:txBody>
      </p:sp>
      <p:sp>
        <p:nvSpPr>
          <p:cNvPr id="26" name="Pladsholder til tekst 25">
            <a:extLst>
              <a:ext uri="{FF2B5EF4-FFF2-40B4-BE49-F238E27FC236}">
                <a16:creationId xmlns:a16="http://schemas.microsoft.com/office/drawing/2014/main" id="{22A64CD5-F039-4383-B6EC-513685E99EBE}"/>
              </a:ext>
            </a:extLst>
          </p:cNvPr>
          <p:cNvSpPr>
            <a:spLocks noGrp="1"/>
          </p:cNvSpPr>
          <p:nvPr>
            <p:ph type="body" sz="quarter" idx="18"/>
          </p:nvPr>
        </p:nvSpPr>
        <p:spPr/>
        <p:txBody>
          <a:bodyPr/>
          <a:lstStyle/>
          <a:p>
            <a:r>
              <a:rPr lang="da-DK" dirty="0"/>
              <a:t>Note: For </a:t>
            </a:r>
            <a:r>
              <a:rPr lang="da-DK" dirty="0" err="1"/>
              <a:t>each</a:t>
            </a:r>
            <a:r>
              <a:rPr lang="da-DK" dirty="0"/>
              <a:t> </a:t>
            </a:r>
            <a:r>
              <a:rPr lang="da-DK" dirty="0" err="1"/>
              <a:t>income</a:t>
            </a:r>
            <a:r>
              <a:rPr lang="da-DK" dirty="0"/>
              <a:t> </a:t>
            </a:r>
            <a:r>
              <a:rPr lang="da-DK" dirty="0" err="1"/>
              <a:t>group</a:t>
            </a:r>
            <a:r>
              <a:rPr lang="da-DK" dirty="0"/>
              <a:t>, the </a:t>
            </a:r>
            <a:r>
              <a:rPr lang="da-DK" dirty="0" err="1"/>
              <a:t>chart</a:t>
            </a:r>
            <a:r>
              <a:rPr lang="da-DK" dirty="0"/>
              <a:t> is </a:t>
            </a:r>
            <a:r>
              <a:rPr lang="da-DK" dirty="0" err="1"/>
              <a:t>based</a:t>
            </a:r>
            <a:r>
              <a:rPr lang="da-DK" dirty="0"/>
              <a:t> on a </a:t>
            </a:r>
            <a:r>
              <a:rPr lang="da-DK" dirty="0" err="1"/>
              <a:t>Laspeyres</a:t>
            </a:r>
            <a:r>
              <a:rPr lang="da-DK" dirty="0"/>
              <a:t> </a:t>
            </a:r>
            <a:r>
              <a:rPr lang="da-DK" dirty="0" err="1"/>
              <a:t>price</a:t>
            </a:r>
            <a:r>
              <a:rPr lang="da-DK" dirty="0"/>
              <a:t> </a:t>
            </a:r>
            <a:r>
              <a:rPr lang="da-DK" dirty="0" err="1"/>
              <a:t>index</a:t>
            </a:r>
            <a:r>
              <a:rPr lang="da-DK" dirty="0"/>
              <a:t> </a:t>
            </a:r>
            <a:r>
              <a:rPr lang="da-DK" dirty="0" err="1"/>
              <a:t>calculated</a:t>
            </a:r>
            <a:r>
              <a:rPr lang="da-DK" dirty="0"/>
              <a:t> on the basis of the </a:t>
            </a:r>
            <a:r>
              <a:rPr lang="da-DK" dirty="0" err="1"/>
              <a:t>consumption</a:t>
            </a:r>
            <a:r>
              <a:rPr lang="da-DK" dirty="0"/>
              <a:t> in the </a:t>
            </a:r>
            <a:r>
              <a:rPr lang="da-DK" dirty="0" err="1"/>
              <a:t>period</a:t>
            </a:r>
            <a:r>
              <a:rPr lang="da-DK" dirty="0"/>
              <a:t> 2010-15 on the basis of </a:t>
            </a:r>
            <a:r>
              <a:rPr lang="da-DK" dirty="0" err="1"/>
              <a:t>microdata</a:t>
            </a:r>
            <a:r>
              <a:rPr lang="da-DK" dirty="0"/>
              <a:t> from </a:t>
            </a:r>
            <a:r>
              <a:rPr lang="da-DK" dirty="0" err="1"/>
              <a:t>Statistics</a:t>
            </a:r>
            <a:r>
              <a:rPr lang="da-DK" dirty="0"/>
              <a:t> </a:t>
            </a:r>
            <a:r>
              <a:rPr lang="da-DK" dirty="0" err="1"/>
              <a:t>Denmark’s</a:t>
            </a:r>
            <a:r>
              <a:rPr lang="da-DK" dirty="0"/>
              <a:t> </a:t>
            </a:r>
            <a:r>
              <a:rPr lang="da-DK" dirty="0" err="1"/>
              <a:t>consumer</a:t>
            </a:r>
            <a:r>
              <a:rPr lang="da-DK" dirty="0"/>
              <a:t> </a:t>
            </a:r>
            <a:r>
              <a:rPr lang="da-DK" dirty="0" err="1"/>
              <a:t>survey</a:t>
            </a:r>
            <a:r>
              <a:rPr lang="da-DK" dirty="0"/>
              <a:t>. The inflation </a:t>
            </a:r>
            <a:r>
              <a:rPr lang="da-DK" dirty="0" err="1"/>
              <a:t>differential</a:t>
            </a:r>
            <a:r>
              <a:rPr lang="da-DK" dirty="0"/>
              <a:t> is </a:t>
            </a:r>
            <a:r>
              <a:rPr lang="da-DK" dirty="0" err="1"/>
              <a:t>calculated</a:t>
            </a:r>
            <a:r>
              <a:rPr lang="da-DK" dirty="0"/>
              <a:t> relative to the 10 per cent with the </a:t>
            </a:r>
            <a:r>
              <a:rPr lang="da-DK" dirty="0" err="1"/>
              <a:t>highest</a:t>
            </a:r>
            <a:r>
              <a:rPr lang="da-DK" dirty="0"/>
              <a:t> </a:t>
            </a:r>
            <a:r>
              <a:rPr lang="da-DK" dirty="0" err="1"/>
              <a:t>income</a:t>
            </a:r>
            <a:r>
              <a:rPr lang="da-DK" dirty="0"/>
              <a:t>.</a:t>
            </a:r>
          </a:p>
        </p:txBody>
      </p:sp>
      <p:sp>
        <p:nvSpPr>
          <p:cNvPr id="27" name="Pladsholder til tekst 26">
            <a:extLst>
              <a:ext uri="{FF2B5EF4-FFF2-40B4-BE49-F238E27FC236}">
                <a16:creationId xmlns:a16="http://schemas.microsoft.com/office/drawing/2014/main" id="{D0BFB8DD-0C1E-4567-819F-8B51931AAD87}"/>
              </a:ext>
            </a:extLst>
          </p:cNvPr>
          <p:cNvSpPr>
            <a:spLocks noGrp="1"/>
          </p:cNvSpPr>
          <p:nvPr>
            <p:ph type="body" sz="quarter" idx="19"/>
          </p:nvPr>
        </p:nvSpPr>
        <p:spPr>
          <a:xfrm>
            <a:off x="6219297" y="6178708"/>
            <a:ext cx="5580000" cy="133200"/>
          </a:xfrm>
        </p:spPr>
        <p:txBody>
          <a:bodyPr/>
          <a:lstStyle/>
          <a:p>
            <a:r>
              <a:rPr lang="da-DK" dirty="0"/>
              <a:t>Source: </a:t>
            </a:r>
            <a:r>
              <a:rPr lang="da-DK" dirty="0" err="1"/>
              <a:t>Statistics</a:t>
            </a:r>
            <a:r>
              <a:rPr lang="da-DK" dirty="0"/>
              <a:t> Denmark, </a:t>
            </a:r>
            <a:r>
              <a:rPr lang="da-DK" dirty="0" err="1"/>
              <a:t>own</a:t>
            </a:r>
            <a:r>
              <a:rPr lang="da-DK" dirty="0"/>
              <a:t> </a:t>
            </a:r>
            <a:r>
              <a:rPr lang="da-DK" dirty="0" err="1"/>
              <a:t>calculations</a:t>
            </a:r>
            <a:r>
              <a:rPr lang="da-DK" dirty="0"/>
              <a:t> and Weissert (2022), </a:t>
            </a:r>
            <a:r>
              <a:rPr lang="da-DK" i="1" dirty="0"/>
              <a:t>Essays in </a:t>
            </a:r>
            <a:r>
              <a:rPr lang="da-DK" i="1" dirty="0" err="1"/>
              <a:t>Macroeconomics</a:t>
            </a:r>
            <a:r>
              <a:rPr lang="da-DK" i="1" dirty="0"/>
              <a:t>: Inflation </a:t>
            </a:r>
            <a:r>
              <a:rPr lang="da-DK" i="1" dirty="0" err="1"/>
              <a:t>inequality</a:t>
            </a:r>
            <a:r>
              <a:rPr lang="da-DK" i="1" dirty="0"/>
              <a:t>, </a:t>
            </a:r>
            <a:r>
              <a:rPr lang="da-DK" i="1" dirty="0" err="1"/>
              <a:t>consumption</a:t>
            </a:r>
            <a:r>
              <a:rPr lang="da-DK" i="1" dirty="0"/>
              <a:t> baskets and </a:t>
            </a:r>
            <a:r>
              <a:rPr lang="da-DK" i="1" dirty="0" err="1"/>
              <a:t>impulse</a:t>
            </a:r>
            <a:r>
              <a:rPr lang="da-DK" i="1" dirty="0"/>
              <a:t> </a:t>
            </a:r>
            <a:r>
              <a:rPr lang="da-DK" i="1" dirty="0" err="1"/>
              <a:t>responses</a:t>
            </a:r>
            <a:r>
              <a:rPr lang="da-DK" i="1" dirty="0"/>
              <a:t>, </a:t>
            </a:r>
            <a:r>
              <a:rPr lang="da-DK" dirty="0" err="1"/>
              <a:t>PhD</a:t>
            </a:r>
            <a:r>
              <a:rPr lang="da-DK" dirty="0"/>
              <a:t> </a:t>
            </a:r>
            <a:r>
              <a:rPr lang="da-DK" dirty="0" err="1"/>
              <a:t>thesis</a:t>
            </a:r>
            <a:r>
              <a:rPr lang="da-DK" dirty="0"/>
              <a:t>, University of Copenhagen.</a:t>
            </a:r>
          </a:p>
        </p:txBody>
      </p:sp>
      <p:sp>
        <p:nvSpPr>
          <p:cNvPr id="5" name="Pladsholder til slidenummer 4">
            <a:extLst>
              <a:ext uri="{FF2B5EF4-FFF2-40B4-BE49-F238E27FC236}">
                <a16:creationId xmlns:a16="http://schemas.microsoft.com/office/drawing/2014/main" id="{43526588-B241-45D0-B243-89939C75F1FC}"/>
              </a:ext>
            </a:extLst>
          </p:cNvPr>
          <p:cNvSpPr>
            <a:spLocks noGrp="1"/>
          </p:cNvSpPr>
          <p:nvPr>
            <p:ph type="sldNum" sz="quarter" idx="12"/>
          </p:nvPr>
        </p:nvSpPr>
        <p:spPr/>
        <p:txBody>
          <a:bodyPr/>
          <a:lstStyle/>
          <a:p>
            <a:fld id="{667EC89C-17A0-4E64-A6D2-B825673CEEDF}" type="slidenum">
              <a:rPr lang="da-DK" smtClean="0"/>
              <a:pPr/>
              <a:t>20</a:t>
            </a:fld>
            <a:endParaRPr lang="da-DK" dirty="0"/>
          </a:p>
        </p:txBody>
      </p:sp>
      <p:sp>
        <p:nvSpPr>
          <p:cNvPr id="28" name="Pladsholder til indhold 27">
            <a:extLst>
              <a:ext uri="{FF2B5EF4-FFF2-40B4-BE49-F238E27FC236}">
                <a16:creationId xmlns:a16="http://schemas.microsoft.com/office/drawing/2014/main" id="{E014ED1C-12C8-4EAE-9D79-0DD0365C3A41}"/>
              </a:ext>
            </a:extLst>
          </p:cNvPr>
          <p:cNvSpPr>
            <a:spLocks noGrp="1"/>
          </p:cNvSpPr>
          <p:nvPr>
            <p:ph sz="quarter" idx="20"/>
          </p:nvPr>
        </p:nvSpPr>
        <p:spPr/>
        <p:txBody>
          <a:bodyPr/>
          <a:lstStyle/>
          <a:p>
            <a:r>
              <a:rPr lang="da-DK" sz="1400" b="1" dirty="0"/>
              <a:t>… give rise to inflation </a:t>
            </a:r>
            <a:r>
              <a:rPr lang="da-DK" sz="1400" b="1" dirty="0" err="1"/>
              <a:t>differentials</a:t>
            </a:r>
            <a:endParaRPr lang="da-DK" sz="1400" b="1" dirty="0"/>
          </a:p>
        </p:txBody>
      </p:sp>
      <p:sp>
        <p:nvSpPr>
          <p:cNvPr id="12" name="Pladsholder til tekst 26">
            <a:extLst>
              <a:ext uri="{FF2B5EF4-FFF2-40B4-BE49-F238E27FC236}">
                <a16:creationId xmlns:a16="http://schemas.microsoft.com/office/drawing/2014/main" id="{38C481FA-20D4-4E79-A4C4-729D5ACA15F2}"/>
              </a:ext>
            </a:extLst>
          </p:cNvPr>
          <p:cNvSpPr txBox="1">
            <a:spLocks/>
          </p:cNvSpPr>
          <p:nvPr/>
        </p:nvSpPr>
        <p:spPr>
          <a:xfrm>
            <a:off x="461390" y="5856476"/>
            <a:ext cx="5580000" cy="133200"/>
          </a:xfrm>
          <a:prstGeom prst="rect">
            <a:avLst/>
          </a:prstGeom>
        </p:spPr>
        <p:txBody>
          <a:bodyPr vert="horz" lIns="0" tIns="0" rIns="0" bIns="0" rtlCol="0">
            <a:noAutofit/>
          </a:bodyPr>
          <a:lstStyle>
            <a:lvl1pPr marL="0" indent="0" algn="r" defTabSz="914400" rtl="0" eaLnBrk="1" latinLnBrk="0" hangingPunct="1">
              <a:lnSpc>
                <a:spcPct val="100000"/>
              </a:lnSpc>
              <a:spcBef>
                <a:spcPts val="0"/>
              </a:spcBef>
              <a:buFont typeface="Arial" panose="020B0604020202020204" pitchFamily="34" charset="0"/>
              <a:buChar char="​"/>
              <a:defRPr sz="800" kern="1200">
                <a:solidFill>
                  <a:schemeClr val="tx1"/>
                </a:solidFill>
                <a:latin typeface="+mn-lt"/>
                <a:ea typeface="+mn-ea"/>
                <a:cs typeface="+mn-cs"/>
              </a:defRPr>
            </a:lvl1pPr>
            <a:lvl2pPr marL="230400" indent="-230400" algn="l" defTabSz="914400" rtl="0" eaLnBrk="1" latinLnBrk="0" hangingPunct="1">
              <a:lnSpc>
                <a:spcPct val="99000"/>
              </a:lnSpc>
              <a:spcBef>
                <a:spcPts val="2000"/>
              </a:spcBef>
              <a:buFont typeface="Arial" panose="020B0604020202020204" pitchFamily="34" charset="0"/>
              <a:buChar char="•"/>
              <a:defRPr sz="2200" kern="1200">
                <a:solidFill>
                  <a:schemeClr val="tx1"/>
                </a:solidFill>
                <a:latin typeface="+mn-lt"/>
                <a:ea typeface="+mn-ea"/>
                <a:cs typeface="+mn-cs"/>
              </a:defRPr>
            </a:lvl2pPr>
            <a:lvl3pPr marL="540000" indent="-180000" algn="l" defTabSz="914400" rtl="0" eaLnBrk="1" latinLnBrk="0" hangingPunct="1">
              <a:lnSpc>
                <a:spcPct val="99000"/>
              </a:lnSpc>
              <a:spcBef>
                <a:spcPts val="500"/>
              </a:spcBef>
              <a:buFont typeface="Arial" panose="020B0604020202020204" pitchFamily="34" charset="0"/>
              <a:buChar char="•"/>
              <a:defRPr sz="1800" kern="1200">
                <a:solidFill>
                  <a:schemeClr val="tx1"/>
                </a:solidFill>
                <a:latin typeface="+mn-lt"/>
                <a:ea typeface="+mn-ea"/>
                <a:cs typeface="+mn-cs"/>
              </a:defRPr>
            </a:lvl3pPr>
            <a:lvl4pPr marL="900000" indent="-180000" algn="l" defTabSz="914400" rtl="0" eaLnBrk="1" latinLnBrk="0" hangingPunct="1">
              <a:lnSpc>
                <a:spcPct val="99000"/>
              </a:lnSpc>
              <a:spcBef>
                <a:spcPts val="500"/>
              </a:spcBef>
              <a:buFont typeface="Arial" panose="020B0604020202020204" pitchFamily="34" charset="0"/>
              <a:buChar char="•"/>
              <a:defRPr sz="1500" kern="1200">
                <a:solidFill>
                  <a:schemeClr val="tx1"/>
                </a:solidFill>
                <a:latin typeface="+mn-lt"/>
                <a:ea typeface="+mn-ea"/>
                <a:cs typeface="+mn-cs"/>
              </a:defRPr>
            </a:lvl4pPr>
            <a:lvl5pPr marL="1260000" indent="-180000" algn="l" defTabSz="914400" rtl="0" eaLnBrk="1" latinLnBrk="0" hangingPunct="1">
              <a:lnSpc>
                <a:spcPct val="99000"/>
              </a:lnSpc>
              <a:spcBef>
                <a:spcPts val="500"/>
              </a:spcBef>
              <a:buFont typeface="Arial" panose="020B0604020202020204" pitchFamily="34" charset="0"/>
              <a:buChar char="•"/>
              <a:defRPr sz="1200" kern="1200">
                <a:solidFill>
                  <a:schemeClr val="tx1"/>
                </a:solidFill>
                <a:latin typeface="+mn-lt"/>
                <a:ea typeface="+mn-ea"/>
                <a:cs typeface="+mn-cs"/>
              </a:defRPr>
            </a:lvl5pPr>
            <a:lvl6pPr marL="1620000" indent="-180000" algn="l" defTabSz="914400" rtl="0" eaLnBrk="1" latinLnBrk="0" hangingPunct="1">
              <a:lnSpc>
                <a:spcPct val="99000"/>
              </a:lnSpc>
              <a:spcBef>
                <a:spcPts val="500"/>
              </a:spcBef>
              <a:buFont typeface="Arial" panose="020B0604020202020204" pitchFamily="34" charset="0"/>
              <a:buChar char="•"/>
              <a:defRPr sz="1000" kern="1200" baseline="0">
                <a:solidFill>
                  <a:schemeClr val="tx1"/>
                </a:solidFill>
                <a:latin typeface="+mn-lt"/>
                <a:ea typeface="+mn-ea"/>
                <a:cs typeface="+mn-cs"/>
              </a:defRPr>
            </a:lvl6pPr>
            <a:lvl7pPr marL="1620000" indent="-180000" algn="l" defTabSz="914400" rtl="0" eaLnBrk="1" latinLnBrk="0" hangingPunct="1">
              <a:lnSpc>
                <a:spcPct val="99000"/>
              </a:lnSpc>
              <a:spcBef>
                <a:spcPts val="500"/>
              </a:spcBef>
              <a:buFont typeface="Arial" panose="020B0604020202020204" pitchFamily="34" charset="0"/>
              <a:buChar char="•"/>
              <a:defRPr sz="1000" kern="1200">
                <a:solidFill>
                  <a:schemeClr val="tx1"/>
                </a:solidFill>
                <a:latin typeface="+mn-lt"/>
                <a:ea typeface="+mn-ea"/>
                <a:cs typeface="+mn-cs"/>
              </a:defRPr>
            </a:lvl7pPr>
            <a:lvl8pPr marL="1620000" indent="-180000" algn="l" defTabSz="914400" rtl="0" eaLnBrk="1" latinLnBrk="0" hangingPunct="1">
              <a:lnSpc>
                <a:spcPct val="99000"/>
              </a:lnSpc>
              <a:spcBef>
                <a:spcPts val="500"/>
              </a:spcBef>
              <a:buFont typeface="Arial" panose="020B0604020202020204" pitchFamily="34" charset="0"/>
              <a:buChar char="•"/>
              <a:defRPr sz="1000" kern="1200">
                <a:solidFill>
                  <a:schemeClr val="tx1"/>
                </a:solidFill>
                <a:latin typeface="+mn-lt"/>
                <a:ea typeface="+mn-ea"/>
                <a:cs typeface="+mn-cs"/>
              </a:defRPr>
            </a:lvl8pPr>
            <a:lvl9pPr marL="1620000" indent="-180000" algn="l" defTabSz="914400" rtl="0" eaLnBrk="1" latinLnBrk="0" hangingPunct="1">
              <a:lnSpc>
                <a:spcPct val="99000"/>
              </a:lnSpc>
              <a:spcBef>
                <a:spcPts val="500"/>
              </a:spcBef>
              <a:buFont typeface="Arial" panose="020B0604020202020204" pitchFamily="34" charset="0"/>
              <a:buChar char="•"/>
              <a:defRPr sz="1000" kern="1200">
                <a:solidFill>
                  <a:schemeClr val="tx1"/>
                </a:solidFill>
                <a:latin typeface="+mn-lt"/>
                <a:ea typeface="+mn-ea"/>
                <a:cs typeface="+mn-cs"/>
              </a:defRPr>
            </a:lvl9pPr>
          </a:lstStyle>
          <a:p>
            <a:r>
              <a:rPr lang="da-DK"/>
              <a:t>Source: Statistics Denmark, own calculations and Weissert (2022), </a:t>
            </a:r>
            <a:r>
              <a:rPr lang="da-DK" i="1"/>
              <a:t>Essays in Macroeconomics: Inflation inequality, consumption baskets and impulse responses, </a:t>
            </a:r>
            <a:r>
              <a:rPr lang="da-DK"/>
              <a:t>PhD thesis, University of Copenhagen.</a:t>
            </a:r>
            <a:endParaRPr lang="da-DK" dirty="0"/>
          </a:p>
        </p:txBody>
      </p:sp>
    </p:spTree>
    <p:extLst>
      <p:ext uri="{BB962C8B-B14F-4D97-AF65-F5344CB8AC3E}">
        <p14:creationId xmlns:p14="http://schemas.microsoft.com/office/powerpoint/2010/main" val="36748851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a:extLst>
              <a:ext uri="{FF2B5EF4-FFF2-40B4-BE49-F238E27FC236}">
                <a16:creationId xmlns:a16="http://schemas.microsoft.com/office/drawing/2014/main" id="{1F770E26-1120-4E14-A78B-05AF05F1E216}"/>
              </a:ext>
            </a:extLst>
          </p:cNvPr>
          <p:cNvPicPr>
            <a:picLocks noChangeAspect="1"/>
          </p:cNvPicPr>
          <p:nvPr/>
        </p:nvPicPr>
        <p:blipFill>
          <a:blip r:embed="rId3"/>
          <a:stretch>
            <a:fillRect/>
          </a:stretch>
        </p:blipFill>
        <p:spPr>
          <a:xfrm>
            <a:off x="6186308" y="1764506"/>
            <a:ext cx="5582412" cy="3962400"/>
          </a:xfrm>
          <a:prstGeom prst="rect">
            <a:avLst/>
          </a:prstGeom>
        </p:spPr>
      </p:pic>
      <p:pic>
        <p:nvPicPr>
          <p:cNvPr id="4" name="Billede 3">
            <a:extLst>
              <a:ext uri="{FF2B5EF4-FFF2-40B4-BE49-F238E27FC236}">
                <a16:creationId xmlns:a16="http://schemas.microsoft.com/office/drawing/2014/main" id="{7C7CCD48-5F97-4E8B-9739-85817A462C80}"/>
              </a:ext>
            </a:extLst>
          </p:cNvPr>
          <p:cNvPicPr>
            <a:picLocks noChangeAspect="1"/>
          </p:cNvPicPr>
          <p:nvPr/>
        </p:nvPicPr>
        <p:blipFill>
          <a:blip r:embed="rId4"/>
          <a:stretch>
            <a:fillRect/>
          </a:stretch>
        </p:blipFill>
        <p:spPr>
          <a:xfrm>
            <a:off x="425450" y="1764506"/>
            <a:ext cx="5618988" cy="4067556"/>
          </a:xfrm>
          <a:prstGeom prst="rect">
            <a:avLst/>
          </a:prstGeom>
        </p:spPr>
      </p:pic>
      <p:sp>
        <p:nvSpPr>
          <p:cNvPr id="6" name="Titel 5">
            <a:extLst>
              <a:ext uri="{FF2B5EF4-FFF2-40B4-BE49-F238E27FC236}">
                <a16:creationId xmlns:a16="http://schemas.microsoft.com/office/drawing/2014/main" id="{6BBBB69D-E65A-471D-8A7B-3822DA8152F2}"/>
              </a:ext>
            </a:extLst>
          </p:cNvPr>
          <p:cNvSpPr>
            <a:spLocks noGrp="1"/>
          </p:cNvSpPr>
          <p:nvPr>
            <p:ph type="title"/>
          </p:nvPr>
        </p:nvSpPr>
        <p:spPr>
          <a:xfrm>
            <a:off x="424800" y="291600"/>
            <a:ext cx="11503054" cy="813600"/>
          </a:xfrm>
        </p:spPr>
        <p:txBody>
          <a:bodyPr/>
          <a:lstStyle/>
          <a:p>
            <a:pPr lvl="0"/>
            <a:r>
              <a:rPr lang="da-DK" sz="2400" dirty="0"/>
              <a:t>A special </a:t>
            </a:r>
            <a:r>
              <a:rPr lang="da-DK" sz="2400" dirty="0" err="1"/>
              <a:t>focus</a:t>
            </a:r>
            <a:r>
              <a:rPr lang="da-DK" sz="2400" dirty="0"/>
              <a:t> on Denmark: Inflation </a:t>
            </a:r>
            <a:r>
              <a:rPr lang="da-DK" sz="2400" dirty="0" err="1"/>
              <a:t>will</a:t>
            </a:r>
            <a:r>
              <a:rPr lang="da-DK" sz="2400" dirty="0"/>
              <a:t> </a:t>
            </a:r>
            <a:r>
              <a:rPr lang="da-DK" sz="2400" dirty="0" err="1"/>
              <a:t>remain</a:t>
            </a:r>
            <a:r>
              <a:rPr lang="da-DK" sz="2400" dirty="0"/>
              <a:t> high in 2023, but </a:t>
            </a:r>
            <a:r>
              <a:rPr lang="da-DK" sz="2400" dirty="0" err="1"/>
              <a:t>will</a:t>
            </a:r>
            <a:r>
              <a:rPr lang="da-DK" sz="2400" dirty="0"/>
              <a:t> still </a:t>
            </a:r>
            <a:r>
              <a:rPr lang="da-DK" sz="2400" dirty="0" err="1"/>
              <a:t>be</a:t>
            </a:r>
            <a:r>
              <a:rPr lang="da-DK" sz="2400" dirty="0"/>
              <a:t> </a:t>
            </a:r>
            <a:r>
              <a:rPr lang="da-DK" sz="2400" dirty="0" err="1"/>
              <a:t>significantly</a:t>
            </a:r>
            <a:r>
              <a:rPr lang="da-DK" sz="2400" dirty="0"/>
              <a:t> </a:t>
            </a:r>
            <a:r>
              <a:rPr lang="da-DK" sz="2400" dirty="0" err="1"/>
              <a:t>less</a:t>
            </a:r>
            <a:r>
              <a:rPr lang="da-DK" sz="2400" dirty="0"/>
              <a:t> </a:t>
            </a:r>
            <a:r>
              <a:rPr lang="da-DK" sz="2400" dirty="0" err="1"/>
              <a:t>than</a:t>
            </a:r>
            <a:r>
              <a:rPr lang="da-DK" sz="2400" dirty="0"/>
              <a:t> </a:t>
            </a:r>
            <a:r>
              <a:rPr lang="da-DK" sz="2400" dirty="0" err="1"/>
              <a:t>this</a:t>
            </a:r>
            <a:r>
              <a:rPr lang="da-DK" sz="2400" dirty="0"/>
              <a:t> </a:t>
            </a:r>
            <a:r>
              <a:rPr lang="da-DK" sz="2400" dirty="0" err="1"/>
              <a:t>year</a:t>
            </a:r>
            <a:endParaRPr lang="da-DK" sz="2400" dirty="0"/>
          </a:p>
        </p:txBody>
      </p:sp>
      <p:sp>
        <p:nvSpPr>
          <p:cNvPr id="9" name="Pladsholder til tekst 8">
            <a:extLst>
              <a:ext uri="{FF2B5EF4-FFF2-40B4-BE49-F238E27FC236}">
                <a16:creationId xmlns:a16="http://schemas.microsoft.com/office/drawing/2014/main" id="{D3CE1C28-D1DB-4F19-89D1-256252E2EDEC}"/>
              </a:ext>
            </a:extLst>
          </p:cNvPr>
          <p:cNvSpPr>
            <a:spLocks noGrp="1"/>
          </p:cNvSpPr>
          <p:nvPr>
            <p:ph type="body" sz="quarter" idx="19"/>
          </p:nvPr>
        </p:nvSpPr>
        <p:spPr>
          <a:xfrm>
            <a:off x="6091675" y="5816675"/>
            <a:ext cx="5580000" cy="133200"/>
          </a:xfrm>
        </p:spPr>
        <p:txBody>
          <a:bodyPr/>
          <a:lstStyle/>
          <a:p>
            <a:r>
              <a:rPr lang="da-DK" dirty="0"/>
              <a:t>Source: </a:t>
            </a:r>
            <a:r>
              <a:rPr lang="da-DK" dirty="0" err="1"/>
              <a:t>Denmark’s</a:t>
            </a:r>
            <a:r>
              <a:rPr lang="da-DK" dirty="0"/>
              <a:t> Nationalbank.</a:t>
            </a:r>
          </a:p>
        </p:txBody>
      </p:sp>
      <p:sp>
        <p:nvSpPr>
          <p:cNvPr id="5" name="Pladsholder til slidenummer 4">
            <a:extLst>
              <a:ext uri="{FF2B5EF4-FFF2-40B4-BE49-F238E27FC236}">
                <a16:creationId xmlns:a16="http://schemas.microsoft.com/office/drawing/2014/main" id="{B4CBDC19-B0A0-4A0E-ABFD-14647C7045AC}"/>
              </a:ext>
            </a:extLst>
          </p:cNvPr>
          <p:cNvSpPr>
            <a:spLocks noGrp="1"/>
          </p:cNvSpPr>
          <p:nvPr>
            <p:ph type="sldNum" sz="quarter" idx="12"/>
          </p:nvPr>
        </p:nvSpPr>
        <p:spPr/>
        <p:txBody>
          <a:bodyPr/>
          <a:lstStyle/>
          <a:p>
            <a:fld id="{667EC89C-17A0-4E64-A6D2-B825673CEEDF}" type="slidenum">
              <a:rPr lang="da-DK" smtClean="0"/>
              <a:pPr/>
              <a:t>21</a:t>
            </a:fld>
            <a:endParaRPr lang="da-DK" dirty="0"/>
          </a:p>
        </p:txBody>
      </p:sp>
      <p:sp>
        <p:nvSpPr>
          <p:cNvPr id="12" name="Pladsholder til tekst 11">
            <a:extLst>
              <a:ext uri="{FF2B5EF4-FFF2-40B4-BE49-F238E27FC236}">
                <a16:creationId xmlns:a16="http://schemas.microsoft.com/office/drawing/2014/main" id="{95CB45E1-B6D2-4EF1-8442-4DE8E30259AC}"/>
              </a:ext>
            </a:extLst>
          </p:cNvPr>
          <p:cNvSpPr>
            <a:spLocks noGrp="1"/>
          </p:cNvSpPr>
          <p:nvPr>
            <p:ph type="body" sz="quarter" idx="22"/>
          </p:nvPr>
        </p:nvSpPr>
        <p:spPr>
          <a:xfrm>
            <a:off x="328206" y="5816675"/>
            <a:ext cx="5580000" cy="133262"/>
          </a:xfrm>
        </p:spPr>
        <p:txBody>
          <a:bodyPr/>
          <a:lstStyle/>
          <a:p>
            <a:r>
              <a:rPr lang="da-DK" dirty="0"/>
              <a:t>Source: OECD, </a:t>
            </a:r>
            <a:r>
              <a:rPr lang="da-DK" dirty="0" err="1"/>
              <a:t>Macrobond</a:t>
            </a:r>
            <a:r>
              <a:rPr lang="da-DK" dirty="0"/>
              <a:t>, </a:t>
            </a:r>
            <a:r>
              <a:rPr lang="da-DK" dirty="0" err="1"/>
              <a:t>Refinitiv</a:t>
            </a:r>
            <a:r>
              <a:rPr lang="da-DK" dirty="0"/>
              <a:t> </a:t>
            </a:r>
            <a:r>
              <a:rPr lang="da-DK" dirty="0" err="1"/>
              <a:t>Eikon</a:t>
            </a:r>
            <a:r>
              <a:rPr lang="da-DK" dirty="0"/>
              <a:t> and </a:t>
            </a:r>
            <a:r>
              <a:rPr lang="da-DK" dirty="0" err="1"/>
              <a:t>Denmark’s</a:t>
            </a:r>
            <a:r>
              <a:rPr lang="da-DK" dirty="0"/>
              <a:t> Nationalbank.</a:t>
            </a:r>
          </a:p>
        </p:txBody>
      </p:sp>
      <p:sp>
        <p:nvSpPr>
          <p:cNvPr id="13" name="Pladsholder til indhold 12">
            <a:extLst>
              <a:ext uri="{FF2B5EF4-FFF2-40B4-BE49-F238E27FC236}">
                <a16:creationId xmlns:a16="http://schemas.microsoft.com/office/drawing/2014/main" id="{5DE3003B-D4FD-4D13-A4F1-E405DCA7928F}"/>
              </a:ext>
            </a:extLst>
          </p:cNvPr>
          <p:cNvSpPr>
            <a:spLocks noGrp="1"/>
          </p:cNvSpPr>
          <p:nvPr>
            <p:ph sz="quarter" idx="13"/>
          </p:nvPr>
        </p:nvSpPr>
        <p:spPr>
          <a:xfrm>
            <a:off x="445294" y="1287507"/>
            <a:ext cx="5462912" cy="359124"/>
          </a:xfrm>
        </p:spPr>
        <p:txBody>
          <a:bodyPr tIns="0" rIns="0"/>
          <a:lstStyle/>
          <a:p>
            <a:r>
              <a:rPr lang="da-DK" sz="1400" b="1" dirty="0" err="1"/>
              <a:t>We</a:t>
            </a:r>
            <a:r>
              <a:rPr lang="da-DK" sz="1400" b="1" dirty="0"/>
              <a:t> </a:t>
            </a:r>
            <a:r>
              <a:rPr lang="da-DK" sz="1400" b="1" dirty="0" err="1"/>
              <a:t>expect</a:t>
            </a:r>
            <a:r>
              <a:rPr lang="da-DK" sz="1400" b="1" dirty="0"/>
              <a:t> inflation </a:t>
            </a:r>
            <a:r>
              <a:rPr lang="da-DK" sz="1400" b="1" dirty="0" err="1"/>
              <a:t>will</a:t>
            </a:r>
            <a:r>
              <a:rPr lang="da-DK" sz="1400" b="1" dirty="0"/>
              <a:t> </a:t>
            </a:r>
            <a:r>
              <a:rPr lang="da-DK" sz="1400" b="1" dirty="0" err="1"/>
              <a:t>remain</a:t>
            </a:r>
            <a:r>
              <a:rPr lang="da-DK" sz="1400" b="1" dirty="0"/>
              <a:t> </a:t>
            </a:r>
            <a:r>
              <a:rPr lang="da-DK" sz="1400" b="1" dirty="0" err="1"/>
              <a:t>very</a:t>
            </a:r>
            <a:r>
              <a:rPr lang="da-DK" sz="1400" b="1" dirty="0"/>
              <a:t> high </a:t>
            </a:r>
            <a:r>
              <a:rPr lang="da-DK" sz="1400" b="1" dirty="0" err="1"/>
              <a:t>during</a:t>
            </a:r>
            <a:r>
              <a:rPr lang="da-DK" sz="1400" b="1" dirty="0"/>
              <a:t> the </a:t>
            </a:r>
            <a:r>
              <a:rPr lang="da-DK" sz="1400" b="1" dirty="0" err="1"/>
              <a:t>winter</a:t>
            </a:r>
            <a:r>
              <a:rPr lang="da-DK" sz="1400" b="1" dirty="0"/>
              <a:t>, but </a:t>
            </a:r>
            <a:r>
              <a:rPr lang="da-DK" sz="1400" b="1" dirty="0" err="1"/>
              <a:t>fall</a:t>
            </a:r>
            <a:r>
              <a:rPr lang="da-DK" sz="1400" b="1" dirty="0"/>
              <a:t> </a:t>
            </a:r>
            <a:r>
              <a:rPr lang="da-DK" sz="1400" b="1" dirty="0" err="1"/>
              <a:t>during</a:t>
            </a:r>
            <a:r>
              <a:rPr lang="da-DK" sz="1400" b="1" dirty="0"/>
              <a:t> 2023</a:t>
            </a:r>
          </a:p>
        </p:txBody>
      </p:sp>
      <p:sp>
        <p:nvSpPr>
          <p:cNvPr id="7" name="Pladsholder til indhold 6">
            <a:extLst>
              <a:ext uri="{FF2B5EF4-FFF2-40B4-BE49-F238E27FC236}">
                <a16:creationId xmlns:a16="http://schemas.microsoft.com/office/drawing/2014/main" id="{999C041E-F5C0-4E92-AE76-DA26BA24EACE}"/>
              </a:ext>
            </a:extLst>
          </p:cNvPr>
          <p:cNvSpPr>
            <a:spLocks noGrp="1"/>
          </p:cNvSpPr>
          <p:nvPr>
            <p:ph sz="quarter" idx="20"/>
          </p:nvPr>
        </p:nvSpPr>
        <p:spPr>
          <a:xfrm>
            <a:off x="6186308" y="1287507"/>
            <a:ext cx="5741546" cy="496754"/>
          </a:xfrm>
        </p:spPr>
        <p:txBody>
          <a:bodyPr tIns="0" rIns="0"/>
          <a:lstStyle/>
          <a:p>
            <a:r>
              <a:rPr lang="da-DK" sz="1400" b="1" dirty="0" err="1"/>
              <a:t>Sensitivity</a:t>
            </a:r>
            <a:r>
              <a:rPr lang="da-DK" sz="1400" b="1" dirty="0"/>
              <a:t> </a:t>
            </a:r>
            <a:r>
              <a:rPr lang="da-DK" sz="1400" b="1" dirty="0" err="1"/>
              <a:t>analysis</a:t>
            </a:r>
            <a:r>
              <a:rPr lang="da-DK" sz="1400" b="1" dirty="0"/>
              <a:t> shows </a:t>
            </a:r>
            <a:r>
              <a:rPr lang="da-DK" sz="1400" b="1" dirty="0" err="1"/>
              <a:t>that</a:t>
            </a:r>
            <a:r>
              <a:rPr lang="da-DK" sz="1400" b="1" dirty="0"/>
              <a:t> deviations in </a:t>
            </a:r>
            <a:r>
              <a:rPr lang="da-DK" sz="1400" b="1" dirty="0" err="1"/>
              <a:t>energy</a:t>
            </a:r>
            <a:r>
              <a:rPr lang="da-DK" sz="1400" b="1" dirty="0"/>
              <a:t> </a:t>
            </a:r>
            <a:r>
              <a:rPr lang="da-DK" sz="1400" b="1" dirty="0" err="1"/>
              <a:t>prices</a:t>
            </a:r>
            <a:r>
              <a:rPr lang="da-DK" sz="1400" b="1" dirty="0"/>
              <a:t> and new </a:t>
            </a:r>
            <a:r>
              <a:rPr lang="da-DK" sz="1400" b="1" dirty="0" err="1"/>
              <a:t>tariff</a:t>
            </a:r>
            <a:r>
              <a:rPr lang="da-DK" sz="1400" b="1" dirty="0"/>
              <a:t> agreement  </a:t>
            </a:r>
            <a:r>
              <a:rPr lang="da-DK" sz="1400" b="1" dirty="0" err="1"/>
              <a:t>will</a:t>
            </a:r>
            <a:r>
              <a:rPr lang="da-DK" sz="1400" b="1" dirty="0"/>
              <a:t> have a </a:t>
            </a:r>
            <a:r>
              <a:rPr lang="da-DK" sz="1400" b="1" dirty="0" err="1"/>
              <a:t>significant</a:t>
            </a:r>
            <a:r>
              <a:rPr lang="da-DK" sz="1400" b="1" dirty="0"/>
              <a:t> </a:t>
            </a:r>
            <a:r>
              <a:rPr lang="da-DK" sz="1400" b="1" dirty="0" err="1"/>
              <a:t>effect</a:t>
            </a:r>
            <a:r>
              <a:rPr lang="da-DK" sz="1400" b="1" dirty="0"/>
              <a:t> on inflation </a:t>
            </a:r>
          </a:p>
        </p:txBody>
      </p:sp>
    </p:spTree>
    <p:extLst>
      <p:ext uri="{BB962C8B-B14F-4D97-AF65-F5344CB8AC3E}">
        <p14:creationId xmlns:p14="http://schemas.microsoft.com/office/powerpoint/2010/main" val="31429730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a:extLst>
              <a:ext uri="{FF2B5EF4-FFF2-40B4-BE49-F238E27FC236}">
                <a16:creationId xmlns:a16="http://schemas.microsoft.com/office/drawing/2014/main" id="{E5FAAD3E-1CC9-4208-AC93-F08A389FA9ED}"/>
              </a:ext>
            </a:extLst>
          </p:cNvPr>
          <p:cNvPicPr>
            <a:picLocks noChangeAspect="1"/>
          </p:cNvPicPr>
          <p:nvPr/>
        </p:nvPicPr>
        <p:blipFill>
          <a:blip r:embed="rId3"/>
          <a:stretch>
            <a:fillRect/>
          </a:stretch>
        </p:blipFill>
        <p:spPr>
          <a:xfrm>
            <a:off x="425450" y="1764506"/>
            <a:ext cx="11242548" cy="3863340"/>
          </a:xfrm>
          <a:prstGeom prst="rect">
            <a:avLst/>
          </a:prstGeom>
        </p:spPr>
      </p:pic>
      <p:sp>
        <p:nvSpPr>
          <p:cNvPr id="2" name="Title 1">
            <a:extLst>
              <a:ext uri="{FF2B5EF4-FFF2-40B4-BE49-F238E27FC236}">
                <a16:creationId xmlns:a16="http://schemas.microsoft.com/office/drawing/2014/main" id="{5ABB1F55-49A8-4F46-A8DA-B88F6C5A4C9F}"/>
              </a:ext>
            </a:extLst>
          </p:cNvPr>
          <p:cNvSpPr>
            <a:spLocks noGrp="1"/>
          </p:cNvSpPr>
          <p:nvPr>
            <p:ph type="title"/>
          </p:nvPr>
        </p:nvSpPr>
        <p:spPr/>
        <p:txBody>
          <a:bodyPr/>
          <a:lstStyle/>
          <a:p>
            <a:r>
              <a:rPr lang="en-US" dirty="0"/>
              <a:t>The uncertainty is very high partly due to volatile energy prices </a:t>
            </a:r>
          </a:p>
        </p:txBody>
      </p:sp>
      <p:sp>
        <p:nvSpPr>
          <p:cNvPr id="10" name="Pladsholder til tekst 9">
            <a:extLst>
              <a:ext uri="{FF2B5EF4-FFF2-40B4-BE49-F238E27FC236}">
                <a16:creationId xmlns:a16="http://schemas.microsoft.com/office/drawing/2014/main" id="{B1FDFE3B-4BA2-4C36-A626-5720F2A87137}"/>
              </a:ext>
            </a:extLst>
          </p:cNvPr>
          <p:cNvSpPr>
            <a:spLocks noGrp="1"/>
          </p:cNvSpPr>
          <p:nvPr>
            <p:ph type="body" sz="quarter" idx="19"/>
          </p:nvPr>
        </p:nvSpPr>
        <p:spPr/>
        <p:txBody>
          <a:bodyPr/>
          <a:lstStyle/>
          <a:p>
            <a:r>
              <a:rPr lang="da-DK" dirty="0"/>
              <a:t>Source: </a:t>
            </a:r>
            <a:r>
              <a:rPr lang="da-DK" dirty="0" err="1"/>
              <a:t>Macrobond</a:t>
            </a:r>
            <a:r>
              <a:rPr lang="da-DK" dirty="0"/>
              <a:t> and </a:t>
            </a:r>
            <a:r>
              <a:rPr lang="da-DK" dirty="0" err="1"/>
              <a:t>quarterly</a:t>
            </a:r>
            <a:r>
              <a:rPr lang="da-DK" dirty="0"/>
              <a:t> </a:t>
            </a:r>
            <a:r>
              <a:rPr lang="da-DK" dirty="0" err="1"/>
              <a:t>forecast</a:t>
            </a:r>
            <a:r>
              <a:rPr lang="da-DK" dirty="0"/>
              <a:t> of Nationalbanken from September.</a:t>
            </a:r>
          </a:p>
        </p:txBody>
      </p:sp>
      <p:sp>
        <p:nvSpPr>
          <p:cNvPr id="5" name="Slide Number Placeholder 4">
            <a:extLst>
              <a:ext uri="{FF2B5EF4-FFF2-40B4-BE49-F238E27FC236}">
                <a16:creationId xmlns:a16="http://schemas.microsoft.com/office/drawing/2014/main" id="{C24E18EC-A357-4240-916D-1C8A467EEFCA}"/>
              </a:ext>
            </a:extLst>
          </p:cNvPr>
          <p:cNvSpPr>
            <a:spLocks noGrp="1"/>
          </p:cNvSpPr>
          <p:nvPr>
            <p:ph type="sldNum" sz="quarter" idx="12"/>
          </p:nvPr>
        </p:nvSpPr>
        <p:spPr/>
        <p:txBody>
          <a:bodyPr/>
          <a:lstStyle/>
          <a:p>
            <a:fld id="{667EC89C-17A0-4E64-A6D2-B825673CEEDF}" type="slidenum">
              <a:rPr lang="da-DK" smtClean="0"/>
              <a:pPr/>
              <a:t>22</a:t>
            </a:fld>
            <a:endParaRPr lang="da-DK" dirty="0"/>
          </a:p>
        </p:txBody>
      </p:sp>
      <p:sp>
        <p:nvSpPr>
          <p:cNvPr id="8" name="Pladsholder til indhold 2">
            <a:extLst>
              <a:ext uri="{FF2B5EF4-FFF2-40B4-BE49-F238E27FC236}">
                <a16:creationId xmlns:a16="http://schemas.microsoft.com/office/drawing/2014/main" id="{AE3EB496-EBA3-4B6E-961F-67DB5C797985}"/>
              </a:ext>
            </a:extLst>
          </p:cNvPr>
          <p:cNvSpPr>
            <a:spLocks noGrp="1"/>
          </p:cNvSpPr>
          <p:nvPr>
            <p:ph sz="quarter" idx="13"/>
          </p:nvPr>
        </p:nvSpPr>
        <p:spPr>
          <a:xfrm>
            <a:off x="431878" y="1354138"/>
            <a:ext cx="11503056" cy="274662"/>
          </a:xfrm>
        </p:spPr>
        <p:txBody>
          <a:bodyPr tIns="0" rIns="0"/>
          <a:lstStyle/>
          <a:p>
            <a:r>
              <a:rPr lang="en-GB" sz="1400" b="1" dirty="0"/>
              <a:t>Gas and energy prices have fallen sharply since late August</a:t>
            </a:r>
          </a:p>
          <a:p>
            <a:endParaRPr lang="da-DK" dirty="0"/>
          </a:p>
        </p:txBody>
      </p:sp>
      <p:sp>
        <p:nvSpPr>
          <p:cNvPr id="12" name="Pladsholder til tekst 11">
            <a:extLst>
              <a:ext uri="{FF2B5EF4-FFF2-40B4-BE49-F238E27FC236}">
                <a16:creationId xmlns:a16="http://schemas.microsoft.com/office/drawing/2014/main" id="{A3E238D9-A88C-49EE-97FE-C882F2B49F67}"/>
              </a:ext>
            </a:extLst>
          </p:cNvPr>
          <p:cNvSpPr>
            <a:spLocks noGrp="1"/>
          </p:cNvSpPr>
          <p:nvPr>
            <p:ph type="body" sz="quarter" idx="18"/>
          </p:nvPr>
        </p:nvSpPr>
        <p:spPr/>
        <p:txBody>
          <a:bodyPr/>
          <a:lstStyle/>
          <a:p>
            <a:endParaRPr lang="da-DK"/>
          </a:p>
        </p:txBody>
      </p:sp>
    </p:spTree>
    <p:extLst>
      <p:ext uri="{BB962C8B-B14F-4D97-AF65-F5344CB8AC3E}">
        <p14:creationId xmlns:p14="http://schemas.microsoft.com/office/powerpoint/2010/main" val="18558607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BFBB07-34F8-4D3C-9A50-C57CBCB35173}"/>
              </a:ext>
            </a:extLst>
          </p:cNvPr>
          <p:cNvSpPr>
            <a:spLocks noGrp="1"/>
          </p:cNvSpPr>
          <p:nvPr>
            <p:ph type="title"/>
          </p:nvPr>
        </p:nvSpPr>
        <p:spPr/>
        <p:txBody>
          <a:bodyPr/>
          <a:lstStyle/>
          <a:p>
            <a:r>
              <a:rPr lang="da-DK" dirty="0" err="1"/>
              <a:t>Implications</a:t>
            </a:r>
            <a:r>
              <a:rPr lang="da-DK" dirty="0"/>
              <a:t> for </a:t>
            </a:r>
            <a:r>
              <a:rPr lang="da-DK" dirty="0" err="1"/>
              <a:t>economic</a:t>
            </a:r>
            <a:r>
              <a:rPr lang="da-DK" dirty="0"/>
              <a:t> policy</a:t>
            </a:r>
          </a:p>
        </p:txBody>
      </p:sp>
      <p:sp>
        <p:nvSpPr>
          <p:cNvPr id="6" name="Pladsholder til dato 5">
            <a:extLst>
              <a:ext uri="{FF2B5EF4-FFF2-40B4-BE49-F238E27FC236}">
                <a16:creationId xmlns:a16="http://schemas.microsoft.com/office/drawing/2014/main" id="{F3134F80-CDAC-49FA-A406-271DC498D61B}"/>
              </a:ext>
            </a:extLst>
          </p:cNvPr>
          <p:cNvSpPr>
            <a:spLocks noGrp="1"/>
          </p:cNvSpPr>
          <p:nvPr>
            <p:ph type="dt" sz="half" idx="10"/>
          </p:nvPr>
        </p:nvSpPr>
        <p:spPr/>
        <p:txBody>
          <a:bodyPr/>
          <a:lstStyle/>
          <a:p>
            <a:fld id="{FA2A008A-728F-4068-B634-1D35736D4FAE}" type="datetime2">
              <a:rPr lang="da-DK" smtClean="0"/>
              <a:t>1. november 2022</a:t>
            </a:fld>
            <a:endParaRPr lang="da-DK" dirty="0"/>
          </a:p>
        </p:txBody>
      </p:sp>
      <p:sp>
        <p:nvSpPr>
          <p:cNvPr id="7" name="Pladsholder til slidenummer 6">
            <a:extLst>
              <a:ext uri="{FF2B5EF4-FFF2-40B4-BE49-F238E27FC236}">
                <a16:creationId xmlns:a16="http://schemas.microsoft.com/office/drawing/2014/main" id="{08779E6E-BEC2-4350-9742-D11AABE44B2C}"/>
              </a:ext>
            </a:extLst>
          </p:cNvPr>
          <p:cNvSpPr>
            <a:spLocks noGrp="1"/>
          </p:cNvSpPr>
          <p:nvPr>
            <p:ph type="sldNum" sz="quarter" idx="12"/>
          </p:nvPr>
        </p:nvSpPr>
        <p:spPr/>
        <p:txBody>
          <a:bodyPr/>
          <a:lstStyle/>
          <a:p>
            <a:fld id="{667EC89C-17A0-4E64-A6D2-B825673CEEDF}" type="slidenum">
              <a:rPr lang="da-DK" smtClean="0"/>
              <a:pPr/>
              <a:t>23</a:t>
            </a:fld>
            <a:endParaRPr lang="da-DK" dirty="0"/>
          </a:p>
        </p:txBody>
      </p:sp>
      <p:sp>
        <p:nvSpPr>
          <p:cNvPr id="16" name="Pladsholder til tekst 15">
            <a:extLst>
              <a:ext uri="{FF2B5EF4-FFF2-40B4-BE49-F238E27FC236}">
                <a16:creationId xmlns:a16="http://schemas.microsoft.com/office/drawing/2014/main" id="{DF74E62C-E4C0-41BB-96AB-6473EF89353F}"/>
              </a:ext>
            </a:extLst>
          </p:cNvPr>
          <p:cNvSpPr>
            <a:spLocks noGrp="1"/>
          </p:cNvSpPr>
          <p:nvPr>
            <p:ph type="body" sz="quarter" idx="29"/>
          </p:nvPr>
        </p:nvSpPr>
        <p:spPr/>
        <p:txBody>
          <a:bodyPr/>
          <a:lstStyle/>
          <a:p>
            <a:r>
              <a:rPr lang="da-DK" dirty="0"/>
              <a:t>1) </a:t>
            </a:r>
            <a:r>
              <a:rPr lang="da-DK" dirty="0" err="1"/>
              <a:t>Government</a:t>
            </a:r>
            <a:r>
              <a:rPr lang="da-DK" dirty="0"/>
              <a:t> </a:t>
            </a:r>
            <a:r>
              <a:rPr lang="da-DK" dirty="0" err="1"/>
              <a:t>aid</a:t>
            </a:r>
            <a:r>
              <a:rPr lang="da-DK" dirty="0"/>
              <a:t> </a:t>
            </a:r>
            <a:r>
              <a:rPr lang="da-DK" dirty="0" err="1"/>
              <a:t>programmes</a:t>
            </a:r>
            <a:r>
              <a:rPr lang="da-DK" dirty="0"/>
              <a:t> </a:t>
            </a:r>
            <a:r>
              <a:rPr lang="da-DK" dirty="0" err="1"/>
              <a:t>which</a:t>
            </a:r>
            <a:r>
              <a:rPr lang="da-DK" dirty="0"/>
              <a:t> </a:t>
            </a:r>
            <a:r>
              <a:rPr lang="da-DK" dirty="0" err="1"/>
              <a:t>compensates</a:t>
            </a:r>
            <a:r>
              <a:rPr lang="da-DK" dirty="0"/>
              <a:t> </a:t>
            </a:r>
            <a:r>
              <a:rPr lang="da-DK" dirty="0" err="1"/>
              <a:t>specific</a:t>
            </a:r>
            <a:r>
              <a:rPr lang="da-DK" dirty="0"/>
              <a:t> </a:t>
            </a:r>
            <a:r>
              <a:rPr lang="da-DK" dirty="0" err="1"/>
              <a:t>groups</a:t>
            </a:r>
            <a:r>
              <a:rPr lang="da-DK" dirty="0"/>
              <a:t> due to high energy- and food </a:t>
            </a:r>
            <a:r>
              <a:rPr lang="da-DK" dirty="0" err="1"/>
              <a:t>prices</a:t>
            </a:r>
            <a:r>
              <a:rPr lang="da-DK" dirty="0"/>
              <a:t> </a:t>
            </a:r>
            <a:r>
              <a:rPr lang="da-DK" dirty="0" err="1"/>
              <a:t>should</a:t>
            </a:r>
            <a:r>
              <a:rPr lang="da-DK" dirty="0"/>
              <a:t> not </a:t>
            </a:r>
            <a:r>
              <a:rPr lang="da-DK" dirty="0" err="1"/>
              <a:t>increase</a:t>
            </a:r>
            <a:r>
              <a:rPr lang="da-DK" dirty="0"/>
              <a:t> </a:t>
            </a:r>
            <a:r>
              <a:rPr lang="da-DK" dirty="0" err="1"/>
              <a:t>economic</a:t>
            </a:r>
            <a:r>
              <a:rPr lang="da-DK" dirty="0"/>
              <a:t> </a:t>
            </a:r>
            <a:r>
              <a:rPr lang="da-DK" dirty="0" err="1"/>
              <a:t>activity</a:t>
            </a:r>
            <a:r>
              <a:rPr lang="da-DK" dirty="0"/>
              <a:t> and </a:t>
            </a:r>
            <a:r>
              <a:rPr lang="da-DK" dirty="0" err="1"/>
              <a:t>therefore</a:t>
            </a:r>
            <a:r>
              <a:rPr lang="da-DK" dirty="0"/>
              <a:t> </a:t>
            </a:r>
            <a:r>
              <a:rPr lang="da-DK" dirty="0" err="1"/>
              <a:t>capacity</a:t>
            </a:r>
            <a:r>
              <a:rPr lang="da-DK" dirty="0"/>
              <a:t> </a:t>
            </a:r>
            <a:r>
              <a:rPr lang="da-DK" dirty="0" err="1"/>
              <a:t>pressures</a:t>
            </a:r>
            <a:r>
              <a:rPr lang="da-DK" dirty="0"/>
              <a:t> in the </a:t>
            </a:r>
            <a:r>
              <a:rPr lang="da-DK" dirty="0" err="1"/>
              <a:t>economy</a:t>
            </a:r>
            <a:r>
              <a:rPr lang="da-DK" dirty="0"/>
              <a:t> </a:t>
            </a:r>
          </a:p>
        </p:txBody>
      </p:sp>
      <p:sp>
        <p:nvSpPr>
          <p:cNvPr id="17" name="Pladsholder til tekst 16">
            <a:extLst>
              <a:ext uri="{FF2B5EF4-FFF2-40B4-BE49-F238E27FC236}">
                <a16:creationId xmlns:a16="http://schemas.microsoft.com/office/drawing/2014/main" id="{A96F70DD-036E-429E-8B29-D51845053D0E}"/>
              </a:ext>
            </a:extLst>
          </p:cNvPr>
          <p:cNvSpPr>
            <a:spLocks noGrp="1"/>
          </p:cNvSpPr>
          <p:nvPr>
            <p:ph type="body" sz="quarter" idx="30"/>
          </p:nvPr>
        </p:nvSpPr>
        <p:spPr>
          <a:xfrm>
            <a:off x="6291949" y="1366832"/>
            <a:ext cx="5580000" cy="2232000"/>
          </a:xfrm>
        </p:spPr>
        <p:txBody>
          <a:bodyPr/>
          <a:lstStyle/>
          <a:p>
            <a:r>
              <a:rPr lang="da-DK" dirty="0"/>
              <a:t>2) </a:t>
            </a:r>
            <a:r>
              <a:rPr lang="da-DK" dirty="0" err="1"/>
              <a:t>Subsidies</a:t>
            </a:r>
            <a:r>
              <a:rPr lang="da-DK" dirty="0"/>
              <a:t> and </a:t>
            </a:r>
            <a:r>
              <a:rPr lang="da-DK" dirty="0" err="1"/>
              <a:t>tax</a:t>
            </a:r>
            <a:r>
              <a:rPr lang="da-DK" dirty="0"/>
              <a:t> </a:t>
            </a:r>
            <a:r>
              <a:rPr lang="da-DK" dirty="0" err="1"/>
              <a:t>reductions</a:t>
            </a:r>
            <a:r>
              <a:rPr lang="da-DK" dirty="0"/>
              <a:t> </a:t>
            </a:r>
            <a:r>
              <a:rPr lang="da-DK" dirty="0" err="1"/>
              <a:t>implemented</a:t>
            </a:r>
            <a:r>
              <a:rPr lang="da-DK" dirty="0"/>
              <a:t> to </a:t>
            </a:r>
            <a:r>
              <a:rPr lang="da-DK" dirty="0" err="1"/>
              <a:t>reduce</a:t>
            </a:r>
            <a:r>
              <a:rPr lang="da-DK" dirty="0"/>
              <a:t> </a:t>
            </a:r>
            <a:r>
              <a:rPr lang="da-DK" dirty="0" err="1"/>
              <a:t>effects</a:t>
            </a:r>
            <a:r>
              <a:rPr lang="da-DK" dirty="0"/>
              <a:t> from high </a:t>
            </a:r>
            <a:r>
              <a:rPr lang="da-DK" dirty="0" err="1"/>
              <a:t>energy</a:t>
            </a:r>
            <a:r>
              <a:rPr lang="da-DK" dirty="0"/>
              <a:t> </a:t>
            </a:r>
            <a:r>
              <a:rPr lang="da-DK" dirty="0" err="1"/>
              <a:t>prices</a:t>
            </a:r>
            <a:r>
              <a:rPr lang="da-DK" dirty="0"/>
              <a:t> </a:t>
            </a:r>
            <a:r>
              <a:rPr lang="da-DK" dirty="0" err="1"/>
              <a:t>should</a:t>
            </a:r>
            <a:r>
              <a:rPr lang="da-DK" dirty="0"/>
              <a:t> </a:t>
            </a:r>
            <a:r>
              <a:rPr lang="da-DK" dirty="0" err="1"/>
              <a:t>be</a:t>
            </a:r>
            <a:r>
              <a:rPr lang="da-DK" dirty="0"/>
              <a:t> </a:t>
            </a:r>
            <a:r>
              <a:rPr lang="da-DK" dirty="0" err="1"/>
              <a:t>avoided</a:t>
            </a:r>
            <a:r>
              <a:rPr lang="da-DK" dirty="0"/>
              <a:t>, as </a:t>
            </a:r>
            <a:r>
              <a:rPr lang="da-DK" dirty="0" err="1"/>
              <a:t>they</a:t>
            </a:r>
            <a:r>
              <a:rPr lang="da-DK" dirty="0"/>
              <a:t> </a:t>
            </a:r>
            <a:r>
              <a:rPr lang="da-DK" dirty="0" err="1"/>
              <a:t>will</a:t>
            </a:r>
            <a:r>
              <a:rPr lang="da-DK" dirty="0"/>
              <a:t> support </a:t>
            </a:r>
            <a:r>
              <a:rPr lang="da-DK" dirty="0" err="1"/>
              <a:t>consumption</a:t>
            </a:r>
            <a:r>
              <a:rPr lang="da-DK" dirty="0"/>
              <a:t> of </a:t>
            </a:r>
            <a:r>
              <a:rPr lang="da-DK" dirty="0" err="1"/>
              <a:t>energy</a:t>
            </a:r>
            <a:endParaRPr lang="da-DK" dirty="0"/>
          </a:p>
        </p:txBody>
      </p:sp>
      <p:sp>
        <p:nvSpPr>
          <p:cNvPr id="18" name="Pladsholder til tekst 17">
            <a:extLst>
              <a:ext uri="{FF2B5EF4-FFF2-40B4-BE49-F238E27FC236}">
                <a16:creationId xmlns:a16="http://schemas.microsoft.com/office/drawing/2014/main" id="{65FA13CE-7D85-4EA8-A052-E4E8BE1ADBA7}"/>
              </a:ext>
            </a:extLst>
          </p:cNvPr>
          <p:cNvSpPr>
            <a:spLocks noGrp="1"/>
          </p:cNvSpPr>
          <p:nvPr>
            <p:ph type="body" sz="quarter" idx="31"/>
          </p:nvPr>
        </p:nvSpPr>
        <p:spPr>
          <a:xfrm>
            <a:off x="424800" y="3831896"/>
            <a:ext cx="5580000" cy="2232000"/>
          </a:xfrm>
        </p:spPr>
        <p:txBody>
          <a:bodyPr/>
          <a:lstStyle/>
          <a:p>
            <a:pPr>
              <a:buNone/>
            </a:pPr>
            <a:r>
              <a:rPr lang="da-DK" dirty="0"/>
              <a:t>3) </a:t>
            </a:r>
            <a:r>
              <a:rPr lang="da-DK" dirty="0" err="1"/>
              <a:t>Targeted</a:t>
            </a:r>
            <a:r>
              <a:rPr lang="da-DK" dirty="0"/>
              <a:t>, </a:t>
            </a:r>
            <a:r>
              <a:rPr lang="da-DK" dirty="0" err="1"/>
              <a:t>temporary</a:t>
            </a:r>
            <a:r>
              <a:rPr lang="da-DK" dirty="0"/>
              <a:t> transfers </a:t>
            </a:r>
            <a:r>
              <a:rPr lang="da-DK" dirty="0" err="1"/>
              <a:t>are</a:t>
            </a:r>
            <a:r>
              <a:rPr lang="da-DK" dirty="0"/>
              <a:t> more </a:t>
            </a:r>
            <a:r>
              <a:rPr lang="da-DK" dirty="0" err="1"/>
              <a:t>appropiate</a:t>
            </a:r>
            <a:r>
              <a:rPr lang="da-DK" dirty="0"/>
              <a:t> </a:t>
            </a:r>
            <a:r>
              <a:rPr lang="da-DK" dirty="0" err="1"/>
              <a:t>than</a:t>
            </a:r>
            <a:r>
              <a:rPr lang="da-DK" dirty="0"/>
              <a:t> </a:t>
            </a:r>
            <a:r>
              <a:rPr lang="da-DK" dirty="0" err="1"/>
              <a:t>subsidies</a:t>
            </a:r>
            <a:r>
              <a:rPr lang="da-DK" dirty="0"/>
              <a:t> and </a:t>
            </a:r>
            <a:r>
              <a:rPr lang="da-DK" dirty="0" err="1"/>
              <a:t>tax</a:t>
            </a:r>
            <a:r>
              <a:rPr lang="da-DK" dirty="0"/>
              <a:t> </a:t>
            </a:r>
            <a:r>
              <a:rPr lang="da-DK" dirty="0" err="1"/>
              <a:t>cuts</a:t>
            </a:r>
            <a:r>
              <a:rPr lang="da-DK" dirty="0"/>
              <a:t>, </a:t>
            </a:r>
            <a:r>
              <a:rPr lang="da-DK" dirty="0" err="1"/>
              <a:t>although</a:t>
            </a:r>
            <a:r>
              <a:rPr lang="da-DK" dirty="0"/>
              <a:t> </a:t>
            </a:r>
            <a:r>
              <a:rPr lang="da-DK" dirty="0" err="1"/>
              <a:t>repeated</a:t>
            </a:r>
            <a:r>
              <a:rPr lang="da-DK" dirty="0"/>
              <a:t> </a:t>
            </a:r>
            <a:r>
              <a:rPr lang="da-DK" dirty="0" err="1"/>
              <a:t>payments</a:t>
            </a:r>
            <a:r>
              <a:rPr lang="da-DK" dirty="0"/>
              <a:t> </a:t>
            </a:r>
            <a:r>
              <a:rPr lang="da-DK" dirty="0" err="1"/>
              <a:t>reduce</a:t>
            </a:r>
            <a:r>
              <a:rPr lang="da-DK" dirty="0"/>
              <a:t> </a:t>
            </a:r>
            <a:r>
              <a:rPr lang="da-DK" dirty="0" err="1"/>
              <a:t>incentives</a:t>
            </a:r>
            <a:r>
              <a:rPr lang="da-DK" dirty="0"/>
              <a:t> to shift </a:t>
            </a:r>
            <a:r>
              <a:rPr lang="da-DK" dirty="0" err="1"/>
              <a:t>away</a:t>
            </a:r>
            <a:r>
              <a:rPr lang="da-DK" dirty="0"/>
              <a:t> from </a:t>
            </a:r>
            <a:r>
              <a:rPr lang="da-DK" dirty="0" err="1"/>
              <a:t>expensive</a:t>
            </a:r>
            <a:r>
              <a:rPr lang="da-DK" dirty="0"/>
              <a:t> </a:t>
            </a:r>
            <a:r>
              <a:rPr lang="da-DK" dirty="0" err="1"/>
              <a:t>energy</a:t>
            </a:r>
            <a:r>
              <a:rPr lang="da-DK" dirty="0"/>
              <a:t> </a:t>
            </a:r>
            <a:r>
              <a:rPr lang="da-DK" dirty="0" err="1"/>
              <a:t>sources</a:t>
            </a:r>
            <a:endParaRPr lang="da-DK" dirty="0"/>
          </a:p>
          <a:p>
            <a:pPr>
              <a:buNone/>
            </a:pPr>
            <a:endParaRPr lang="da-DK" dirty="0"/>
          </a:p>
        </p:txBody>
      </p:sp>
      <p:sp>
        <p:nvSpPr>
          <p:cNvPr id="19" name="Pladsholder til tekst 18">
            <a:extLst>
              <a:ext uri="{FF2B5EF4-FFF2-40B4-BE49-F238E27FC236}">
                <a16:creationId xmlns:a16="http://schemas.microsoft.com/office/drawing/2014/main" id="{75DCE94B-1C5C-430F-8F8F-44CD5C9E3C97}"/>
              </a:ext>
            </a:extLst>
          </p:cNvPr>
          <p:cNvSpPr>
            <a:spLocks noGrp="1"/>
          </p:cNvSpPr>
          <p:nvPr>
            <p:ph type="body" sz="quarter" idx="32"/>
          </p:nvPr>
        </p:nvSpPr>
        <p:spPr/>
        <p:txBody>
          <a:bodyPr/>
          <a:lstStyle/>
          <a:p>
            <a:r>
              <a:rPr lang="da-DK" dirty="0"/>
              <a:t>4) Policy measures </a:t>
            </a:r>
            <a:r>
              <a:rPr lang="da-DK" dirty="0" err="1"/>
              <a:t>should</a:t>
            </a:r>
            <a:r>
              <a:rPr lang="da-DK" dirty="0"/>
              <a:t> not </a:t>
            </a:r>
            <a:r>
              <a:rPr lang="da-DK" dirty="0" err="1"/>
              <a:t>distort</a:t>
            </a:r>
            <a:r>
              <a:rPr lang="da-DK" dirty="0"/>
              <a:t> </a:t>
            </a:r>
            <a:r>
              <a:rPr lang="da-DK" dirty="0" err="1"/>
              <a:t>prices</a:t>
            </a:r>
            <a:r>
              <a:rPr lang="da-DK" dirty="0"/>
              <a:t> </a:t>
            </a:r>
            <a:r>
              <a:rPr lang="da-DK" dirty="0" err="1"/>
              <a:t>such</a:t>
            </a:r>
            <a:r>
              <a:rPr lang="da-DK" dirty="0"/>
              <a:t> </a:t>
            </a:r>
            <a:r>
              <a:rPr lang="da-DK" dirty="0" err="1"/>
              <a:t>that</a:t>
            </a:r>
            <a:r>
              <a:rPr lang="da-DK" dirty="0"/>
              <a:t> </a:t>
            </a:r>
            <a:r>
              <a:rPr lang="da-DK" dirty="0" err="1"/>
              <a:t>incentives</a:t>
            </a:r>
            <a:r>
              <a:rPr lang="da-DK" dirty="0"/>
              <a:t> to dampen </a:t>
            </a:r>
            <a:r>
              <a:rPr lang="da-DK" dirty="0" err="1"/>
              <a:t>energy</a:t>
            </a:r>
            <a:r>
              <a:rPr lang="da-DK" dirty="0"/>
              <a:t> </a:t>
            </a:r>
            <a:r>
              <a:rPr lang="da-DK" dirty="0" err="1"/>
              <a:t>consumption</a:t>
            </a:r>
            <a:r>
              <a:rPr lang="da-DK" dirty="0"/>
              <a:t> </a:t>
            </a:r>
            <a:r>
              <a:rPr lang="da-DK" dirty="0" err="1"/>
              <a:t>are</a:t>
            </a:r>
            <a:r>
              <a:rPr lang="da-DK" dirty="0"/>
              <a:t> </a:t>
            </a:r>
            <a:r>
              <a:rPr lang="da-DK" dirty="0" err="1"/>
              <a:t>preserved</a:t>
            </a:r>
            <a:r>
              <a:rPr lang="da-DK" dirty="0"/>
              <a:t> </a:t>
            </a:r>
          </a:p>
          <a:p>
            <a:endParaRPr lang="da-DK" dirty="0"/>
          </a:p>
        </p:txBody>
      </p:sp>
    </p:spTree>
    <p:extLst>
      <p:ext uri="{BB962C8B-B14F-4D97-AF65-F5344CB8AC3E}">
        <p14:creationId xmlns:p14="http://schemas.microsoft.com/office/powerpoint/2010/main" val="30791087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9CAE52-5224-428E-8BE0-FB148FEC151D}"/>
              </a:ext>
            </a:extLst>
          </p:cNvPr>
          <p:cNvSpPr>
            <a:spLocks noGrp="1"/>
          </p:cNvSpPr>
          <p:nvPr>
            <p:ph type="title"/>
          </p:nvPr>
        </p:nvSpPr>
        <p:spPr/>
        <p:txBody>
          <a:bodyPr/>
          <a:lstStyle/>
          <a:p>
            <a:r>
              <a:rPr lang="da-DK" dirty="0" err="1"/>
              <a:t>Implications</a:t>
            </a:r>
            <a:r>
              <a:rPr lang="da-DK" dirty="0"/>
              <a:t> for </a:t>
            </a:r>
            <a:r>
              <a:rPr lang="da-DK" dirty="0" err="1"/>
              <a:t>economic</a:t>
            </a:r>
            <a:r>
              <a:rPr lang="da-DK" dirty="0"/>
              <a:t> policy</a:t>
            </a:r>
          </a:p>
        </p:txBody>
      </p:sp>
      <p:sp>
        <p:nvSpPr>
          <p:cNvPr id="3" name="Pladsholder til indhold 2">
            <a:extLst>
              <a:ext uri="{FF2B5EF4-FFF2-40B4-BE49-F238E27FC236}">
                <a16:creationId xmlns:a16="http://schemas.microsoft.com/office/drawing/2014/main" id="{CE4A09D7-A940-4F67-ADA1-A4A399525D94}"/>
              </a:ext>
            </a:extLst>
          </p:cNvPr>
          <p:cNvSpPr>
            <a:spLocks noGrp="1"/>
          </p:cNvSpPr>
          <p:nvPr>
            <p:ph sz="quarter" idx="14"/>
          </p:nvPr>
        </p:nvSpPr>
        <p:spPr/>
        <p:txBody>
          <a:bodyPr/>
          <a:lstStyle/>
          <a:p>
            <a:r>
              <a:rPr lang="da-DK" dirty="0"/>
              <a:t>The Danish </a:t>
            </a:r>
            <a:r>
              <a:rPr lang="da-DK" dirty="0" err="1"/>
              <a:t>labour</a:t>
            </a:r>
            <a:r>
              <a:rPr lang="da-DK" dirty="0"/>
              <a:t> </a:t>
            </a:r>
            <a:r>
              <a:rPr lang="da-DK" dirty="0" err="1"/>
              <a:t>market</a:t>
            </a:r>
            <a:r>
              <a:rPr lang="da-DK" dirty="0"/>
              <a:t> is </a:t>
            </a:r>
            <a:r>
              <a:rPr lang="da-DK" dirty="0" err="1"/>
              <a:t>very</a:t>
            </a:r>
            <a:r>
              <a:rPr lang="da-DK" dirty="0"/>
              <a:t> </a:t>
            </a:r>
            <a:r>
              <a:rPr lang="da-DK" dirty="0" err="1"/>
              <a:t>tight</a:t>
            </a:r>
            <a:r>
              <a:rPr lang="da-DK" dirty="0"/>
              <a:t>. At the same time, inflation is at </a:t>
            </a:r>
            <a:r>
              <a:rPr lang="da-DK" dirty="0" err="1"/>
              <a:t>its</a:t>
            </a:r>
            <a:r>
              <a:rPr lang="da-DK" dirty="0"/>
              <a:t> </a:t>
            </a:r>
            <a:r>
              <a:rPr lang="da-DK" dirty="0" err="1"/>
              <a:t>highest</a:t>
            </a:r>
            <a:r>
              <a:rPr lang="da-DK" dirty="0"/>
              <a:t> in 40 </a:t>
            </a:r>
            <a:r>
              <a:rPr lang="da-DK" dirty="0" err="1"/>
              <a:t>years</a:t>
            </a:r>
            <a:endParaRPr lang="da-DK" dirty="0"/>
          </a:p>
          <a:p>
            <a:r>
              <a:rPr lang="da-DK" dirty="0"/>
              <a:t>Most </a:t>
            </a:r>
            <a:r>
              <a:rPr lang="da-DK" dirty="0" err="1"/>
              <a:t>evidence</a:t>
            </a:r>
            <a:r>
              <a:rPr lang="da-DK" dirty="0"/>
              <a:t> suggests </a:t>
            </a:r>
            <a:r>
              <a:rPr lang="da-DK" dirty="0" err="1"/>
              <a:t>that</a:t>
            </a:r>
            <a:r>
              <a:rPr lang="da-DK" dirty="0"/>
              <a:t> medium- to long-term inflation </a:t>
            </a:r>
            <a:r>
              <a:rPr lang="da-DK" dirty="0" err="1"/>
              <a:t>expectations</a:t>
            </a:r>
            <a:r>
              <a:rPr lang="da-DK" dirty="0"/>
              <a:t> </a:t>
            </a:r>
            <a:r>
              <a:rPr lang="da-DK" dirty="0" err="1"/>
              <a:t>are</a:t>
            </a:r>
            <a:r>
              <a:rPr lang="da-DK" dirty="0"/>
              <a:t> </a:t>
            </a:r>
            <a:r>
              <a:rPr lang="da-DK" dirty="0" err="1"/>
              <a:t>well-anchored</a:t>
            </a:r>
            <a:r>
              <a:rPr lang="da-DK" dirty="0"/>
              <a:t> </a:t>
            </a:r>
            <a:r>
              <a:rPr lang="da-DK" dirty="0" err="1"/>
              <a:t>around</a:t>
            </a:r>
            <a:r>
              <a:rPr lang="da-DK" dirty="0"/>
              <a:t> 2 per cent</a:t>
            </a:r>
          </a:p>
          <a:p>
            <a:pPr>
              <a:buNone/>
            </a:pPr>
            <a:r>
              <a:rPr lang="da-DK" dirty="0" err="1"/>
              <a:t>However</a:t>
            </a:r>
            <a:r>
              <a:rPr lang="da-DK" dirty="0"/>
              <a:t>, inflation </a:t>
            </a:r>
            <a:r>
              <a:rPr lang="da-DK" dirty="0" err="1"/>
              <a:t>expectations</a:t>
            </a:r>
            <a:r>
              <a:rPr lang="da-DK" dirty="0"/>
              <a:t> </a:t>
            </a:r>
            <a:r>
              <a:rPr lang="da-DK" dirty="0" err="1"/>
              <a:t>are</a:t>
            </a:r>
            <a:r>
              <a:rPr lang="da-DK" dirty="0"/>
              <a:t> </a:t>
            </a:r>
            <a:r>
              <a:rPr lang="da-DK" dirty="0" err="1"/>
              <a:t>very</a:t>
            </a:r>
            <a:r>
              <a:rPr lang="da-DK" dirty="0"/>
              <a:t> </a:t>
            </a:r>
            <a:r>
              <a:rPr lang="da-DK" dirty="0" err="1"/>
              <a:t>hard</a:t>
            </a:r>
            <a:r>
              <a:rPr lang="da-DK" dirty="0"/>
              <a:t> to measure </a:t>
            </a:r>
            <a:r>
              <a:rPr lang="da-DK" dirty="0" err="1"/>
              <a:t>accurately</a:t>
            </a:r>
            <a:r>
              <a:rPr lang="da-DK" dirty="0"/>
              <a:t>. </a:t>
            </a:r>
            <a:r>
              <a:rPr lang="en-GB" dirty="0"/>
              <a:t>The longer time inflation remains high while labour markets are tight, the higher is the risk that inflation expectations de-anchor and inflation becomes entrenched. </a:t>
            </a:r>
            <a:endParaRPr lang="da-DK" dirty="0"/>
          </a:p>
          <a:p>
            <a:pPr>
              <a:buNone/>
            </a:pPr>
            <a:r>
              <a:rPr lang="en-GB" dirty="0"/>
              <a:t>To lean against this risk, we have recommended that fiscal policy for the coming year should be tighter than what the government has currently proposed. </a:t>
            </a:r>
            <a:endParaRPr lang="da-DK" dirty="0"/>
          </a:p>
          <a:p>
            <a:pPr>
              <a:buNone/>
            </a:pPr>
            <a:endParaRPr lang="da-DK" dirty="0"/>
          </a:p>
          <a:p>
            <a:endParaRPr lang="da-DK" dirty="0"/>
          </a:p>
          <a:p>
            <a:endParaRPr lang="da-DK" dirty="0"/>
          </a:p>
        </p:txBody>
      </p:sp>
      <p:sp>
        <p:nvSpPr>
          <p:cNvPr id="4" name="Pladsholder til dato 3">
            <a:extLst>
              <a:ext uri="{FF2B5EF4-FFF2-40B4-BE49-F238E27FC236}">
                <a16:creationId xmlns:a16="http://schemas.microsoft.com/office/drawing/2014/main" id="{E967CC7C-D9D5-47A7-8CF0-25B9CC4CD546}"/>
              </a:ext>
            </a:extLst>
          </p:cNvPr>
          <p:cNvSpPr>
            <a:spLocks noGrp="1"/>
          </p:cNvSpPr>
          <p:nvPr>
            <p:ph type="dt" sz="half" idx="10"/>
          </p:nvPr>
        </p:nvSpPr>
        <p:spPr/>
        <p:txBody>
          <a:bodyPr/>
          <a:lstStyle/>
          <a:p>
            <a:fld id="{45E54FF8-1B9E-4872-9D9F-C311D9081B65}" type="datetime2">
              <a:rPr lang="da-DK" smtClean="0"/>
              <a:t>1. november 2022</a:t>
            </a:fld>
            <a:endParaRPr lang="da-DK" dirty="0"/>
          </a:p>
        </p:txBody>
      </p:sp>
      <p:sp>
        <p:nvSpPr>
          <p:cNvPr id="5" name="Pladsholder til slidenummer 4">
            <a:extLst>
              <a:ext uri="{FF2B5EF4-FFF2-40B4-BE49-F238E27FC236}">
                <a16:creationId xmlns:a16="http://schemas.microsoft.com/office/drawing/2014/main" id="{42668341-3E41-4172-931A-03310E2151E6}"/>
              </a:ext>
            </a:extLst>
          </p:cNvPr>
          <p:cNvSpPr>
            <a:spLocks noGrp="1"/>
          </p:cNvSpPr>
          <p:nvPr>
            <p:ph type="sldNum" sz="quarter" idx="12"/>
          </p:nvPr>
        </p:nvSpPr>
        <p:spPr/>
        <p:txBody>
          <a:bodyPr/>
          <a:lstStyle/>
          <a:p>
            <a:fld id="{667EC89C-17A0-4E64-A6D2-B825673CEEDF}" type="slidenum">
              <a:rPr lang="da-DK" smtClean="0"/>
              <a:pPr/>
              <a:t>24</a:t>
            </a:fld>
            <a:endParaRPr lang="da-DK" dirty="0"/>
          </a:p>
        </p:txBody>
      </p:sp>
    </p:spTree>
    <p:extLst>
      <p:ext uri="{BB962C8B-B14F-4D97-AF65-F5344CB8AC3E}">
        <p14:creationId xmlns:p14="http://schemas.microsoft.com/office/powerpoint/2010/main" val="34528390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315F61-583E-4C09-ADB0-91A63BC40182}"/>
              </a:ext>
            </a:extLst>
          </p:cNvPr>
          <p:cNvSpPr>
            <a:spLocks noGrp="1"/>
          </p:cNvSpPr>
          <p:nvPr>
            <p:ph type="title"/>
          </p:nvPr>
        </p:nvSpPr>
        <p:spPr/>
        <p:txBody>
          <a:bodyPr/>
          <a:lstStyle/>
          <a:p>
            <a:r>
              <a:rPr lang="da-DK" sz="2400" dirty="0" err="1"/>
              <a:t>Comparison</a:t>
            </a:r>
            <a:r>
              <a:rPr lang="da-DK" sz="2400" dirty="0"/>
              <a:t> to the 1970s – </a:t>
            </a:r>
            <a:r>
              <a:rPr lang="da-DK" sz="2400" dirty="0" err="1"/>
              <a:t>current</a:t>
            </a:r>
            <a:r>
              <a:rPr lang="da-DK" sz="2400" dirty="0"/>
              <a:t> inflation is </a:t>
            </a:r>
            <a:r>
              <a:rPr lang="da-DK" sz="2400" dirty="0" err="1"/>
              <a:t>around</a:t>
            </a:r>
            <a:r>
              <a:rPr lang="da-DK" sz="2400" dirty="0"/>
              <a:t> the average in the 1970s in the US and Denmark, but </a:t>
            </a:r>
            <a:r>
              <a:rPr lang="da-DK" sz="2400" dirty="0" err="1"/>
              <a:t>much</a:t>
            </a:r>
            <a:r>
              <a:rPr lang="da-DK" sz="2400" dirty="0"/>
              <a:t> </a:t>
            </a:r>
            <a:r>
              <a:rPr lang="da-DK" sz="2400" dirty="0" err="1"/>
              <a:t>lower</a:t>
            </a:r>
            <a:r>
              <a:rPr lang="da-DK" sz="2400" dirty="0"/>
              <a:t> </a:t>
            </a:r>
            <a:r>
              <a:rPr lang="da-DK" sz="2400" dirty="0" err="1"/>
              <a:t>than</a:t>
            </a:r>
            <a:r>
              <a:rPr lang="da-DK" sz="2400" dirty="0"/>
              <a:t> the peak</a:t>
            </a:r>
          </a:p>
        </p:txBody>
      </p:sp>
      <p:sp>
        <p:nvSpPr>
          <p:cNvPr id="3" name="Pladsholder til slidenummer 2">
            <a:extLst>
              <a:ext uri="{FF2B5EF4-FFF2-40B4-BE49-F238E27FC236}">
                <a16:creationId xmlns:a16="http://schemas.microsoft.com/office/drawing/2014/main" id="{EB827766-F927-41EE-B047-FD9989C79281}"/>
              </a:ext>
            </a:extLst>
          </p:cNvPr>
          <p:cNvSpPr>
            <a:spLocks noGrp="1"/>
          </p:cNvSpPr>
          <p:nvPr>
            <p:ph type="sldNum" sz="quarter" idx="12"/>
          </p:nvPr>
        </p:nvSpPr>
        <p:spPr/>
        <p:txBody>
          <a:bodyPr/>
          <a:lstStyle/>
          <a:p>
            <a:fld id="{667EC89C-17A0-4E64-A6D2-B825673CEEDF}" type="slidenum">
              <a:rPr lang="da-DK" smtClean="0"/>
              <a:pPr/>
              <a:t>25</a:t>
            </a:fld>
            <a:endParaRPr lang="da-DK" dirty="0"/>
          </a:p>
        </p:txBody>
      </p:sp>
      <p:sp>
        <p:nvSpPr>
          <p:cNvPr id="10" name="Rektangel 9">
            <a:extLst>
              <a:ext uri="{FF2B5EF4-FFF2-40B4-BE49-F238E27FC236}">
                <a16:creationId xmlns:a16="http://schemas.microsoft.com/office/drawing/2014/main" id="{D67F3404-DE90-498B-B4A5-95B400CEE548}"/>
              </a:ext>
            </a:extLst>
          </p:cNvPr>
          <p:cNvSpPr/>
          <p:nvPr/>
        </p:nvSpPr>
        <p:spPr>
          <a:xfrm>
            <a:off x="7915128" y="1288299"/>
            <a:ext cx="3502852" cy="523220"/>
          </a:xfrm>
          <a:prstGeom prst="rect">
            <a:avLst/>
          </a:prstGeom>
        </p:spPr>
        <p:txBody>
          <a:bodyPr wrap="square">
            <a:spAutoFit/>
          </a:bodyPr>
          <a:lstStyle/>
          <a:p>
            <a:r>
              <a:rPr lang="da-DK" sz="1400" b="1" dirty="0"/>
              <a:t>The inflation in Denmark is </a:t>
            </a:r>
            <a:r>
              <a:rPr lang="da-DK" sz="1400" b="1" dirty="0" err="1"/>
              <a:t>slightly</a:t>
            </a:r>
            <a:r>
              <a:rPr lang="da-DK" sz="1400" b="1" dirty="0"/>
              <a:t> </a:t>
            </a:r>
            <a:r>
              <a:rPr lang="da-DK" sz="1400" b="1" dirty="0" err="1"/>
              <a:t>above</a:t>
            </a:r>
            <a:r>
              <a:rPr lang="da-DK" sz="1400" b="1" dirty="0"/>
              <a:t> the </a:t>
            </a:r>
            <a:r>
              <a:rPr lang="da-DK" sz="1400" b="1" dirty="0" err="1"/>
              <a:t>mean</a:t>
            </a:r>
            <a:r>
              <a:rPr lang="da-DK" sz="1400" b="1" dirty="0"/>
              <a:t> </a:t>
            </a:r>
            <a:r>
              <a:rPr lang="da-DK" sz="1400" b="1" dirty="0" err="1"/>
              <a:t>level</a:t>
            </a:r>
            <a:r>
              <a:rPr lang="da-DK" sz="1400" b="1" dirty="0"/>
              <a:t> in the 1970s</a:t>
            </a:r>
            <a:endParaRPr lang="da-DK" sz="1400" dirty="0"/>
          </a:p>
        </p:txBody>
      </p:sp>
      <p:sp>
        <p:nvSpPr>
          <p:cNvPr id="12" name="Rektangel 11">
            <a:extLst>
              <a:ext uri="{FF2B5EF4-FFF2-40B4-BE49-F238E27FC236}">
                <a16:creationId xmlns:a16="http://schemas.microsoft.com/office/drawing/2014/main" id="{9773A9BA-EEBA-41AE-AB22-91FCC47C67A1}"/>
              </a:ext>
            </a:extLst>
          </p:cNvPr>
          <p:cNvSpPr/>
          <p:nvPr/>
        </p:nvSpPr>
        <p:spPr>
          <a:xfrm>
            <a:off x="450828" y="1288299"/>
            <a:ext cx="3578806" cy="523220"/>
          </a:xfrm>
          <a:prstGeom prst="rect">
            <a:avLst/>
          </a:prstGeom>
        </p:spPr>
        <p:txBody>
          <a:bodyPr wrap="square">
            <a:spAutoFit/>
          </a:bodyPr>
          <a:lstStyle/>
          <a:p>
            <a:r>
              <a:rPr lang="da-DK" sz="1400" b="1" dirty="0"/>
              <a:t>Inflation in US is </a:t>
            </a:r>
            <a:r>
              <a:rPr lang="da-DK" sz="1400" b="1" dirty="0" err="1"/>
              <a:t>slightly</a:t>
            </a:r>
            <a:r>
              <a:rPr lang="da-DK" sz="1400" b="1" dirty="0"/>
              <a:t> </a:t>
            </a:r>
            <a:r>
              <a:rPr lang="da-DK" sz="1400" b="1" dirty="0" err="1"/>
              <a:t>higher</a:t>
            </a:r>
            <a:r>
              <a:rPr lang="da-DK" sz="1400" b="1" dirty="0"/>
              <a:t> </a:t>
            </a:r>
            <a:r>
              <a:rPr lang="da-DK" sz="1400" b="1" dirty="0" err="1"/>
              <a:t>than</a:t>
            </a:r>
            <a:r>
              <a:rPr lang="da-DK" sz="1400" b="1" dirty="0"/>
              <a:t> the </a:t>
            </a:r>
            <a:r>
              <a:rPr lang="da-DK" sz="1400" b="1" dirty="0" err="1"/>
              <a:t>mean</a:t>
            </a:r>
            <a:r>
              <a:rPr lang="da-DK" sz="1400" b="1" dirty="0"/>
              <a:t> </a:t>
            </a:r>
            <a:r>
              <a:rPr lang="da-DK" sz="1400" b="1" dirty="0" err="1"/>
              <a:t>level</a:t>
            </a:r>
            <a:r>
              <a:rPr lang="da-DK" sz="1400" b="1" dirty="0"/>
              <a:t> in the 1970s</a:t>
            </a:r>
            <a:endParaRPr lang="da-DK" sz="1400" dirty="0"/>
          </a:p>
        </p:txBody>
      </p:sp>
      <p:sp>
        <p:nvSpPr>
          <p:cNvPr id="20" name="Rektangel 19">
            <a:extLst>
              <a:ext uri="{FF2B5EF4-FFF2-40B4-BE49-F238E27FC236}">
                <a16:creationId xmlns:a16="http://schemas.microsoft.com/office/drawing/2014/main" id="{A91A91FA-D7CC-4548-AC08-3C8A37422444}"/>
              </a:ext>
            </a:extLst>
          </p:cNvPr>
          <p:cNvSpPr/>
          <p:nvPr/>
        </p:nvSpPr>
        <p:spPr>
          <a:xfrm>
            <a:off x="4209500" y="1300517"/>
            <a:ext cx="3676769" cy="523220"/>
          </a:xfrm>
          <a:prstGeom prst="rect">
            <a:avLst/>
          </a:prstGeom>
        </p:spPr>
        <p:txBody>
          <a:bodyPr wrap="square">
            <a:spAutoFit/>
          </a:bodyPr>
          <a:lstStyle/>
          <a:p>
            <a:r>
              <a:rPr lang="da-DK" sz="1400" b="1" dirty="0"/>
              <a:t>Inflation in </a:t>
            </a:r>
            <a:r>
              <a:rPr lang="da-DK" sz="1400" b="1" dirty="0" err="1"/>
              <a:t>Italy</a:t>
            </a:r>
            <a:r>
              <a:rPr lang="da-DK" sz="1400" b="1" dirty="0"/>
              <a:t> is </a:t>
            </a:r>
            <a:r>
              <a:rPr lang="da-DK" sz="1400" b="1" dirty="0" err="1"/>
              <a:t>lower</a:t>
            </a:r>
            <a:r>
              <a:rPr lang="da-DK" sz="1400" b="1" dirty="0"/>
              <a:t> </a:t>
            </a:r>
            <a:r>
              <a:rPr lang="da-DK" sz="1400" b="1" dirty="0" err="1"/>
              <a:t>than</a:t>
            </a:r>
            <a:r>
              <a:rPr lang="da-DK" sz="1400" b="1" dirty="0"/>
              <a:t> in the 1970s</a:t>
            </a:r>
            <a:endParaRPr lang="da-DK" sz="1400" dirty="0"/>
          </a:p>
        </p:txBody>
      </p:sp>
      <p:sp>
        <p:nvSpPr>
          <p:cNvPr id="21" name="Rektangel 20">
            <a:extLst>
              <a:ext uri="{FF2B5EF4-FFF2-40B4-BE49-F238E27FC236}">
                <a16:creationId xmlns:a16="http://schemas.microsoft.com/office/drawing/2014/main" id="{00F26766-72A0-40E0-9D7C-61EBFBF8E243}"/>
              </a:ext>
            </a:extLst>
          </p:cNvPr>
          <p:cNvSpPr/>
          <p:nvPr/>
        </p:nvSpPr>
        <p:spPr>
          <a:xfrm>
            <a:off x="1264852" y="5783965"/>
            <a:ext cx="10153128" cy="215444"/>
          </a:xfrm>
          <a:prstGeom prst="rect">
            <a:avLst/>
          </a:prstGeom>
        </p:spPr>
        <p:txBody>
          <a:bodyPr wrap="square">
            <a:spAutoFit/>
          </a:bodyPr>
          <a:lstStyle/>
          <a:p>
            <a:pPr algn="r"/>
            <a:r>
              <a:rPr lang="da-DK" sz="800" dirty="0"/>
              <a:t>Source: OECD and </a:t>
            </a:r>
            <a:r>
              <a:rPr lang="da-DK" sz="800" dirty="0" err="1"/>
              <a:t>Macrobond</a:t>
            </a:r>
            <a:r>
              <a:rPr lang="da-DK" sz="800" dirty="0"/>
              <a:t>.</a:t>
            </a:r>
          </a:p>
        </p:txBody>
      </p:sp>
      <p:graphicFrame>
        <p:nvGraphicFramePr>
          <p:cNvPr id="14" name="Diagram 1">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441698659"/>
              </p:ext>
            </p:extLst>
          </p:nvPr>
        </p:nvGraphicFramePr>
        <p:xfrm>
          <a:off x="450828" y="1760473"/>
          <a:ext cx="3265200" cy="3949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Diagram 1">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3135520896"/>
              </p:ext>
            </p:extLst>
          </p:nvPr>
        </p:nvGraphicFramePr>
        <p:xfrm>
          <a:off x="4209500" y="1810620"/>
          <a:ext cx="3289303" cy="396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Diagram 2">
            <a:extLst>
              <a:ext uri="{FF2B5EF4-FFF2-40B4-BE49-F238E27FC236}">
                <a16:creationId xmlns:a16="http://schemas.microsoft.com/office/drawing/2014/main" id="{00000000-0008-0000-0000-000003000000}"/>
              </a:ext>
            </a:extLst>
          </p:cNvPr>
          <p:cNvGraphicFramePr>
            <a:graphicFrameLocks/>
          </p:cNvGraphicFramePr>
          <p:nvPr>
            <p:extLst>
              <p:ext uri="{D42A27DB-BD31-4B8C-83A1-F6EECF244321}">
                <p14:modId xmlns:p14="http://schemas.microsoft.com/office/powerpoint/2010/main" val="1065910359"/>
              </p:ext>
            </p:extLst>
          </p:nvPr>
        </p:nvGraphicFramePr>
        <p:xfrm>
          <a:off x="7886269" y="1829841"/>
          <a:ext cx="3265200" cy="3949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0163191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lede 7">
            <a:extLst>
              <a:ext uri="{FF2B5EF4-FFF2-40B4-BE49-F238E27FC236}">
                <a16:creationId xmlns:a16="http://schemas.microsoft.com/office/drawing/2014/main" id="{4E08858B-37C6-4483-8F31-AD16BE5BF8C0}"/>
              </a:ext>
            </a:extLst>
          </p:cNvPr>
          <p:cNvPicPr>
            <a:picLocks noChangeAspect="1"/>
          </p:cNvPicPr>
          <p:nvPr/>
        </p:nvPicPr>
        <p:blipFill>
          <a:blip r:embed="rId3"/>
          <a:stretch>
            <a:fillRect/>
          </a:stretch>
        </p:blipFill>
        <p:spPr>
          <a:xfrm>
            <a:off x="425450" y="1764506"/>
            <a:ext cx="5582412" cy="3828288"/>
          </a:xfrm>
          <a:prstGeom prst="rect">
            <a:avLst/>
          </a:prstGeom>
        </p:spPr>
      </p:pic>
      <p:pic>
        <p:nvPicPr>
          <p:cNvPr id="3" name="Billede 2">
            <a:extLst>
              <a:ext uri="{FF2B5EF4-FFF2-40B4-BE49-F238E27FC236}">
                <a16:creationId xmlns:a16="http://schemas.microsoft.com/office/drawing/2014/main" id="{A5A03789-FB03-4C19-B593-212C620462D1}"/>
              </a:ext>
            </a:extLst>
          </p:cNvPr>
          <p:cNvPicPr>
            <a:picLocks noChangeAspect="1"/>
          </p:cNvPicPr>
          <p:nvPr/>
        </p:nvPicPr>
        <p:blipFill>
          <a:blip r:embed="rId4"/>
          <a:stretch>
            <a:fillRect/>
          </a:stretch>
        </p:blipFill>
        <p:spPr>
          <a:xfrm>
            <a:off x="6186308" y="1764506"/>
            <a:ext cx="5550408" cy="3814572"/>
          </a:xfrm>
          <a:prstGeom prst="rect">
            <a:avLst/>
          </a:prstGeom>
        </p:spPr>
      </p:pic>
      <p:sp>
        <p:nvSpPr>
          <p:cNvPr id="6" name="Titel 5">
            <a:extLst>
              <a:ext uri="{FF2B5EF4-FFF2-40B4-BE49-F238E27FC236}">
                <a16:creationId xmlns:a16="http://schemas.microsoft.com/office/drawing/2014/main" id="{6BBBB69D-E65A-471D-8A7B-3822DA8152F2}"/>
              </a:ext>
            </a:extLst>
          </p:cNvPr>
          <p:cNvSpPr>
            <a:spLocks noGrp="1"/>
          </p:cNvSpPr>
          <p:nvPr>
            <p:ph type="title"/>
          </p:nvPr>
        </p:nvSpPr>
        <p:spPr>
          <a:xfrm>
            <a:off x="424800" y="291600"/>
            <a:ext cx="11503054" cy="813600"/>
          </a:xfrm>
        </p:spPr>
        <p:txBody>
          <a:bodyPr/>
          <a:lstStyle/>
          <a:p>
            <a:pPr lvl="0"/>
            <a:r>
              <a:rPr lang="da-DK" sz="2400" dirty="0" err="1"/>
              <a:t>Similarities</a:t>
            </a:r>
            <a:r>
              <a:rPr lang="da-DK" sz="2400" dirty="0"/>
              <a:t> to the 1970s – </a:t>
            </a:r>
            <a:r>
              <a:rPr lang="da-DK" sz="2400" dirty="0" err="1"/>
              <a:t>energy</a:t>
            </a:r>
            <a:r>
              <a:rPr lang="da-DK" sz="2400" dirty="0"/>
              <a:t> and food </a:t>
            </a:r>
            <a:r>
              <a:rPr lang="da-DK" sz="2400" dirty="0" err="1"/>
              <a:t>price</a:t>
            </a:r>
            <a:r>
              <a:rPr lang="da-DK" sz="2400" dirty="0"/>
              <a:t> </a:t>
            </a:r>
            <a:r>
              <a:rPr lang="da-DK" sz="2400" dirty="0" err="1"/>
              <a:t>shocks</a:t>
            </a:r>
            <a:r>
              <a:rPr lang="da-DK" sz="2400" dirty="0"/>
              <a:t>…. </a:t>
            </a:r>
          </a:p>
        </p:txBody>
      </p:sp>
      <p:sp>
        <p:nvSpPr>
          <p:cNvPr id="9" name="Pladsholder til tekst 8">
            <a:extLst>
              <a:ext uri="{FF2B5EF4-FFF2-40B4-BE49-F238E27FC236}">
                <a16:creationId xmlns:a16="http://schemas.microsoft.com/office/drawing/2014/main" id="{D3CE1C28-D1DB-4F19-89D1-256252E2EDEC}"/>
              </a:ext>
            </a:extLst>
          </p:cNvPr>
          <p:cNvSpPr>
            <a:spLocks noGrp="1"/>
          </p:cNvSpPr>
          <p:nvPr>
            <p:ph type="body" sz="quarter" idx="19"/>
          </p:nvPr>
        </p:nvSpPr>
        <p:spPr>
          <a:xfrm>
            <a:off x="6197069" y="5837366"/>
            <a:ext cx="5580000" cy="133200"/>
          </a:xfrm>
        </p:spPr>
        <p:txBody>
          <a:bodyPr/>
          <a:lstStyle/>
          <a:p>
            <a:r>
              <a:rPr lang="da-DK" dirty="0"/>
              <a:t>Source: S&amp;P, HWWI, OECD and </a:t>
            </a:r>
            <a:r>
              <a:rPr lang="da-DK" dirty="0" err="1"/>
              <a:t>Macrobond</a:t>
            </a:r>
            <a:r>
              <a:rPr lang="da-DK" dirty="0"/>
              <a:t>.</a:t>
            </a:r>
          </a:p>
        </p:txBody>
      </p:sp>
      <p:sp>
        <p:nvSpPr>
          <p:cNvPr id="5" name="Pladsholder til slidenummer 4">
            <a:extLst>
              <a:ext uri="{FF2B5EF4-FFF2-40B4-BE49-F238E27FC236}">
                <a16:creationId xmlns:a16="http://schemas.microsoft.com/office/drawing/2014/main" id="{B4CBDC19-B0A0-4A0E-ABFD-14647C7045AC}"/>
              </a:ext>
            </a:extLst>
          </p:cNvPr>
          <p:cNvSpPr>
            <a:spLocks noGrp="1"/>
          </p:cNvSpPr>
          <p:nvPr>
            <p:ph type="sldNum" sz="quarter" idx="12"/>
          </p:nvPr>
        </p:nvSpPr>
        <p:spPr/>
        <p:txBody>
          <a:bodyPr/>
          <a:lstStyle/>
          <a:p>
            <a:fld id="{667EC89C-17A0-4E64-A6D2-B825673CEEDF}" type="slidenum">
              <a:rPr lang="da-DK" smtClean="0"/>
              <a:pPr/>
              <a:t>26</a:t>
            </a:fld>
            <a:endParaRPr lang="da-DK" dirty="0"/>
          </a:p>
        </p:txBody>
      </p:sp>
      <p:sp>
        <p:nvSpPr>
          <p:cNvPr id="12" name="Pladsholder til tekst 11">
            <a:extLst>
              <a:ext uri="{FF2B5EF4-FFF2-40B4-BE49-F238E27FC236}">
                <a16:creationId xmlns:a16="http://schemas.microsoft.com/office/drawing/2014/main" id="{95CB45E1-B6D2-4EF1-8442-4DE8E30259AC}"/>
              </a:ext>
            </a:extLst>
          </p:cNvPr>
          <p:cNvSpPr>
            <a:spLocks noGrp="1"/>
          </p:cNvSpPr>
          <p:nvPr>
            <p:ph type="body" sz="quarter" idx="22"/>
          </p:nvPr>
        </p:nvSpPr>
        <p:spPr>
          <a:xfrm>
            <a:off x="427862" y="5793444"/>
            <a:ext cx="5580000" cy="133262"/>
          </a:xfrm>
        </p:spPr>
        <p:txBody>
          <a:bodyPr/>
          <a:lstStyle/>
          <a:p>
            <a:r>
              <a:rPr lang="da-DK" dirty="0"/>
              <a:t>Source: OECD, </a:t>
            </a:r>
            <a:r>
              <a:rPr lang="da-DK" dirty="0" err="1"/>
              <a:t>Macrobond</a:t>
            </a:r>
            <a:r>
              <a:rPr lang="da-DK" dirty="0"/>
              <a:t>.</a:t>
            </a:r>
          </a:p>
        </p:txBody>
      </p:sp>
      <p:sp>
        <p:nvSpPr>
          <p:cNvPr id="13" name="Pladsholder til indhold 12">
            <a:extLst>
              <a:ext uri="{FF2B5EF4-FFF2-40B4-BE49-F238E27FC236}">
                <a16:creationId xmlns:a16="http://schemas.microsoft.com/office/drawing/2014/main" id="{5DE3003B-D4FD-4D13-A4F1-E405DCA7928F}"/>
              </a:ext>
            </a:extLst>
          </p:cNvPr>
          <p:cNvSpPr>
            <a:spLocks noGrp="1"/>
          </p:cNvSpPr>
          <p:nvPr>
            <p:ph sz="quarter" idx="13"/>
          </p:nvPr>
        </p:nvSpPr>
        <p:spPr>
          <a:xfrm>
            <a:off x="424798" y="1354138"/>
            <a:ext cx="6534504" cy="359124"/>
          </a:xfrm>
        </p:spPr>
        <p:txBody>
          <a:bodyPr/>
          <a:lstStyle/>
          <a:p>
            <a:r>
              <a:rPr lang="da-DK" sz="1400" b="1" dirty="0"/>
              <a:t>The </a:t>
            </a:r>
            <a:r>
              <a:rPr lang="da-DK" sz="1400" b="1" dirty="0" err="1"/>
              <a:t>oil</a:t>
            </a:r>
            <a:r>
              <a:rPr lang="da-DK" sz="1400" b="1" dirty="0"/>
              <a:t> </a:t>
            </a:r>
            <a:r>
              <a:rPr lang="da-DK" sz="1400" b="1" dirty="0" err="1"/>
              <a:t>price</a:t>
            </a:r>
            <a:r>
              <a:rPr lang="da-DK" sz="1400" b="1" dirty="0"/>
              <a:t> has </a:t>
            </a:r>
            <a:r>
              <a:rPr lang="da-DK" sz="1400" b="1" dirty="0" err="1"/>
              <a:t>increased</a:t>
            </a:r>
            <a:r>
              <a:rPr lang="da-DK" sz="1400" b="1" dirty="0"/>
              <a:t> </a:t>
            </a:r>
            <a:r>
              <a:rPr lang="da-DK" sz="1400" b="1" dirty="0" err="1"/>
              <a:t>substantially</a:t>
            </a:r>
            <a:r>
              <a:rPr lang="da-DK" sz="1400" b="1" dirty="0"/>
              <a:t> as in the 1970s</a:t>
            </a:r>
          </a:p>
        </p:txBody>
      </p:sp>
      <p:sp>
        <p:nvSpPr>
          <p:cNvPr id="7" name="Pladsholder til indhold 6">
            <a:extLst>
              <a:ext uri="{FF2B5EF4-FFF2-40B4-BE49-F238E27FC236}">
                <a16:creationId xmlns:a16="http://schemas.microsoft.com/office/drawing/2014/main" id="{999C041E-F5C0-4E92-AE76-DA26BA24EACE}"/>
              </a:ext>
            </a:extLst>
          </p:cNvPr>
          <p:cNvSpPr>
            <a:spLocks noGrp="1"/>
          </p:cNvSpPr>
          <p:nvPr>
            <p:ph sz="quarter" idx="20"/>
          </p:nvPr>
        </p:nvSpPr>
        <p:spPr>
          <a:xfrm>
            <a:off x="6186308" y="1350537"/>
            <a:ext cx="6317609" cy="362725"/>
          </a:xfrm>
        </p:spPr>
        <p:txBody>
          <a:bodyPr/>
          <a:lstStyle/>
          <a:p>
            <a:r>
              <a:rPr lang="da-DK" sz="1400" b="1" dirty="0"/>
              <a:t>… and the same </a:t>
            </a:r>
            <a:r>
              <a:rPr lang="da-DK" sz="1400" b="1" dirty="0" err="1"/>
              <a:t>applies</a:t>
            </a:r>
            <a:r>
              <a:rPr lang="da-DK" sz="1400" b="1" dirty="0"/>
              <a:t> for food and </a:t>
            </a:r>
            <a:r>
              <a:rPr lang="da-DK" sz="1400" b="1" dirty="0" err="1"/>
              <a:t>wheat</a:t>
            </a:r>
            <a:endParaRPr lang="da-DK" sz="1400" b="1" dirty="0"/>
          </a:p>
        </p:txBody>
      </p:sp>
      <p:sp>
        <p:nvSpPr>
          <p:cNvPr id="10" name="Pladsholder til tekst 8">
            <a:extLst>
              <a:ext uri="{FF2B5EF4-FFF2-40B4-BE49-F238E27FC236}">
                <a16:creationId xmlns:a16="http://schemas.microsoft.com/office/drawing/2014/main" id="{14712D8B-9838-493F-ABD2-0D6EDABEA31D}"/>
              </a:ext>
            </a:extLst>
          </p:cNvPr>
          <p:cNvSpPr txBox="1">
            <a:spLocks/>
          </p:cNvSpPr>
          <p:nvPr/>
        </p:nvSpPr>
        <p:spPr>
          <a:xfrm>
            <a:off x="427862" y="5663276"/>
            <a:ext cx="5580000" cy="124212"/>
          </a:xfrm>
          <a:prstGeom prst="rect">
            <a:avLst/>
          </a:prstGeom>
        </p:spPr>
        <p:txBody>
          <a:bodyPr vert="horz" lIns="0" tIns="0" rIns="0" bIns="0" rtlCol="0">
            <a:noAutofit/>
          </a:bodyPr>
          <a:lstStyle>
            <a:lvl1pPr marL="0" indent="0" algn="r" defTabSz="914400" rtl="0" eaLnBrk="1" latinLnBrk="0" hangingPunct="1">
              <a:lnSpc>
                <a:spcPct val="100000"/>
              </a:lnSpc>
              <a:spcBef>
                <a:spcPts val="0"/>
              </a:spcBef>
              <a:buFont typeface="Arial" panose="020B0604020202020204" pitchFamily="34" charset="0"/>
              <a:buChar char="​"/>
              <a:defRPr sz="800" kern="1200">
                <a:solidFill>
                  <a:schemeClr val="tx1"/>
                </a:solidFill>
                <a:latin typeface="+mn-lt"/>
                <a:ea typeface="+mn-ea"/>
                <a:cs typeface="+mn-cs"/>
              </a:defRPr>
            </a:lvl1pPr>
            <a:lvl2pPr marL="230400" indent="-230400" algn="l" defTabSz="914400" rtl="0" eaLnBrk="1" latinLnBrk="0" hangingPunct="1">
              <a:lnSpc>
                <a:spcPct val="99000"/>
              </a:lnSpc>
              <a:spcBef>
                <a:spcPts val="2000"/>
              </a:spcBef>
              <a:buFont typeface="Arial" panose="020B0604020202020204" pitchFamily="34" charset="0"/>
              <a:buChar char="•"/>
              <a:defRPr sz="2200" kern="1200">
                <a:solidFill>
                  <a:schemeClr val="tx1"/>
                </a:solidFill>
                <a:latin typeface="+mn-lt"/>
                <a:ea typeface="+mn-ea"/>
                <a:cs typeface="+mn-cs"/>
              </a:defRPr>
            </a:lvl2pPr>
            <a:lvl3pPr marL="540000" indent="-180000" algn="l" defTabSz="914400" rtl="0" eaLnBrk="1" latinLnBrk="0" hangingPunct="1">
              <a:lnSpc>
                <a:spcPct val="99000"/>
              </a:lnSpc>
              <a:spcBef>
                <a:spcPts val="500"/>
              </a:spcBef>
              <a:buFont typeface="Arial" panose="020B0604020202020204" pitchFamily="34" charset="0"/>
              <a:buChar char="•"/>
              <a:defRPr sz="1800" kern="1200">
                <a:solidFill>
                  <a:schemeClr val="tx1"/>
                </a:solidFill>
                <a:latin typeface="+mn-lt"/>
                <a:ea typeface="+mn-ea"/>
                <a:cs typeface="+mn-cs"/>
              </a:defRPr>
            </a:lvl3pPr>
            <a:lvl4pPr marL="900000" indent="-180000" algn="l" defTabSz="914400" rtl="0" eaLnBrk="1" latinLnBrk="0" hangingPunct="1">
              <a:lnSpc>
                <a:spcPct val="99000"/>
              </a:lnSpc>
              <a:spcBef>
                <a:spcPts val="500"/>
              </a:spcBef>
              <a:buFont typeface="Arial" panose="020B0604020202020204" pitchFamily="34" charset="0"/>
              <a:buChar char="•"/>
              <a:defRPr sz="1500" kern="1200">
                <a:solidFill>
                  <a:schemeClr val="tx1"/>
                </a:solidFill>
                <a:latin typeface="+mn-lt"/>
                <a:ea typeface="+mn-ea"/>
                <a:cs typeface="+mn-cs"/>
              </a:defRPr>
            </a:lvl4pPr>
            <a:lvl5pPr marL="1260000" indent="-180000" algn="l" defTabSz="914400" rtl="0" eaLnBrk="1" latinLnBrk="0" hangingPunct="1">
              <a:lnSpc>
                <a:spcPct val="99000"/>
              </a:lnSpc>
              <a:spcBef>
                <a:spcPts val="500"/>
              </a:spcBef>
              <a:buFont typeface="Arial" panose="020B0604020202020204" pitchFamily="34" charset="0"/>
              <a:buChar char="•"/>
              <a:defRPr sz="1200" kern="1200">
                <a:solidFill>
                  <a:schemeClr val="tx1"/>
                </a:solidFill>
                <a:latin typeface="+mn-lt"/>
                <a:ea typeface="+mn-ea"/>
                <a:cs typeface="+mn-cs"/>
              </a:defRPr>
            </a:lvl5pPr>
            <a:lvl6pPr marL="1620000" indent="-180000" algn="l" defTabSz="914400" rtl="0" eaLnBrk="1" latinLnBrk="0" hangingPunct="1">
              <a:lnSpc>
                <a:spcPct val="99000"/>
              </a:lnSpc>
              <a:spcBef>
                <a:spcPts val="500"/>
              </a:spcBef>
              <a:buFont typeface="Arial" panose="020B0604020202020204" pitchFamily="34" charset="0"/>
              <a:buChar char="•"/>
              <a:defRPr sz="1000" kern="1200" baseline="0">
                <a:solidFill>
                  <a:schemeClr val="tx1"/>
                </a:solidFill>
                <a:latin typeface="+mn-lt"/>
                <a:ea typeface="+mn-ea"/>
                <a:cs typeface="+mn-cs"/>
              </a:defRPr>
            </a:lvl6pPr>
            <a:lvl7pPr marL="1620000" indent="-180000" algn="l" defTabSz="914400" rtl="0" eaLnBrk="1" latinLnBrk="0" hangingPunct="1">
              <a:lnSpc>
                <a:spcPct val="99000"/>
              </a:lnSpc>
              <a:spcBef>
                <a:spcPts val="500"/>
              </a:spcBef>
              <a:buFont typeface="Arial" panose="020B0604020202020204" pitchFamily="34" charset="0"/>
              <a:buChar char="•"/>
              <a:defRPr sz="1000" kern="1200">
                <a:solidFill>
                  <a:schemeClr val="tx1"/>
                </a:solidFill>
                <a:latin typeface="+mn-lt"/>
                <a:ea typeface="+mn-ea"/>
                <a:cs typeface="+mn-cs"/>
              </a:defRPr>
            </a:lvl7pPr>
            <a:lvl8pPr marL="1620000" indent="-180000" algn="l" defTabSz="914400" rtl="0" eaLnBrk="1" latinLnBrk="0" hangingPunct="1">
              <a:lnSpc>
                <a:spcPct val="99000"/>
              </a:lnSpc>
              <a:spcBef>
                <a:spcPts val="500"/>
              </a:spcBef>
              <a:buFont typeface="Arial" panose="020B0604020202020204" pitchFamily="34" charset="0"/>
              <a:buChar char="•"/>
              <a:defRPr sz="1000" kern="1200">
                <a:solidFill>
                  <a:schemeClr val="tx1"/>
                </a:solidFill>
                <a:latin typeface="+mn-lt"/>
                <a:ea typeface="+mn-ea"/>
                <a:cs typeface="+mn-cs"/>
              </a:defRPr>
            </a:lvl8pPr>
            <a:lvl9pPr marL="1620000" indent="-180000" algn="l" defTabSz="914400" rtl="0" eaLnBrk="1" latinLnBrk="0" hangingPunct="1">
              <a:lnSpc>
                <a:spcPct val="99000"/>
              </a:lnSpc>
              <a:spcBef>
                <a:spcPts val="500"/>
              </a:spcBef>
              <a:buFont typeface="Arial" panose="020B0604020202020204" pitchFamily="34" charset="0"/>
              <a:buChar char="•"/>
              <a:defRPr sz="1000" kern="1200">
                <a:solidFill>
                  <a:schemeClr val="tx1"/>
                </a:solidFill>
                <a:latin typeface="+mn-lt"/>
                <a:ea typeface="+mn-ea"/>
                <a:cs typeface="+mn-cs"/>
              </a:defRPr>
            </a:lvl9pPr>
          </a:lstStyle>
          <a:p>
            <a:r>
              <a:rPr lang="da-DK" dirty="0"/>
              <a:t>Note: </a:t>
            </a:r>
            <a:r>
              <a:rPr lang="da-DK" dirty="0" err="1"/>
              <a:t>Crude</a:t>
            </a:r>
            <a:r>
              <a:rPr lang="da-DK" dirty="0"/>
              <a:t> </a:t>
            </a:r>
            <a:r>
              <a:rPr lang="da-DK" dirty="0" err="1"/>
              <a:t>oil</a:t>
            </a:r>
            <a:r>
              <a:rPr lang="da-DK" dirty="0"/>
              <a:t> </a:t>
            </a:r>
            <a:r>
              <a:rPr lang="da-DK" dirty="0" err="1"/>
              <a:t>price</a:t>
            </a:r>
            <a:r>
              <a:rPr lang="da-DK" dirty="0"/>
              <a:t>, USD per </a:t>
            </a:r>
            <a:r>
              <a:rPr lang="da-DK" dirty="0" err="1"/>
              <a:t>Barrel</a:t>
            </a:r>
            <a:r>
              <a:rPr lang="da-DK" dirty="0"/>
              <a:t>, spot Brent.</a:t>
            </a:r>
          </a:p>
        </p:txBody>
      </p:sp>
      <p:sp>
        <p:nvSpPr>
          <p:cNvPr id="14" name="Pladsholder til tekst 8">
            <a:extLst>
              <a:ext uri="{FF2B5EF4-FFF2-40B4-BE49-F238E27FC236}">
                <a16:creationId xmlns:a16="http://schemas.microsoft.com/office/drawing/2014/main" id="{1019380D-2794-4981-9C7C-F49DC856DD2F}"/>
              </a:ext>
            </a:extLst>
          </p:cNvPr>
          <p:cNvSpPr txBox="1">
            <a:spLocks/>
          </p:cNvSpPr>
          <p:nvPr/>
        </p:nvSpPr>
        <p:spPr>
          <a:xfrm>
            <a:off x="6188305" y="5669231"/>
            <a:ext cx="5580000" cy="133201"/>
          </a:xfrm>
          <a:prstGeom prst="rect">
            <a:avLst/>
          </a:prstGeom>
        </p:spPr>
        <p:txBody>
          <a:bodyPr vert="horz" lIns="0" tIns="0" rIns="0" bIns="0" rtlCol="0">
            <a:noAutofit/>
          </a:bodyPr>
          <a:lstStyle>
            <a:lvl1pPr marL="0" indent="0" algn="r" defTabSz="914400" rtl="0" eaLnBrk="1" latinLnBrk="0" hangingPunct="1">
              <a:lnSpc>
                <a:spcPct val="100000"/>
              </a:lnSpc>
              <a:spcBef>
                <a:spcPts val="0"/>
              </a:spcBef>
              <a:buFont typeface="Arial" panose="020B0604020202020204" pitchFamily="34" charset="0"/>
              <a:buChar char="​"/>
              <a:defRPr sz="800" kern="1200">
                <a:solidFill>
                  <a:schemeClr val="tx1"/>
                </a:solidFill>
                <a:latin typeface="+mn-lt"/>
                <a:ea typeface="+mn-ea"/>
                <a:cs typeface="+mn-cs"/>
              </a:defRPr>
            </a:lvl1pPr>
            <a:lvl2pPr marL="230400" indent="-230400" algn="l" defTabSz="914400" rtl="0" eaLnBrk="1" latinLnBrk="0" hangingPunct="1">
              <a:lnSpc>
                <a:spcPct val="99000"/>
              </a:lnSpc>
              <a:spcBef>
                <a:spcPts val="2000"/>
              </a:spcBef>
              <a:buFont typeface="Arial" panose="020B0604020202020204" pitchFamily="34" charset="0"/>
              <a:buChar char="•"/>
              <a:defRPr sz="2200" kern="1200">
                <a:solidFill>
                  <a:schemeClr val="tx1"/>
                </a:solidFill>
                <a:latin typeface="+mn-lt"/>
                <a:ea typeface="+mn-ea"/>
                <a:cs typeface="+mn-cs"/>
              </a:defRPr>
            </a:lvl2pPr>
            <a:lvl3pPr marL="540000" indent="-180000" algn="l" defTabSz="914400" rtl="0" eaLnBrk="1" latinLnBrk="0" hangingPunct="1">
              <a:lnSpc>
                <a:spcPct val="99000"/>
              </a:lnSpc>
              <a:spcBef>
                <a:spcPts val="500"/>
              </a:spcBef>
              <a:buFont typeface="Arial" panose="020B0604020202020204" pitchFamily="34" charset="0"/>
              <a:buChar char="•"/>
              <a:defRPr sz="1800" kern="1200">
                <a:solidFill>
                  <a:schemeClr val="tx1"/>
                </a:solidFill>
                <a:latin typeface="+mn-lt"/>
                <a:ea typeface="+mn-ea"/>
                <a:cs typeface="+mn-cs"/>
              </a:defRPr>
            </a:lvl3pPr>
            <a:lvl4pPr marL="900000" indent="-180000" algn="l" defTabSz="914400" rtl="0" eaLnBrk="1" latinLnBrk="0" hangingPunct="1">
              <a:lnSpc>
                <a:spcPct val="99000"/>
              </a:lnSpc>
              <a:spcBef>
                <a:spcPts val="500"/>
              </a:spcBef>
              <a:buFont typeface="Arial" panose="020B0604020202020204" pitchFamily="34" charset="0"/>
              <a:buChar char="•"/>
              <a:defRPr sz="1500" kern="1200">
                <a:solidFill>
                  <a:schemeClr val="tx1"/>
                </a:solidFill>
                <a:latin typeface="+mn-lt"/>
                <a:ea typeface="+mn-ea"/>
                <a:cs typeface="+mn-cs"/>
              </a:defRPr>
            </a:lvl4pPr>
            <a:lvl5pPr marL="1260000" indent="-180000" algn="l" defTabSz="914400" rtl="0" eaLnBrk="1" latinLnBrk="0" hangingPunct="1">
              <a:lnSpc>
                <a:spcPct val="99000"/>
              </a:lnSpc>
              <a:spcBef>
                <a:spcPts val="500"/>
              </a:spcBef>
              <a:buFont typeface="Arial" panose="020B0604020202020204" pitchFamily="34" charset="0"/>
              <a:buChar char="•"/>
              <a:defRPr sz="1200" kern="1200">
                <a:solidFill>
                  <a:schemeClr val="tx1"/>
                </a:solidFill>
                <a:latin typeface="+mn-lt"/>
                <a:ea typeface="+mn-ea"/>
                <a:cs typeface="+mn-cs"/>
              </a:defRPr>
            </a:lvl5pPr>
            <a:lvl6pPr marL="1620000" indent="-180000" algn="l" defTabSz="914400" rtl="0" eaLnBrk="1" latinLnBrk="0" hangingPunct="1">
              <a:lnSpc>
                <a:spcPct val="99000"/>
              </a:lnSpc>
              <a:spcBef>
                <a:spcPts val="500"/>
              </a:spcBef>
              <a:buFont typeface="Arial" panose="020B0604020202020204" pitchFamily="34" charset="0"/>
              <a:buChar char="•"/>
              <a:defRPr sz="1000" kern="1200" baseline="0">
                <a:solidFill>
                  <a:schemeClr val="tx1"/>
                </a:solidFill>
                <a:latin typeface="+mn-lt"/>
                <a:ea typeface="+mn-ea"/>
                <a:cs typeface="+mn-cs"/>
              </a:defRPr>
            </a:lvl6pPr>
            <a:lvl7pPr marL="1620000" indent="-180000" algn="l" defTabSz="914400" rtl="0" eaLnBrk="1" latinLnBrk="0" hangingPunct="1">
              <a:lnSpc>
                <a:spcPct val="99000"/>
              </a:lnSpc>
              <a:spcBef>
                <a:spcPts val="500"/>
              </a:spcBef>
              <a:buFont typeface="Arial" panose="020B0604020202020204" pitchFamily="34" charset="0"/>
              <a:buChar char="•"/>
              <a:defRPr sz="1000" kern="1200">
                <a:solidFill>
                  <a:schemeClr val="tx1"/>
                </a:solidFill>
                <a:latin typeface="+mn-lt"/>
                <a:ea typeface="+mn-ea"/>
                <a:cs typeface="+mn-cs"/>
              </a:defRPr>
            </a:lvl7pPr>
            <a:lvl8pPr marL="1620000" indent="-180000" algn="l" defTabSz="914400" rtl="0" eaLnBrk="1" latinLnBrk="0" hangingPunct="1">
              <a:lnSpc>
                <a:spcPct val="99000"/>
              </a:lnSpc>
              <a:spcBef>
                <a:spcPts val="500"/>
              </a:spcBef>
              <a:buFont typeface="Arial" panose="020B0604020202020204" pitchFamily="34" charset="0"/>
              <a:buChar char="•"/>
              <a:defRPr sz="1000" kern="1200">
                <a:solidFill>
                  <a:schemeClr val="tx1"/>
                </a:solidFill>
                <a:latin typeface="+mn-lt"/>
                <a:ea typeface="+mn-ea"/>
                <a:cs typeface="+mn-cs"/>
              </a:defRPr>
            </a:lvl8pPr>
            <a:lvl9pPr marL="1620000" indent="-180000" algn="l" defTabSz="914400" rtl="0" eaLnBrk="1" latinLnBrk="0" hangingPunct="1">
              <a:lnSpc>
                <a:spcPct val="99000"/>
              </a:lnSpc>
              <a:spcBef>
                <a:spcPts val="500"/>
              </a:spcBef>
              <a:buFont typeface="Arial" panose="020B0604020202020204" pitchFamily="34" charset="0"/>
              <a:buChar char="•"/>
              <a:defRPr sz="1000" kern="1200">
                <a:solidFill>
                  <a:schemeClr val="tx1"/>
                </a:solidFill>
                <a:latin typeface="+mn-lt"/>
                <a:ea typeface="+mn-ea"/>
                <a:cs typeface="+mn-cs"/>
              </a:defRPr>
            </a:lvl9pPr>
          </a:lstStyle>
          <a:p>
            <a:r>
              <a:rPr lang="da-DK" dirty="0"/>
              <a:t>Note: The </a:t>
            </a:r>
            <a:r>
              <a:rPr lang="da-DK" dirty="0" err="1"/>
              <a:t>Wheat</a:t>
            </a:r>
            <a:r>
              <a:rPr lang="da-DK" dirty="0"/>
              <a:t> </a:t>
            </a:r>
            <a:r>
              <a:rPr lang="da-DK" dirty="0" err="1"/>
              <a:t>index</a:t>
            </a:r>
            <a:r>
              <a:rPr lang="da-DK" dirty="0"/>
              <a:t> is from S&amp;P GSCI, </a:t>
            </a:r>
            <a:r>
              <a:rPr lang="da-DK" dirty="0" err="1"/>
              <a:t>Wheat</a:t>
            </a:r>
            <a:r>
              <a:rPr lang="da-DK" dirty="0"/>
              <a:t> </a:t>
            </a:r>
            <a:r>
              <a:rPr lang="da-DK" dirty="0" err="1"/>
              <a:t>index</a:t>
            </a:r>
            <a:r>
              <a:rPr lang="da-DK" dirty="0"/>
              <a:t>. </a:t>
            </a:r>
          </a:p>
        </p:txBody>
      </p:sp>
    </p:spTree>
    <p:extLst>
      <p:ext uri="{BB962C8B-B14F-4D97-AF65-F5344CB8AC3E}">
        <p14:creationId xmlns:p14="http://schemas.microsoft.com/office/powerpoint/2010/main" val="21715160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lede 7">
            <a:extLst>
              <a:ext uri="{FF2B5EF4-FFF2-40B4-BE49-F238E27FC236}">
                <a16:creationId xmlns:a16="http://schemas.microsoft.com/office/drawing/2014/main" id="{CD70A947-AA86-467F-BC23-24D52BD33128}"/>
              </a:ext>
            </a:extLst>
          </p:cNvPr>
          <p:cNvPicPr>
            <a:picLocks noChangeAspect="1"/>
          </p:cNvPicPr>
          <p:nvPr/>
        </p:nvPicPr>
        <p:blipFill>
          <a:blip r:embed="rId2"/>
          <a:stretch>
            <a:fillRect/>
          </a:stretch>
        </p:blipFill>
        <p:spPr>
          <a:xfrm>
            <a:off x="425450" y="1764506"/>
            <a:ext cx="11343132" cy="3828288"/>
          </a:xfrm>
          <a:prstGeom prst="rect">
            <a:avLst/>
          </a:prstGeom>
        </p:spPr>
      </p:pic>
      <p:sp>
        <p:nvSpPr>
          <p:cNvPr id="2" name="Titel 1">
            <a:extLst>
              <a:ext uri="{FF2B5EF4-FFF2-40B4-BE49-F238E27FC236}">
                <a16:creationId xmlns:a16="http://schemas.microsoft.com/office/drawing/2014/main" id="{D141D851-6291-497B-92F3-E9F13CEC15B5}"/>
              </a:ext>
            </a:extLst>
          </p:cNvPr>
          <p:cNvSpPr>
            <a:spLocks noGrp="1"/>
          </p:cNvSpPr>
          <p:nvPr>
            <p:ph type="title"/>
          </p:nvPr>
        </p:nvSpPr>
        <p:spPr/>
        <p:txBody>
          <a:bodyPr/>
          <a:lstStyle/>
          <a:p>
            <a:r>
              <a:rPr lang="da-DK" dirty="0"/>
              <a:t>Differences to the 1970s – but the nature of the </a:t>
            </a:r>
            <a:r>
              <a:rPr lang="da-DK" dirty="0" err="1"/>
              <a:t>energy</a:t>
            </a:r>
            <a:r>
              <a:rPr lang="da-DK" dirty="0"/>
              <a:t> </a:t>
            </a:r>
            <a:r>
              <a:rPr lang="da-DK" dirty="0" err="1"/>
              <a:t>shock</a:t>
            </a:r>
            <a:r>
              <a:rPr lang="da-DK" dirty="0"/>
              <a:t> is </a:t>
            </a:r>
            <a:r>
              <a:rPr lang="da-DK" dirty="0" err="1"/>
              <a:t>different</a:t>
            </a:r>
            <a:r>
              <a:rPr lang="da-DK" dirty="0"/>
              <a:t> </a:t>
            </a:r>
          </a:p>
        </p:txBody>
      </p:sp>
      <p:sp>
        <p:nvSpPr>
          <p:cNvPr id="6" name="Pladsholder til dato 5">
            <a:extLst>
              <a:ext uri="{FF2B5EF4-FFF2-40B4-BE49-F238E27FC236}">
                <a16:creationId xmlns:a16="http://schemas.microsoft.com/office/drawing/2014/main" id="{45B2158A-1C36-4D2F-A428-6F61200FD091}"/>
              </a:ext>
            </a:extLst>
          </p:cNvPr>
          <p:cNvSpPr>
            <a:spLocks noGrp="1"/>
          </p:cNvSpPr>
          <p:nvPr>
            <p:ph type="dt" sz="half" idx="10"/>
          </p:nvPr>
        </p:nvSpPr>
        <p:spPr/>
        <p:txBody>
          <a:bodyPr/>
          <a:lstStyle/>
          <a:p>
            <a:fld id="{DA57B003-AB3C-46D6-809B-3EB22D7B8B5C}" type="datetime2">
              <a:rPr lang="da-DK" smtClean="0"/>
              <a:t>1. november 2022</a:t>
            </a:fld>
            <a:endParaRPr lang="da-DK" dirty="0"/>
          </a:p>
        </p:txBody>
      </p:sp>
      <p:sp>
        <p:nvSpPr>
          <p:cNvPr id="7" name="Pladsholder til slidenummer 6">
            <a:extLst>
              <a:ext uri="{FF2B5EF4-FFF2-40B4-BE49-F238E27FC236}">
                <a16:creationId xmlns:a16="http://schemas.microsoft.com/office/drawing/2014/main" id="{6331B5AB-D9C9-4769-BE79-1B4D8083875F}"/>
              </a:ext>
            </a:extLst>
          </p:cNvPr>
          <p:cNvSpPr>
            <a:spLocks noGrp="1"/>
          </p:cNvSpPr>
          <p:nvPr>
            <p:ph type="sldNum" sz="quarter" idx="12"/>
          </p:nvPr>
        </p:nvSpPr>
        <p:spPr/>
        <p:txBody>
          <a:bodyPr/>
          <a:lstStyle/>
          <a:p>
            <a:fld id="{667EC89C-17A0-4E64-A6D2-B825673CEEDF}" type="slidenum">
              <a:rPr lang="da-DK" smtClean="0"/>
              <a:pPr/>
              <a:t>27</a:t>
            </a:fld>
            <a:endParaRPr lang="da-DK" dirty="0"/>
          </a:p>
        </p:txBody>
      </p:sp>
      <p:sp>
        <p:nvSpPr>
          <p:cNvPr id="9" name="Pladsholder til tekst 8">
            <a:extLst>
              <a:ext uri="{FF2B5EF4-FFF2-40B4-BE49-F238E27FC236}">
                <a16:creationId xmlns:a16="http://schemas.microsoft.com/office/drawing/2014/main" id="{E0A8B3DD-A341-4980-9BCD-581585AB9789}"/>
              </a:ext>
            </a:extLst>
          </p:cNvPr>
          <p:cNvSpPr>
            <a:spLocks noGrp="1"/>
          </p:cNvSpPr>
          <p:nvPr>
            <p:ph type="body" sz="quarter" idx="21"/>
          </p:nvPr>
        </p:nvSpPr>
        <p:spPr>
          <a:xfrm>
            <a:off x="6184800" y="5701064"/>
            <a:ext cx="5580000" cy="124212"/>
          </a:xfrm>
        </p:spPr>
        <p:txBody>
          <a:bodyPr/>
          <a:lstStyle/>
          <a:p>
            <a:r>
              <a:rPr lang="da-DK" dirty="0"/>
              <a:t>Note: Index of average </a:t>
            </a:r>
            <a:r>
              <a:rPr lang="da-DK" dirty="0" err="1"/>
              <a:t>world</a:t>
            </a:r>
            <a:r>
              <a:rPr lang="da-DK" dirty="0"/>
              <a:t> </a:t>
            </a:r>
            <a:r>
              <a:rPr lang="da-DK" dirty="0" err="1"/>
              <a:t>price</a:t>
            </a:r>
            <a:r>
              <a:rPr lang="da-DK" dirty="0"/>
              <a:t>. </a:t>
            </a:r>
            <a:r>
              <a:rPr lang="da-DK" dirty="0" err="1"/>
              <a:t>Yearly</a:t>
            </a:r>
            <a:r>
              <a:rPr lang="da-DK" dirty="0"/>
              <a:t> series </a:t>
            </a:r>
            <a:r>
              <a:rPr lang="da-DK" dirty="0" err="1"/>
              <a:t>until</a:t>
            </a:r>
            <a:r>
              <a:rPr lang="da-DK" dirty="0"/>
              <a:t> 1975.</a:t>
            </a:r>
          </a:p>
        </p:txBody>
      </p:sp>
      <p:sp>
        <p:nvSpPr>
          <p:cNvPr id="10" name="Pladsholder til tekst 9">
            <a:extLst>
              <a:ext uri="{FF2B5EF4-FFF2-40B4-BE49-F238E27FC236}">
                <a16:creationId xmlns:a16="http://schemas.microsoft.com/office/drawing/2014/main" id="{19A58B46-CF3A-4056-9011-A5F87F8C92A6}"/>
              </a:ext>
            </a:extLst>
          </p:cNvPr>
          <p:cNvSpPr>
            <a:spLocks noGrp="1"/>
          </p:cNvSpPr>
          <p:nvPr>
            <p:ph type="body" sz="quarter" idx="22"/>
          </p:nvPr>
        </p:nvSpPr>
        <p:spPr>
          <a:xfrm>
            <a:off x="1557891" y="5887267"/>
            <a:ext cx="10206909" cy="225648"/>
          </a:xfrm>
        </p:spPr>
        <p:txBody>
          <a:bodyPr/>
          <a:lstStyle/>
          <a:p>
            <a:r>
              <a:rPr lang="da-DK" dirty="0"/>
              <a:t>Source: World Bank and </a:t>
            </a:r>
            <a:r>
              <a:rPr lang="da-DK" dirty="0" err="1"/>
              <a:t>Macrobond</a:t>
            </a:r>
            <a:r>
              <a:rPr lang="da-DK" dirty="0"/>
              <a:t>.</a:t>
            </a:r>
          </a:p>
        </p:txBody>
      </p:sp>
      <p:sp>
        <p:nvSpPr>
          <p:cNvPr id="11" name="Pladsholder til indhold 12">
            <a:extLst>
              <a:ext uri="{FF2B5EF4-FFF2-40B4-BE49-F238E27FC236}">
                <a16:creationId xmlns:a16="http://schemas.microsoft.com/office/drawing/2014/main" id="{A9104FBC-0BB7-4FDF-96DD-0F40CB2BE598}"/>
              </a:ext>
            </a:extLst>
          </p:cNvPr>
          <p:cNvSpPr>
            <a:spLocks noGrp="1"/>
          </p:cNvSpPr>
          <p:nvPr>
            <p:ph sz="quarter" idx="13"/>
          </p:nvPr>
        </p:nvSpPr>
        <p:spPr>
          <a:xfrm>
            <a:off x="424798" y="1354138"/>
            <a:ext cx="7974664" cy="348377"/>
          </a:xfrm>
        </p:spPr>
        <p:txBody>
          <a:bodyPr/>
          <a:lstStyle/>
          <a:p>
            <a:r>
              <a:rPr lang="da-DK" sz="1400" b="1" dirty="0"/>
              <a:t>…but gas </a:t>
            </a:r>
            <a:r>
              <a:rPr lang="da-DK" sz="1400" b="1" dirty="0" err="1"/>
              <a:t>prices</a:t>
            </a:r>
            <a:r>
              <a:rPr lang="da-DK" sz="1400" b="1" dirty="0"/>
              <a:t> have </a:t>
            </a:r>
            <a:r>
              <a:rPr lang="da-DK" sz="1400" b="1" dirty="0" err="1"/>
              <a:t>increased</a:t>
            </a:r>
            <a:r>
              <a:rPr lang="da-DK" sz="1400" b="1" dirty="0"/>
              <a:t> more </a:t>
            </a:r>
            <a:r>
              <a:rPr lang="da-DK" sz="1400" b="1" dirty="0" err="1"/>
              <a:t>compared</a:t>
            </a:r>
            <a:r>
              <a:rPr lang="da-DK" sz="1400" b="1" dirty="0"/>
              <a:t> to the 1970’s</a:t>
            </a:r>
          </a:p>
          <a:p>
            <a:endParaRPr lang="da-DK" sz="1400" b="1" dirty="0"/>
          </a:p>
        </p:txBody>
      </p:sp>
    </p:spTree>
    <p:extLst>
      <p:ext uri="{BB962C8B-B14F-4D97-AF65-F5344CB8AC3E}">
        <p14:creationId xmlns:p14="http://schemas.microsoft.com/office/powerpoint/2010/main" val="20072125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4A3ED0-E469-4F9D-B90F-47C493D84575}"/>
              </a:ext>
            </a:extLst>
          </p:cNvPr>
          <p:cNvSpPr>
            <a:spLocks noGrp="1"/>
          </p:cNvSpPr>
          <p:nvPr>
            <p:ph type="title"/>
          </p:nvPr>
        </p:nvSpPr>
        <p:spPr>
          <a:xfrm>
            <a:off x="424800" y="291600"/>
            <a:ext cx="11935102" cy="813600"/>
          </a:xfrm>
        </p:spPr>
        <p:txBody>
          <a:bodyPr/>
          <a:lstStyle/>
          <a:p>
            <a:r>
              <a:rPr lang="da-DK" sz="2600" dirty="0"/>
              <a:t>Differences to the 1970s – more independent </a:t>
            </a:r>
            <a:r>
              <a:rPr lang="da-DK" sz="2600" dirty="0" err="1"/>
              <a:t>monetary</a:t>
            </a:r>
            <a:r>
              <a:rPr lang="da-DK" sz="2600" dirty="0"/>
              <a:t> policy regimes</a:t>
            </a:r>
          </a:p>
        </p:txBody>
      </p:sp>
      <p:sp>
        <p:nvSpPr>
          <p:cNvPr id="4" name="Pladsholder til tekst 3">
            <a:extLst>
              <a:ext uri="{FF2B5EF4-FFF2-40B4-BE49-F238E27FC236}">
                <a16:creationId xmlns:a16="http://schemas.microsoft.com/office/drawing/2014/main" id="{723DFA41-0C9C-4C58-AFD6-1297D4D9F8D7}"/>
              </a:ext>
            </a:extLst>
          </p:cNvPr>
          <p:cNvSpPr>
            <a:spLocks noGrp="1"/>
          </p:cNvSpPr>
          <p:nvPr>
            <p:ph type="body" sz="quarter" idx="23"/>
          </p:nvPr>
        </p:nvSpPr>
        <p:spPr>
          <a:xfrm>
            <a:off x="442834" y="1233288"/>
            <a:ext cx="3600000" cy="4812754"/>
          </a:xfrm>
        </p:spPr>
        <p:txBody>
          <a:bodyPr/>
          <a:lstStyle/>
          <a:p>
            <a:r>
              <a:rPr lang="da-DK" dirty="0"/>
              <a:t>USA: </a:t>
            </a:r>
          </a:p>
          <a:p>
            <a:r>
              <a:rPr lang="da-DK" sz="1700" dirty="0" err="1"/>
              <a:t>Fed’s</a:t>
            </a:r>
            <a:r>
              <a:rPr lang="da-DK" sz="1700" dirty="0"/>
              <a:t> </a:t>
            </a:r>
            <a:r>
              <a:rPr lang="da-DK" sz="1700" dirty="0" err="1"/>
              <a:t>independence</a:t>
            </a:r>
            <a:r>
              <a:rPr lang="da-DK" sz="1700" dirty="0"/>
              <a:t> </a:t>
            </a:r>
            <a:r>
              <a:rPr lang="da-DK" sz="1700" dirty="0" err="1"/>
              <a:t>was</a:t>
            </a:r>
            <a:r>
              <a:rPr lang="da-DK" sz="1700" dirty="0"/>
              <a:t> </a:t>
            </a:r>
            <a:r>
              <a:rPr lang="da-DK" sz="1700" dirty="0" err="1"/>
              <a:t>weakened</a:t>
            </a:r>
            <a:r>
              <a:rPr lang="da-DK" sz="1700" dirty="0"/>
              <a:t> </a:t>
            </a:r>
            <a:r>
              <a:rPr lang="da-DK" sz="1700" dirty="0" err="1"/>
              <a:t>during</a:t>
            </a:r>
            <a:r>
              <a:rPr lang="da-DK" sz="1700" dirty="0"/>
              <a:t> Nixon/Burns (cf. Bernanke, 2022) </a:t>
            </a:r>
          </a:p>
          <a:p>
            <a:r>
              <a:rPr lang="da-DK" sz="1700" dirty="0" err="1"/>
              <a:t>Politicians</a:t>
            </a:r>
            <a:r>
              <a:rPr lang="da-DK" sz="1700" dirty="0"/>
              <a:t> and Fed had a non-</a:t>
            </a:r>
            <a:r>
              <a:rPr lang="da-DK" sz="1700" dirty="0" err="1"/>
              <a:t>monetary</a:t>
            </a:r>
            <a:r>
              <a:rPr lang="da-DK" sz="1700" dirty="0"/>
              <a:t>, </a:t>
            </a:r>
            <a:r>
              <a:rPr lang="da-DK" sz="1700" dirty="0" err="1"/>
              <a:t>cost</a:t>
            </a:r>
            <a:r>
              <a:rPr lang="da-DK" sz="1700" dirty="0"/>
              <a:t>-push view on inflation with </a:t>
            </a:r>
            <a:r>
              <a:rPr lang="da-DK" sz="1700" dirty="0" err="1"/>
              <a:t>limited</a:t>
            </a:r>
            <a:r>
              <a:rPr lang="da-DK" sz="1700" dirty="0"/>
              <a:t> </a:t>
            </a:r>
            <a:r>
              <a:rPr lang="da-DK" sz="1700" dirty="0" err="1"/>
              <a:t>capacity</a:t>
            </a:r>
            <a:r>
              <a:rPr lang="da-DK" sz="1700" dirty="0"/>
              <a:t> for </a:t>
            </a:r>
            <a:r>
              <a:rPr lang="da-DK" sz="1700" dirty="0" err="1"/>
              <a:t>monetary</a:t>
            </a:r>
            <a:r>
              <a:rPr lang="da-DK" sz="1700" dirty="0"/>
              <a:t> policy </a:t>
            </a:r>
          </a:p>
          <a:p>
            <a:r>
              <a:rPr lang="da-DK" sz="1700" dirty="0" err="1"/>
              <a:t>Today</a:t>
            </a:r>
            <a:r>
              <a:rPr lang="da-DK" sz="1700" dirty="0"/>
              <a:t>, the </a:t>
            </a:r>
            <a:r>
              <a:rPr lang="da-DK" sz="1700" dirty="0" err="1"/>
              <a:t>current</a:t>
            </a:r>
            <a:r>
              <a:rPr lang="da-DK" sz="1700" dirty="0"/>
              <a:t> </a:t>
            </a:r>
            <a:r>
              <a:rPr lang="da-DK" sz="1700" dirty="0" err="1"/>
              <a:t>government</a:t>
            </a:r>
            <a:r>
              <a:rPr lang="da-DK" sz="1700" dirty="0"/>
              <a:t> </a:t>
            </a:r>
            <a:r>
              <a:rPr lang="da-DK" sz="1700" dirty="0" err="1"/>
              <a:t>respects</a:t>
            </a:r>
            <a:r>
              <a:rPr lang="da-DK" sz="1700" dirty="0"/>
              <a:t> </a:t>
            </a:r>
            <a:r>
              <a:rPr lang="da-DK" sz="1700" dirty="0" err="1"/>
              <a:t>Fed’s</a:t>
            </a:r>
            <a:r>
              <a:rPr lang="da-DK" sz="1700" dirty="0"/>
              <a:t> </a:t>
            </a:r>
            <a:r>
              <a:rPr lang="da-DK" sz="1700" dirty="0" err="1"/>
              <a:t>independence</a:t>
            </a:r>
            <a:r>
              <a:rPr lang="da-DK" sz="1700" dirty="0"/>
              <a:t> </a:t>
            </a:r>
          </a:p>
          <a:p>
            <a:r>
              <a:rPr lang="da-DK" sz="1700" dirty="0" err="1"/>
              <a:t>Today</a:t>
            </a:r>
            <a:r>
              <a:rPr lang="da-DK" sz="1700" dirty="0"/>
              <a:t>, Fed </a:t>
            </a:r>
            <a:r>
              <a:rPr lang="da-DK" sz="1700" dirty="0" err="1"/>
              <a:t>believes</a:t>
            </a:r>
            <a:r>
              <a:rPr lang="da-DK" sz="1700" dirty="0"/>
              <a:t> </a:t>
            </a:r>
            <a:r>
              <a:rPr lang="da-DK" sz="1700" dirty="0" err="1"/>
              <a:t>that</a:t>
            </a:r>
            <a:r>
              <a:rPr lang="da-DK" sz="1700" dirty="0"/>
              <a:t> inflati</a:t>
            </a:r>
            <a:r>
              <a:rPr lang="da-DK" sz="1600" dirty="0"/>
              <a:t>on </a:t>
            </a:r>
            <a:r>
              <a:rPr lang="da-DK" sz="1600" dirty="0" err="1"/>
              <a:t>can</a:t>
            </a:r>
            <a:r>
              <a:rPr lang="da-DK" sz="1600" dirty="0"/>
              <a:t> </a:t>
            </a:r>
            <a:r>
              <a:rPr lang="da-DK" sz="1600" dirty="0" err="1"/>
              <a:t>be</a:t>
            </a:r>
            <a:r>
              <a:rPr lang="da-DK" sz="1600" dirty="0"/>
              <a:t> </a:t>
            </a:r>
            <a:r>
              <a:rPr lang="da-DK" sz="1600" dirty="0" err="1"/>
              <a:t>controlled</a:t>
            </a:r>
            <a:r>
              <a:rPr lang="da-DK" sz="1600" dirty="0"/>
              <a:t> in the medium run by </a:t>
            </a:r>
            <a:r>
              <a:rPr lang="da-DK" sz="1600" dirty="0" err="1"/>
              <a:t>monetary</a:t>
            </a:r>
            <a:r>
              <a:rPr lang="da-DK" sz="1600" dirty="0"/>
              <a:t> policy  </a:t>
            </a:r>
            <a:endParaRPr lang="da-DK" dirty="0"/>
          </a:p>
        </p:txBody>
      </p:sp>
      <p:sp>
        <p:nvSpPr>
          <p:cNvPr id="5" name="Pladsholder til tekst 4">
            <a:extLst>
              <a:ext uri="{FF2B5EF4-FFF2-40B4-BE49-F238E27FC236}">
                <a16:creationId xmlns:a16="http://schemas.microsoft.com/office/drawing/2014/main" id="{3A5FF649-828A-48C2-B325-43B32BD4E49A}"/>
              </a:ext>
            </a:extLst>
          </p:cNvPr>
          <p:cNvSpPr>
            <a:spLocks noGrp="1"/>
          </p:cNvSpPr>
          <p:nvPr>
            <p:ph type="body" sz="quarter" idx="28"/>
          </p:nvPr>
        </p:nvSpPr>
        <p:spPr>
          <a:xfrm>
            <a:off x="4284000" y="1233288"/>
            <a:ext cx="3600000" cy="4812754"/>
          </a:xfrm>
        </p:spPr>
        <p:txBody>
          <a:bodyPr/>
          <a:lstStyle/>
          <a:p>
            <a:r>
              <a:rPr lang="da-DK" dirty="0"/>
              <a:t>Euro </a:t>
            </a:r>
            <a:r>
              <a:rPr lang="da-DK" dirty="0" err="1"/>
              <a:t>area</a:t>
            </a:r>
            <a:r>
              <a:rPr lang="da-DK" dirty="0"/>
              <a:t>:</a:t>
            </a:r>
          </a:p>
          <a:p>
            <a:r>
              <a:rPr lang="da-DK" sz="1700" dirty="0"/>
              <a:t>Through the 1970s, the Bundesbank had a large </a:t>
            </a:r>
            <a:r>
              <a:rPr lang="da-DK" sz="1700" dirty="0" err="1"/>
              <a:t>degree</a:t>
            </a:r>
            <a:r>
              <a:rPr lang="da-DK" sz="1700" dirty="0"/>
              <a:t> of </a:t>
            </a:r>
            <a:r>
              <a:rPr lang="da-DK" sz="1700" dirty="0" err="1"/>
              <a:t>independence</a:t>
            </a:r>
            <a:r>
              <a:rPr lang="da-DK" sz="1700" dirty="0"/>
              <a:t>, </a:t>
            </a:r>
            <a:r>
              <a:rPr lang="da-DK" sz="1700" dirty="0" err="1"/>
              <a:t>while</a:t>
            </a:r>
            <a:r>
              <a:rPr lang="da-DK" sz="1700" dirty="0"/>
              <a:t> the central banks in France, </a:t>
            </a:r>
            <a:r>
              <a:rPr lang="da-DK" sz="1700" dirty="0" err="1"/>
              <a:t>Italy</a:t>
            </a:r>
            <a:r>
              <a:rPr lang="da-DK" sz="1700" dirty="0"/>
              <a:t> and Spain </a:t>
            </a:r>
            <a:r>
              <a:rPr lang="da-DK" sz="1700" dirty="0" err="1"/>
              <a:t>were</a:t>
            </a:r>
            <a:r>
              <a:rPr lang="da-DK" sz="1700" dirty="0"/>
              <a:t> </a:t>
            </a:r>
            <a:r>
              <a:rPr lang="da-DK" sz="1700" dirty="0" err="1"/>
              <a:t>much</a:t>
            </a:r>
            <a:r>
              <a:rPr lang="da-DK" sz="1700" dirty="0"/>
              <a:t> </a:t>
            </a:r>
            <a:r>
              <a:rPr lang="da-DK" sz="1700" dirty="0" err="1"/>
              <a:t>less</a:t>
            </a:r>
            <a:r>
              <a:rPr lang="da-DK" sz="1700" dirty="0"/>
              <a:t> independent (cf. Bernhard, 1998). </a:t>
            </a:r>
          </a:p>
          <a:p>
            <a:r>
              <a:rPr lang="da-DK" sz="1700" dirty="0" err="1"/>
              <a:t>Today</a:t>
            </a:r>
            <a:r>
              <a:rPr lang="da-DK" sz="1700" dirty="0"/>
              <a:t>, ECB </a:t>
            </a:r>
            <a:r>
              <a:rPr lang="da-DK" sz="1700" dirty="0" err="1"/>
              <a:t>sees</a:t>
            </a:r>
            <a:r>
              <a:rPr lang="da-DK" sz="1700" dirty="0"/>
              <a:t> </a:t>
            </a:r>
            <a:r>
              <a:rPr lang="da-DK" sz="1700" dirty="0" err="1"/>
              <a:t>price</a:t>
            </a:r>
            <a:r>
              <a:rPr lang="da-DK" sz="1700" dirty="0"/>
              <a:t> </a:t>
            </a:r>
            <a:r>
              <a:rPr lang="da-DK" sz="1700" dirty="0" err="1"/>
              <a:t>stability</a:t>
            </a:r>
            <a:r>
              <a:rPr lang="da-DK" sz="1700" dirty="0"/>
              <a:t> as </a:t>
            </a:r>
            <a:r>
              <a:rPr lang="da-DK" sz="1700" dirty="0" err="1"/>
              <a:t>its</a:t>
            </a:r>
            <a:r>
              <a:rPr lang="da-DK" sz="1700" dirty="0"/>
              <a:t> </a:t>
            </a:r>
            <a:r>
              <a:rPr lang="da-DK" sz="1700" dirty="0" err="1"/>
              <a:t>primary</a:t>
            </a:r>
            <a:r>
              <a:rPr lang="da-DK" sz="1700" dirty="0"/>
              <a:t> </a:t>
            </a:r>
            <a:r>
              <a:rPr lang="da-DK" sz="1700" dirty="0" err="1"/>
              <a:t>mandate</a:t>
            </a:r>
            <a:r>
              <a:rPr lang="da-DK" sz="1700" dirty="0"/>
              <a:t>, and </a:t>
            </a:r>
            <a:r>
              <a:rPr lang="da-DK" sz="1700" dirty="0" err="1"/>
              <a:t>ECB’s</a:t>
            </a:r>
            <a:r>
              <a:rPr lang="da-DK" sz="1700" dirty="0"/>
              <a:t> </a:t>
            </a:r>
            <a:r>
              <a:rPr lang="da-DK" sz="1700" dirty="0" err="1"/>
              <a:t>independence</a:t>
            </a:r>
            <a:r>
              <a:rPr lang="da-DK" sz="1700" dirty="0"/>
              <a:t> is </a:t>
            </a:r>
            <a:r>
              <a:rPr lang="da-DK" sz="1700" dirty="0" err="1"/>
              <a:t>determined</a:t>
            </a:r>
            <a:r>
              <a:rPr lang="da-DK" sz="1700" dirty="0"/>
              <a:t> by the </a:t>
            </a:r>
            <a:r>
              <a:rPr lang="da-DK" sz="1700" dirty="0" err="1"/>
              <a:t>institutional</a:t>
            </a:r>
            <a:r>
              <a:rPr lang="da-DK" sz="1700" dirty="0"/>
              <a:t> frame </a:t>
            </a:r>
            <a:r>
              <a:rPr lang="da-DK" sz="1700" dirty="0" err="1"/>
              <a:t>through</a:t>
            </a:r>
            <a:r>
              <a:rPr lang="da-DK" sz="1700" dirty="0"/>
              <a:t> the </a:t>
            </a:r>
            <a:r>
              <a:rPr lang="da-DK" sz="1700" dirty="0" err="1"/>
              <a:t>treaty</a:t>
            </a:r>
            <a:r>
              <a:rPr lang="da-DK" sz="1700" dirty="0"/>
              <a:t> and the </a:t>
            </a:r>
            <a:r>
              <a:rPr lang="da-DK" sz="1700" dirty="0" err="1"/>
              <a:t>statute</a:t>
            </a:r>
            <a:r>
              <a:rPr lang="da-DK" sz="1700" dirty="0"/>
              <a:t>.</a:t>
            </a:r>
          </a:p>
        </p:txBody>
      </p:sp>
      <p:sp>
        <p:nvSpPr>
          <p:cNvPr id="6" name="Pladsholder til tekst 5">
            <a:extLst>
              <a:ext uri="{FF2B5EF4-FFF2-40B4-BE49-F238E27FC236}">
                <a16:creationId xmlns:a16="http://schemas.microsoft.com/office/drawing/2014/main" id="{E82B47F7-9EBD-4820-B08F-340CDF3AF8B8}"/>
              </a:ext>
            </a:extLst>
          </p:cNvPr>
          <p:cNvSpPr>
            <a:spLocks noGrp="1"/>
          </p:cNvSpPr>
          <p:nvPr>
            <p:ph type="body" sz="quarter" idx="29"/>
          </p:nvPr>
        </p:nvSpPr>
        <p:spPr>
          <a:xfrm>
            <a:off x="8164800" y="1233288"/>
            <a:ext cx="3600000" cy="4812754"/>
          </a:xfrm>
        </p:spPr>
        <p:txBody>
          <a:bodyPr/>
          <a:lstStyle/>
          <a:p>
            <a:r>
              <a:rPr lang="da-DK" dirty="0"/>
              <a:t>Denmark: </a:t>
            </a:r>
          </a:p>
          <a:p>
            <a:r>
              <a:rPr lang="da-DK" sz="1700" dirty="0"/>
              <a:t>Through the 1970s and the </a:t>
            </a:r>
            <a:r>
              <a:rPr lang="da-DK" sz="1700" dirty="0" err="1"/>
              <a:t>early</a:t>
            </a:r>
            <a:r>
              <a:rPr lang="da-DK" sz="1700" dirty="0"/>
              <a:t> 1980s </a:t>
            </a:r>
            <a:r>
              <a:rPr lang="da-DK" sz="1700" dirty="0" err="1"/>
              <a:t>monetary</a:t>
            </a:r>
            <a:r>
              <a:rPr lang="da-DK" sz="1700" dirty="0"/>
              <a:t> </a:t>
            </a:r>
            <a:r>
              <a:rPr lang="da-DK" sz="1700" dirty="0" err="1"/>
              <a:t>stability</a:t>
            </a:r>
            <a:r>
              <a:rPr lang="da-DK" sz="1700" dirty="0"/>
              <a:t> </a:t>
            </a:r>
            <a:r>
              <a:rPr lang="da-DK" sz="1700" dirty="0" err="1"/>
              <a:t>was</a:t>
            </a:r>
            <a:r>
              <a:rPr lang="da-DK" sz="1700" dirty="0"/>
              <a:t> lost in Denmark. Policy </a:t>
            </a:r>
            <a:r>
              <a:rPr lang="da-DK" sz="1700" dirty="0" err="1"/>
              <a:t>mistakes</a:t>
            </a:r>
            <a:r>
              <a:rPr lang="da-DK" sz="1700" dirty="0"/>
              <a:t> </a:t>
            </a:r>
            <a:r>
              <a:rPr lang="da-DK" sz="1700" dirty="0" err="1"/>
              <a:t>contributed</a:t>
            </a:r>
            <a:r>
              <a:rPr lang="da-DK" sz="1700" dirty="0"/>
              <a:t> to a </a:t>
            </a:r>
            <a:r>
              <a:rPr lang="da-DK" sz="1700" dirty="0" err="1"/>
              <a:t>sharp</a:t>
            </a:r>
            <a:r>
              <a:rPr lang="da-DK" sz="1700" dirty="0"/>
              <a:t> </a:t>
            </a:r>
            <a:r>
              <a:rPr lang="da-DK" sz="1700" dirty="0" err="1"/>
              <a:t>increase</a:t>
            </a:r>
            <a:r>
              <a:rPr lang="da-DK" sz="1700" dirty="0"/>
              <a:t> in inflation and </a:t>
            </a:r>
            <a:r>
              <a:rPr lang="da-DK" sz="1700" dirty="0" err="1"/>
              <a:t>consecutive</a:t>
            </a:r>
            <a:r>
              <a:rPr lang="da-DK" sz="1700" dirty="0"/>
              <a:t> </a:t>
            </a:r>
            <a:r>
              <a:rPr lang="da-DK" sz="1700" dirty="0" err="1"/>
              <a:t>governments</a:t>
            </a:r>
            <a:r>
              <a:rPr lang="da-DK" sz="1700" dirty="0"/>
              <a:t> </a:t>
            </a:r>
            <a:r>
              <a:rPr lang="da-DK" sz="1700" dirty="0" err="1"/>
              <a:t>resorted</a:t>
            </a:r>
            <a:r>
              <a:rPr lang="da-DK" sz="1700" dirty="0"/>
              <a:t> to </a:t>
            </a:r>
            <a:r>
              <a:rPr lang="da-DK" sz="1700" dirty="0" err="1"/>
              <a:t>devaluating</a:t>
            </a:r>
            <a:r>
              <a:rPr lang="da-DK" sz="1700" dirty="0"/>
              <a:t> DKK.</a:t>
            </a:r>
          </a:p>
          <a:p>
            <a:r>
              <a:rPr lang="da-DK" sz="1700" dirty="0"/>
              <a:t>This </a:t>
            </a:r>
            <a:r>
              <a:rPr lang="da-DK" sz="1700" dirty="0" err="1"/>
              <a:t>changed</a:t>
            </a:r>
            <a:r>
              <a:rPr lang="da-DK" sz="1700" dirty="0"/>
              <a:t> </a:t>
            </a:r>
            <a:r>
              <a:rPr lang="da-DK" sz="1700" dirty="0" err="1"/>
              <a:t>after</a:t>
            </a:r>
            <a:r>
              <a:rPr lang="da-DK" sz="1700" dirty="0"/>
              <a:t> the shift to a </a:t>
            </a:r>
            <a:r>
              <a:rPr lang="da-DK" sz="1700" dirty="0" err="1"/>
              <a:t>fixed</a:t>
            </a:r>
            <a:r>
              <a:rPr lang="da-DK" sz="1700" dirty="0"/>
              <a:t> </a:t>
            </a:r>
            <a:r>
              <a:rPr lang="da-DK" sz="1700" dirty="0" err="1"/>
              <a:t>exchange</a:t>
            </a:r>
            <a:r>
              <a:rPr lang="da-DK" sz="1700" dirty="0"/>
              <a:t> rate regime in 1982. </a:t>
            </a:r>
          </a:p>
          <a:p>
            <a:r>
              <a:rPr lang="da-DK" sz="1700" dirty="0" err="1"/>
              <a:t>Today</a:t>
            </a:r>
            <a:r>
              <a:rPr lang="da-DK" sz="1700" dirty="0"/>
              <a:t> </a:t>
            </a:r>
            <a:r>
              <a:rPr lang="da-DK" sz="1700" dirty="0" err="1"/>
              <a:t>there</a:t>
            </a:r>
            <a:r>
              <a:rPr lang="da-DK" sz="1700" dirty="0"/>
              <a:t> is a high </a:t>
            </a:r>
            <a:r>
              <a:rPr lang="da-DK" sz="1700" dirty="0" err="1"/>
              <a:t>degree</a:t>
            </a:r>
            <a:r>
              <a:rPr lang="da-DK" sz="1700" dirty="0"/>
              <a:t> of </a:t>
            </a:r>
            <a:r>
              <a:rPr lang="da-DK" sz="1700" dirty="0" err="1"/>
              <a:t>credibility</a:t>
            </a:r>
            <a:r>
              <a:rPr lang="da-DK" sz="1700" dirty="0"/>
              <a:t> </a:t>
            </a:r>
            <a:r>
              <a:rPr lang="da-DK" sz="1700" dirty="0" err="1"/>
              <a:t>concerning</a:t>
            </a:r>
            <a:r>
              <a:rPr lang="da-DK" sz="1700" dirty="0"/>
              <a:t> the </a:t>
            </a:r>
            <a:r>
              <a:rPr lang="da-DK" sz="1700" dirty="0" err="1"/>
              <a:t>fixed</a:t>
            </a:r>
            <a:r>
              <a:rPr lang="da-DK" sz="1700" dirty="0"/>
              <a:t> </a:t>
            </a:r>
            <a:r>
              <a:rPr lang="da-DK" sz="1700" dirty="0" err="1"/>
              <a:t>exchange</a:t>
            </a:r>
            <a:r>
              <a:rPr lang="da-DK" sz="1700" dirty="0"/>
              <a:t> rate and </a:t>
            </a:r>
            <a:r>
              <a:rPr lang="da-DK" sz="1700" dirty="0" err="1"/>
              <a:t>economic</a:t>
            </a:r>
            <a:r>
              <a:rPr lang="da-DK" sz="1700" dirty="0"/>
              <a:t> </a:t>
            </a:r>
            <a:r>
              <a:rPr lang="da-DK" sz="1700" dirty="0" err="1"/>
              <a:t>policies</a:t>
            </a:r>
            <a:r>
              <a:rPr lang="da-DK" sz="1700" dirty="0"/>
              <a:t> in general. </a:t>
            </a:r>
          </a:p>
        </p:txBody>
      </p:sp>
      <p:sp>
        <p:nvSpPr>
          <p:cNvPr id="7" name="Rektangel 6">
            <a:extLst>
              <a:ext uri="{FF2B5EF4-FFF2-40B4-BE49-F238E27FC236}">
                <a16:creationId xmlns:a16="http://schemas.microsoft.com/office/drawing/2014/main" id="{41755150-696D-4BB6-AC4A-FB4465138DB3}"/>
              </a:ext>
            </a:extLst>
          </p:cNvPr>
          <p:cNvSpPr/>
          <p:nvPr/>
        </p:nvSpPr>
        <p:spPr>
          <a:xfrm>
            <a:off x="1636805" y="6128290"/>
            <a:ext cx="10153128" cy="215444"/>
          </a:xfrm>
          <a:prstGeom prst="rect">
            <a:avLst/>
          </a:prstGeom>
        </p:spPr>
        <p:txBody>
          <a:bodyPr wrap="square">
            <a:spAutoFit/>
          </a:bodyPr>
          <a:lstStyle/>
          <a:p>
            <a:pPr algn="r"/>
            <a:r>
              <a:rPr lang="da-DK" sz="800" dirty="0"/>
              <a:t>Source: Bernanke (2022), </a:t>
            </a:r>
            <a:r>
              <a:rPr lang="da-DK" sz="800" dirty="0" err="1"/>
              <a:t>Bernhand</a:t>
            </a:r>
            <a:r>
              <a:rPr lang="da-DK" sz="800" dirty="0"/>
              <a:t> (1998).</a:t>
            </a:r>
          </a:p>
        </p:txBody>
      </p:sp>
    </p:spTree>
    <p:extLst>
      <p:ext uri="{BB962C8B-B14F-4D97-AF65-F5344CB8AC3E}">
        <p14:creationId xmlns:p14="http://schemas.microsoft.com/office/powerpoint/2010/main" val="18685900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3FDF22-2AA4-4E6E-A96C-6A20443A4AEE}"/>
              </a:ext>
            </a:extLst>
          </p:cNvPr>
          <p:cNvSpPr>
            <a:spLocks noGrp="1"/>
          </p:cNvSpPr>
          <p:nvPr>
            <p:ph type="title"/>
          </p:nvPr>
        </p:nvSpPr>
        <p:spPr>
          <a:xfrm>
            <a:off x="425450" y="252000"/>
            <a:ext cx="11646420" cy="813600"/>
          </a:xfrm>
        </p:spPr>
        <p:txBody>
          <a:bodyPr/>
          <a:lstStyle/>
          <a:p>
            <a:r>
              <a:rPr lang="da-DK" dirty="0"/>
              <a:t>Differences to the 1970s – the medium-term inflation </a:t>
            </a:r>
            <a:r>
              <a:rPr lang="da-DK" dirty="0" err="1"/>
              <a:t>expectations</a:t>
            </a:r>
            <a:r>
              <a:rPr lang="da-DK" dirty="0"/>
              <a:t> </a:t>
            </a:r>
            <a:r>
              <a:rPr lang="da-DK" dirty="0" err="1"/>
              <a:t>are</a:t>
            </a:r>
            <a:r>
              <a:rPr lang="da-DK" dirty="0"/>
              <a:t> more </a:t>
            </a:r>
            <a:r>
              <a:rPr lang="da-DK" dirty="0" err="1"/>
              <a:t>well-anchored</a:t>
            </a:r>
            <a:endParaRPr lang="da-DK" dirty="0"/>
          </a:p>
        </p:txBody>
      </p:sp>
      <p:sp>
        <p:nvSpPr>
          <p:cNvPr id="4" name="Pladsholder til tekst 3">
            <a:extLst>
              <a:ext uri="{FF2B5EF4-FFF2-40B4-BE49-F238E27FC236}">
                <a16:creationId xmlns:a16="http://schemas.microsoft.com/office/drawing/2014/main" id="{83965EDD-5D86-4161-B787-BC5EA39E32DD}"/>
              </a:ext>
            </a:extLst>
          </p:cNvPr>
          <p:cNvSpPr>
            <a:spLocks noGrp="1"/>
          </p:cNvSpPr>
          <p:nvPr>
            <p:ph type="body" sz="quarter" idx="18"/>
          </p:nvPr>
        </p:nvSpPr>
        <p:spPr>
          <a:xfrm>
            <a:off x="5015086" y="5748931"/>
            <a:ext cx="6748320" cy="126000"/>
          </a:xfrm>
        </p:spPr>
        <p:txBody>
          <a:bodyPr/>
          <a:lstStyle/>
          <a:p>
            <a:r>
              <a:rPr lang="da-DK" dirty="0"/>
              <a:t>Note: The </a:t>
            </a:r>
            <a:r>
              <a:rPr lang="da-DK" dirty="0" err="1"/>
              <a:t>chart</a:t>
            </a:r>
            <a:r>
              <a:rPr lang="da-DK" dirty="0"/>
              <a:t> shows </a:t>
            </a:r>
            <a:r>
              <a:rPr lang="da-DK" dirty="0" err="1"/>
              <a:t>survey-based</a:t>
            </a:r>
            <a:r>
              <a:rPr lang="da-DK" dirty="0"/>
              <a:t> inflation </a:t>
            </a:r>
            <a:r>
              <a:rPr lang="da-DK" dirty="0" err="1"/>
              <a:t>expectations</a:t>
            </a:r>
            <a:r>
              <a:rPr lang="da-DK" dirty="0"/>
              <a:t> from University of </a:t>
            </a:r>
            <a:r>
              <a:rPr lang="da-DK" dirty="0" err="1"/>
              <a:t>Michigan’s</a:t>
            </a:r>
            <a:r>
              <a:rPr lang="da-DK" dirty="0"/>
              <a:t> </a:t>
            </a:r>
            <a:r>
              <a:rPr lang="da-DK" dirty="0" err="1"/>
              <a:t>consumer</a:t>
            </a:r>
            <a:r>
              <a:rPr lang="da-DK" dirty="0"/>
              <a:t> </a:t>
            </a:r>
            <a:r>
              <a:rPr lang="da-DK" dirty="0" err="1"/>
              <a:t>survey</a:t>
            </a:r>
            <a:r>
              <a:rPr lang="da-DK" dirty="0"/>
              <a:t>.</a:t>
            </a:r>
          </a:p>
        </p:txBody>
      </p:sp>
      <p:sp>
        <p:nvSpPr>
          <p:cNvPr id="5" name="Pladsholder til tekst 4">
            <a:extLst>
              <a:ext uri="{FF2B5EF4-FFF2-40B4-BE49-F238E27FC236}">
                <a16:creationId xmlns:a16="http://schemas.microsoft.com/office/drawing/2014/main" id="{A32A64E4-9325-4463-B671-DF1774500009}"/>
              </a:ext>
            </a:extLst>
          </p:cNvPr>
          <p:cNvSpPr>
            <a:spLocks noGrp="1"/>
          </p:cNvSpPr>
          <p:nvPr>
            <p:ph type="body" sz="quarter" idx="19"/>
          </p:nvPr>
        </p:nvSpPr>
        <p:spPr/>
        <p:txBody>
          <a:bodyPr/>
          <a:lstStyle/>
          <a:p>
            <a:r>
              <a:rPr lang="da-DK" dirty="0"/>
              <a:t>Source: </a:t>
            </a:r>
            <a:r>
              <a:rPr lang="da-DK" dirty="0" err="1"/>
              <a:t>Macrobond</a:t>
            </a:r>
            <a:r>
              <a:rPr lang="da-DK" dirty="0"/>
              <a:t> and </a:t>
            </a:r>
            <a:r>
              <a:rPr lang="da-DK" dirty="0" err="1"/>
              <a:t>own</a:t>
            </a:r>
            <a:r>
              <a:rPr lang="da-DK" dirty="0"/>
              <a:t> </a:t>
            </a:r>
            <a:r>
              <a:rPr lang="da-DK" dirty="0" err="1"/>
              <a:t>calculations</a:t>
            </a:r>
            <a:r>
              <a:rPr lang="da-DK" dirty="0"/>
              <a:t>.</a:t>
            </a:r>
          </a:p>
          <a:p>
            <a:endParaRPr lang="da-DK" dirty="0"/>
          </a:p>
        </p:txBody>
      </p:sp>
      <p:sp>
        <p:nvSpPr>
          <p:cNvPr id="7" name="Pladsholder til slidenummer 6">
            <a:extLst>
              <a:ext uri="{FF2B5EF4-FFF2-40B4-BE49-F238E27FC236}">
                <a16:creationId xmlns:a16="http://schemas.microsoft.com/office/drawing/2014/main" id="{382F1532-F8BE-4A9B-82D7-2B161D03B0CA}"/>
              </a:ext>
            </a:extLst>
          </p:cNvPr>
          <p:cNvSpPr>
            <a:spLocks noGrp="1"/>
          </p:cNvSpPr>
          <p:nvPr>
            <p:ph type="sldNum" sz="quarter" idx="12"/>
          </p:nvPr>
        </p:nvSpPr>
        <p:spPr/>
        <p:txBody>
          <a:bodyPr/>
          <a:lstStyle/>
          <a:p>
            <a:fld id="{667EC89C-17A0-4E64-A6D2-B825673CEEDF}" type="slidenum">
              <a:rPr lang="da-DK" smtClean="0"/>
              <a:pPr/>
              <a:t>29</a:t>
            </a:fld>
            <a:endParaRPr lang="da-DK" dirty="0"/>
          </a:p>
        </p:txBody>
      </p:sp>
      <p:sp>
        <p:nvSpPr>
          <p:cNvPr id="3" name="Rektangel 2">
            <a:extLst>
              <a:ext uri="{FF2B5EF4-FFF2-40B4-BE49-F238E27FC236}">
                <a16:creationId xmlns:a16="http://schemas.microsoft.com/office/drawing/2014/main" id="{C22D7BB1-4A28-401C-8125-5168A572D17C}"/>
              </a:ext>
            </a:extLst>
          </p:cNvPr>
          <p:cNvSpPr/>
          <p:nvPr/>
        </p:nvSpPr>
        <p:spPr>
          <a:xfrm>
            <a:off x="351212" y="1328159"/>
            <a:ext cx="11487987" cy="307777"/>
          </a:xfrm>
          <a:prstGeom prst="rect">
            <a:avLst/>
          </a:prstGeom>
        </p:spPr>
        <p:txBody>
          <a:bodyPr wrap="square">
            <a:spAutoFit/>
          </a:bodyPr>
          <a:lstStyle/>
          <a:p>
            <a:r>
              <a:rPr lang="da-DK" sz="1400" b="1" dirty="0" err="1"/>
              <a:t>Meidum</a:t>
            </a:r>
            <a:r>
              <a:rPr lang="da-DK" sz="1400" b="1" dirty="0"/>
              <a:t>-term inflations </a:t>
            </a:r>
            <a:r>
              <a:rPr lang="da-DK" sz="1400" b="1" dirty="0" err="1"/>
              <a:t>expectations</a:t>
            </a:r>
            <a:r>
              <a:rPr lang="da-DK" sz="1400" b="1" dirty="0"/>
              <a:t> </a:t>
            </a:r>
            <a:r>
              <a:rPr lang="da-DK" sz="1400" b="1" dirty="0" err="1"/>
              <a:t>were</a:t>
            </a:r>
            <a:r>
              <a:rPr lang="da-DK" sz="1400" b="1" dirty="0"/>
              <a:t> de-</a:t>
            </a:r>
            <a:r>
              <a:rPr lang="da-DK" sz="1400" b="1" dirty="0" err="1"/>
              <a:t>anchored</a:t>
            </a:r>
            <a:r>
              <a:rPr lang="da-DK" sz="1400" b="1" dirty="0"/>
              <a:t> in the end of the 1970s in the US, </a:t>
            </a:r>
            <a:r>
              <a:rPr lang="da-DK" sz="1400" b="1" dirty="0" err="1"/>
              <a:t>which</a:t>
            </a:r>
            <a:r>
              <a:rPr lang="da-DK" sz="1400" b="1" dirty="0"/>
              <a:t> is </a:t>
            </a:r>
            <a:r>
              <a:rPr lang="da-DK" sz="1400" b="1" dirty="0" err="1"/>
              <a:t>different</a:t>
            </a:r>
            <a:r>
              <a:rPr lang="da-DK" sz="1400" b="1" dirty="0"/>
              <a:t> </a:t>
            </a:r>
            <a:r>
              <a:rPr lang="da-DK" sz="1400" b="1" dirty="0" err="1"/>
              <a:t>today</a:t>
            </a:r>
            <a:endParaRPr lang="da-DK" sz="1400" b="1" dirty="0"/>
          </a:p>
        </p:txBody>
      </p:sp>
      <p:pic>
        <p:nvPicPr>
          <p:cNvPr id="8" name="Billede 7">
            <a:extLst>
              <a:ext uri="{FF2B5EF4-FFF2-40B4-BE49-F238E27FC236}">
                <a16:creationId xmlns:a16="http://schemas.microsoft.com/office/drawing/2014/main" id="{E7B1E150-9665-408D-8D35-FB207185A944}"/>
              </a:ext>
            </a:extLst>
          </p:cNvPr>
          <p:cNvPicPr>
            <a:picLocks noChangeAspect="1"/>
          </p:cNvPicPr>
          <p:nvPr/>
        </p:nvPicPr>
        <p:blipFill>
          <a:blip r:embed="rId2"/>
          <a:stretch>
            <a:fillRect/>
          </a:stretch>
        </p:blipFill>
        <p:spPr>
          <a:xfrm>
            <a:off x="390873" y="1635936"/>
            <a:ext cx="11408664" cy="3869436"/>
          </a:xfrm>
          <a:prstGeom prst="rect">
            <a:avLst/>
          </a:prstGeom>
        </p:spPr>
      </p:pic>
    </p:spTree>
    <p:extLst>
      <p:ext uri="{BB962C8B-B14F-4D97-AF65-F5344CB8AC3E}">
        <p14:creationId xmlns:p14="http://schemas.microsoft.com/office/powerpoint/2010/main" val="34493350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Billede 11">
            <a:extLst>
              <a:ext uri="{FF2B5EF4-FFF2-40B4-BE49-F238E27FC236}">
                <a16:creationId xmlns:a16="http://schemas.microsoft.com/office/drawing/2014/main" id="{7795399C-9C60-4654-90EC-F92445E26FAB}"/>
              </a:ext>
            </a:extLst>
          </p:cNvPr>
          <p:cNvPicPr>
            <a:picLocks noChangeAspect="1"/>
          </p:cNvPicPr>
          <p:nvPr/>
        </p:nvPicPr>
        <p:blipFill>
          <a:blip r:embed="rId3"/>
          <a:stretch>
            <a:fillRect/>
          </a:stretch>
        </p:blipFill>
        <p:spPr>
          <a:xfrm>
            <a:off x="425450" y="1764506"/>
            <a:ext cx="3700272" cy="3962400"/>
          </a:xfrm>
          <a:prstGeom prst="rect">
            <a:avLst/>
          </a:prstGeom>
        </p:spPr>
      </p:pic>
      <p:pic>
        <p:nvPicPr>
          <p:cNvPr id="11" name="Billede 10">
            <a:extLst>
              <a:ext uri="{FF2B5EF4-FFF2-40B4-BE49-F238E27FC236}">
                <a16:creationId xmlns:a16="http://schemas.microsoft.com/office/drawing/2014/main" id="{5A69DF6B-9B1C-486E-9B2C-728FCE7B6264}"/>
              </a:ext>
            </a:extLst>
          </p:cNvPr>
          <p:cNvPicPr>
            <a:picLocks noChangeAspect="1"/>
          </p:cNvPicPr>
          <p:nvPr/>
        </p:nvPicPr>
        <p:blipFill>
          <a:blip r:embed="rId4"/>
          <a:stretch>
            <a:fillRect/>
          </a:stretch>
        </p:blipFill>
        <p:spPr>
          <a:xfrm>
            <a:off x="4328532" y="1787655"/>
            <a:ext cx="3570732" cy="3950208"/>
          </a:xfrm>
          <a:prstGeom prst="rect">
            <a:avLst/>
          </a:prstGeom>
        </p:spPr>
      </p:pic>
      <p:pic>
        <p:nvPicPr>
          <p:cNvPr id="4" name="Billede 3">
            <a:extLst>
              <a:ext uri="{FF2B5EF4-FFF2-40B4-BE49-F238E27FC236}">
                <a16:creationId xmlns:a16="http://schemas.microsoft.com/office/drawing/2014/main" id="{1C16A038-FAC9-464E-B492-47F8F10F0AA9}"/>
              </a:ext>
            </a:extLst>
          </p:cNvPr>
          <p:cNvPicPr>
            <a:picLocks noChangeAspect="1"/>
          </p:cNvPicPr>
          <p:nvPr/>
        </p:nvPicPr>
        <p:blipFill>
          <a:blip r:embed="rId5"/>
          <a:stretch>
            <a:fillRect/>
          </a:stretch>
        </p:blipFill>
        <p:spPr>
          <a:xfrm>
            <a:off x="8108524" y="1764380"/>
            <a:ext cx="3531108" cy="3962400"/>
          </a:xfrm>
          <a:prstGeom prst="rect">
            <a:avLst/>
          </a:prstGeom>
        </p:spPr>
      </p:pic>
      <p:sp>
        <p:nvSpPr>
          <p:cNvPr id="2" name="Title 1">
            <a:extLst>
              <a:ext uri="{FF2B5EF4-FFF2-40B4-BE49-F238E27FC236}">
                <a16:creationId xmlns:a16="http://schemas.microsoft.com/office/drawing/2014/main" id="{70A0ADEE-9526-405F-A8CD-199FA68AC1A8}"/>
              </a:ext>
            </a:extLst>
          </p:cNvPr>
          <p:cNvSpPr>
            <a:spLocks noGrp="1"/>
          </p:cNvSpPr>
          <p:nvPr>
            <p:ph type="title"/>
          </p:nvPr>
        </p:nvSpPr>
        <p:spPr/>
        <p:txBody>
          <a:bodyPr/>
          <a:lstStyle/>
          <a:p>
            <a:r>
              <a:rPr lang="en-US" dirty="0"/>
              <a:t>Where are we now?</a:t>
            </a:r>
          </a:p>
        </p:txBody>
      </p:sp>
      <p:sp>
        <p:nvSpPr>
          <p:cNvPr id="5" name="Slide Number Placeholder 4">
            <a:extLst>
              <a:ext uri="{FF2B5EF4-FFF2-40B4-BE49-F238E27FC236}">
                <a16:creationId xmlns:a16="http://schemas.microsoft.com/office/drawing/2014/main" id="{0A13AFCD-4D3B-4859-B0E7-B875F1AF31C1}"/>
              </a:ext>
            </a:extLst>
          </p:cNvPr>
          <p:cNvSpPr>
            <a:spLocks noGrp="1"/>
          </p:cNvSpPr>
          <p:nvPr>
            <p:ph type="sldNum" sz="quarter" idx="12"/>
          </p:nvPr>
        </p:nvSpPr>
        <p:spPr>
          <a:xfrm>
            <a:off x="9065114" y="6451200"/>
            <a:ext cx="2682851" cy="180000"/>
          </a:xfrm>
        </p:spPr>
        <p:txBody>
          <a:bodyPr/>
          <a:lstStyle/>
          <a:p>
            <a:fld id="{667EC89C-17A0-4E64-A6D2-B825673CEEDF}" type="slidenum">
              <a:rPr lang="da-DK" smtClean="0"/>
              <a:pPr/>
              <a:t>3</a:t>
            </a:fld>
            <a:endParaRPr lang="da-DK" dirty="0"/>
          </a:p>
        </p:txBody>
      </p:sp>
      <p:sp>
        <p:nvSpPr>
          <p:cNvPr id="6" name="Tekstfelt 17">
            <a:extLst>
              <a:ext uri="{FF2B5EF4-FFF2-40B4-BE49-F238E27FC236}">
                <a16:creationId xmlns:a16="http://schemas.microsoft.com/office/drawing/2014/main" id="{C482A6E9-A71F-48CA-B83D-E4330156F4DC}"/>
              </a:ext>
            </a:extLst>
          </p:cNvPr>
          <p:cNvSpPr txBox="1"/>
          <p:nvPr/>
        </p:nvSpPr>
        <p:spPr>
          <a:xfrm>
            <a:off x="422063" y="1307842"/>
            <a:ext cx="3567980" cy="216024"/>
          </a:xfrm>
          <a:prstGeom prst="rect">
            <a:avLst/>
          </a:prstGeom>
          <a:noFill/>
        </p:spPr>
        <p:txBody>
          <a:bodyPr wrap="square" lIns="0" tIns="0" rIns="0" bIns="0" rtlCol="0">
            <a:noAutofit/>
          </a:bodyPr>
          <a:lstStyle/>
          <a:p>
            <a:r>
              <a:rPr lang="en-GB" sz="1400" b="1" dirty="0"/>
              <a:t>Inflation in services contributes most to US inflation</a:t>
            </a:r>
          </a:p>
        </p:txBody>
      </p:sp>
      <p:sp>
        <p:nvSpPr>
          <p:cNvPr id="7" name="Tekstfelt 17">
            <a:extLst>
              <a:ext uri="{FF2B5EF4-FFF2-40B4-BE49-F238E27FC236}">
                <a16:creationId xmlns:a16="http://schemas.microsoft.com/office/drawing/2014/main" id="{C52017A3-9E3D-4407-9658-E9F1C8EFE162}"/>
              </a:ext>
            </a:extLst>
          </p:cNvPr>
          <p:cNvSpPr txBox="1"/>
          <p:nvPr/>
        </p:nvSpPr>
        <p:spPr>
          <a:xfrm>
            <a:off x="4328532" y="1307842"/>
            <a:ext cx="3550872" cy="216024"/>
          </a:xfrm>
          <a:prstGeom prst="rect">
            <a:avLst/>
          </a:prstGeom>
          <a:noFill/>
        </p:spPr>
        <p:txBody>
          <a:bodyPr wrap="square" lIns="0" tIns="0" rIns="0" bIns="0" rtlCol="0">
            <a:noAutofit/>
          </a:bodyPr>
          <a:lstStyle/>
          <a:p>
            <a:r>
              <a:rPr lang="en-GB" sz="1400" b="1" dirty="0"/>
              <a:t>Energy is the largest driver in the euro area…</a:t>
            </a:r>
          </a:p>
        </p:txBody>
      </p:sp>
      <p:sp>
        <p:nvSpPr>
          <p:cNvPr id="8" name="Tekstfelt 17">
            <a:extLst>
              <a:ext uri="{FF2B5EF4-FFF2-40B4-BE49-F238E27FC236}">
                <a16:creationId xmlns:a16="http://schemas.microsoft.com/office/drawing/2014/main" id="{E593AFDD-403B-44E2-BC74-7AD3C20FD3DF}"/>
              </a:ext>
            </a:extLst>
          </p:cNvPr>
          <p:cNvSpPr txBox="1"/>
          <p:nvPr/>
        </p:nvSpPr>
        <p:spPr>
          <a:xfrm>
            <a:off x="8217894" y="1307842"/>
            <a:ext cx="3312368" cy="216024"/>
          </a:xfrm>
          <a:prstGeom prst="rect">
            <a:avLst/>
          </a:prstGeom>
          <a:noFill/>
        </p:spPr>
        <p:txBody>
          <a:bodyPr wrap="square" lIns="0" tIns="0" rIns="0" bIns="0" rtlCol="0">
            <a:noAutofit/>
          </a:bodyPr>
          <a:lstStyle/>
          <a:p>
            <a:r>
              <a:rPr lang="en-GB" sz="1400" b="1" dirty="0"/>
              <a:t>… and in Denmark</a:t>
            </a:r>
          </a:p>
        </p:txBody>
      </p:sp>
      <p:sp>
        <p:nvSpPr>
          <p:cNvPr id="15" name="Pladsholder til tekst 20">
            <a:extLst>
              <a:ext uri="{FF2B5EF4-FFF2-40B4-BE49-F238E27FC236}">
                <a16:creationId xmlns:a16="http://schemas.microsoft.com/office/drawing/2014/main" id="{6B480629-CCCB-4485-80BD-9D452DC72E5E}"/>
              </a:ext>
            </a:extLst>
          </p:cNvPr>
          <p:cNvSpPr txBox="1">
            <a:spLocks/>
          </p:cNvSpPr>
          <p:nvPr/>
        </p:nvSpPr>
        <p:spPr>
          <a:xfrm>
            <a:off x="6236889" y="5889162"/>
            <a:ext cx="5580000" cy="180000"/>
          </a:xfrm>
          <a:prstGeom prst="rect">
            <a:avLst/>
          </a:prstGeom>
        </p:spPr>
        <p:txBody>
          <a:bodyPr/>
          <a:lstStyle>
            <a:lvl1pPr marL="0" indent="0" algn="l" defTabSz="914400" rtl="0" eaLnBrk="1" latinLnBrk="0" hangingPunct="1">
              <a:lnSpc>
                <a:spcPct val="99000"/>
              </a:lnSpc>
              <a:spcBef>
                <a:spcPts val="2000"/>
              </a:spcBef>
              <a:buFont typeface="Arial" panose="020B0604020202020204" pitchFamily="34" charset="0"/>
              <a:buChar char="​"/>
              <a:defRPr sz="2200" kern="1200">
                <a:solidFill>
                  <a:schemeClr val="tx1"/>
                </a:solidFill>
                <a:latin typeface="+mn-lt"/>
                <a:ea typeface="+mn-ea"/>
                <a:cs typeface="+mn-cs"/>
              </a:defRPr>
            </a:lvl1pPr>
            <a:lvl2pPr marL="230400" indent="-230400" algn="l" defTabSz="914400" rtl="0" eaLnBrk="1" latinLnBrk="0" hangingPunct="1">
              <a:lnSpc>
                <a:spcPct val="99000"/>
              </a:lnSpc>
              <a:spcBef>
                <a:spcPts val="2000"/>
              </a:spcBef>
              <a:buFont typeface="Arial" panose="020B0604020202020204" pitchFamily="34" charset="0"/>
              <a:buChar char="•"/>
              <a:defRPr sz="2200" kern="1200">
                <a:solidFill>
                  <a:schemeClr val="tx1"/>
                </a:solidFill>
                <a:latin typeface="+mn-lt"/>
                <a:ea typeface="+mn-ea"/>
                <a:cs typeface="+mn-cs"/>
              </a:defRPr>
            </a:lvl2pPr>
            <a:lvl3pPr marL="540000" indent="-180000" algn="l" defTabSz="914400" rtl="0" eaLnBrk="1" latinLnBrk="0" hangingPunct="1">
              <a:lnSpc>
                <a:spcPct val="99000"/>
              </a:lnSpc>
              <a:spcBef>
                <a:spcPts val="500"/>
              </a:spcBef>
              <a:buFont typeface="Arial" panose="020B0604020202020204" pitchFamily="34" charset="0"/>
              <a:buChar char="•"/>
              <a:defRPr sz="1800" kern="1200">
                <a:solidFill>
                  <a:schemeClr val="tx1"/>
                </a:solidFill>
                <a:latin typeface="+mn-lt"/>
                <a:ea typeface="+mn-ea"/>
                <a:cs typeface="+mn-cs"/>
              </a:defRPr>
            </a:lvl3pPr>
            <a:lvl4pPr marL="900000" indent="-180000" algn="l" defTabSz="914400" rtl="0" eaLnBrk="1" latinLnBrk="0" hangingPunct="1">
              <a:lnSpc>
                <a:spcPct val="99000"/>
              </a:lnSpc>
              <a:spcBef>
                <a:spcPts val="500"/>
              </a:spcBef>
              <a:buFont typeface="Arial" panose="020B0604020202020204" pitchFamily="34" charset="0"/>
              <a:buChar char="•"/>
              <a:defRPr sz="1500" kern="1200">
                <a:solidFill>
                  <a:schemeClr val="tx1"/>
                </a:solidFill>
                <a:latin typeface="+mn-lt"/>
                <a:ea typeface="+mn-ea"/>
                <a:cs typeface="+mn-cs"/>
              </a:defRPr>
            </a:lvl4pPr>
            <a:lvl5pPr marL="1260000" indent="-180000" algn="l" defTabSz="914400" rtl="0" eaLnBrk="1" latinLnBrk="0" hangingPunct="1">
              <a:lnSpc>
                <a:spcPct val="99000"/>
              </a:lnSpc>
              <a:spcBef>
                <a:spcPts val="500"/>
              </a:spcBef>
              <a:buFont typeface="Arial" panose="020B0604020202020204" pitchFamily="34" charset="0"/>
              <a:buChar char="•"/>
              <a:defRPr sz="1200" kern="1200">
                <a:solidFill>
                  <a:schemeClr val="tx1"/>
                </a:solidFill>
                <a:latin typeface="+mn-lt"/>
                <a:ea typeface="+mn-ea"/>
                <a:cs typeface="+mn-cs"/>
              </a:defRPr>
            </a:lvl5pPr>
            <a:lvl6pPr marL="1620000" indent="-180000" algn="l" defTabSz="914400" rtl="0" eaLnBrk="1" latinLnBrk="0" hangingPunct="1">
              <a:lnSpc>
                <a:spcPct val="99000"/>
              </a:lnSpc>
              <a:spcBef>
                <a:spcPts val="500"/>
              </a:spcBef>
              <a:buFont typeface="Arial" panose="020B0604020202020204" pitchFamily="34" charset="0"/>
              <a:buChar char="•"/>
              <a:defRPr sz="1000" kern="1200" baseline="0">
                <a:solidFill>
                  <a:schemeClr val="tx1"/>
                </a:solidFill>
                <a:latin typeface="+mn-lt"/>
                <a:ea typeface="+mn-ea"/>
                <a:cs typeface="+mn-cs"/>
              </a:defRPr>
            </a:lvl6pPr>
            <a:lvl7pPr marL="1620000" indent="-180000" algn="l" defTabSz="914400" rtl="0" eaLnBrk="1" latinLnBrk="0" hangingPunct="1">
              <a:lnSpc>
                <a:spcPct val="99000"/>
              </a:lnSpc>
              <a:spcBef>
                <a:spcPts val="500"/>
              </a:spcBef>
              <a:buFont typeface="Arial" panose="020B0604020202020204" pitchFamily="34" charset="0"/>
              <a:buChar char="•"/>
              <a:defRPr sz="1000" kern="1200">
                <a:solidFill>
                  <a:schemeClr val="tx1"/>
                </a:solidFill>
                <a:latin typeface="+mn-lt"/>
                <a:ea typeface="+mn-ea"/>
                <a:cs typeface="+mn-cs"/>
              </a:defRPr>
            </a:lvl7pPr>
            <a:lvl8pPr marL="1620000" indent="-180000" algn="l" defTabSz="914400" rtl="0" eaLnBrk="1" latinLnBrk="0" hangingPunct="1">
              <a:lnSpc>
                <a:spcPct val="99000"/>
              </a:lnSpc>
              <a:spcBef>
                <a:spcPts val="500"/>
              </a:spcBef>
              <a:buFont typeface="Arial" panose="020B0604020202020204" pitchFamily="34" charset="0"/>
              <a:buChar char="•"/>
              <a:defRPr sz="1000" kern="1200">
                <a:solidFill>
                  <a:schemeClr val="tx1"/>
                </a:solidFill>
                <a:latin typeface="+mn-lt"/>
                <a:ea typeface="+mn-ea"/>
                <a:cs typeface="+mn-cs"/>
              </a:defRPr>
            </a:lvl8pPr>
            <a:lvl9pPr marL="1620000" indent="-180000" algn="l" defTabSz="914400" rtl="0" eaLnBrk="1" latinLnBrk="0" hangingPunct="1">
              <a:lnSpc>
                <a:spcPct val="99000"/>
              </a:lnSpc>
              <a:spcBef>
                <a:spcPts val="500"/>
              </a:spcBef>
              <a:buFont typeface="Arial" panose="020B0604020202020204" pitchFamily="34" charset="0"/>
              <a:buChar char="•"/>
              <a:defRPr sz="1000" kern="1200">
                <a:solidFill>
                  <a:schemeClr val="tx1"/>
                </a:solidFill>
                <a:latin typeface="+mn-lt"/>
                <a:ea typeface="+mn-ea"/>
                <a:cs typeface="+mn-cs"/>
              </a:defRPr>
            </a:lvl9pPr>
          </a:lstStyle>
          <a:p>
            <a:pPr algn="r"/>
            <a:r>
              <a:rPr lang="da-DK" sz="800" dirty="0"/>
              <a:t>Note: CPI and HICP </a:t>
            </a:r>
            <a:r>
              <a:rPr lang="da-DK" sz="800" dirty="0" err="1"/>
              <a:t>decomposed</a:t>
            </a:r>
            <a:r>
              <a:rPr lang="da-DK" sz="800" dirty="0"/>
              <a:t> with </a:t>
            </a:r>
            <a:r>
              <a:rPr lang="da-DK" sz="800" dirty="0" err="1"/>
              <a:t>growth</a:t>
            </a:r>
            <a:r>
              <a:rPr lang="da-DK" sz="800" dirty="0"/>
              <a:t> </a:t>
            </a:r>
            <a:r>
              <a:rPr lang="da-DK" sz="800" dirty="0" err="1"/>
              <a:t>contribution</a:t>
            </a:r>
            <a:r>
              <a:rPr lang="da-DK" sz="800" dirty="0"/>
              <a:t>. Data is from September.</a:t>
            </a:r>
          </a:p>
          <a:p>
            <a:endParaRPr lang="da-DK" dirty="0"/>
          </a:p>
        </p:txBody>
      </p:sp>
      <p:sp>
        <p:nvSpPr>
          <p:cNvPr id="17" name="Pladsholder til tekst 20">
            <a:extLst>
              <a:ext uri="{FF2B5EF4-FFF2-40B4-BE49-F238E27FC236}">
                <a16:creationId xmlns:a16="http://schemas.microsoft.com/office/drawing/2014/main" id="{A92FBD02-6F38-41AE-B884-C1606EA74FF7}"/>
              </a:ext>
            </a:extLst>
          </p:cNvPr>
          <p:cNvSpPr txBox="1">
            <a:spLocks/>
          </p:cNvSpPr>
          <p:nvPr/>
        </p:nvSpPr>
        <p:spPr>
          <a:xfrm>
            <a:off x="6238060" y="6001653"/>
            <a:ext cx="5580000" cy="133262"/>
          </a:xfrm>
          <a:prstGeom prst="rect">
            <a:avLst/>
          </a:prstGeom>
        </p:spPr>
        <p:txBody>
          <a:bodyPr/>
          <a:lstStyle>
            <a:lvl1pPr marL="0" indent="0" algn="l" defTabSz="914400" rtl="0" eaLnBrk="1" latinLnBrk="0" hangingPunct="1">
              <a:lnSpc>
                <a:spcPct val="99000"/>
              </a:lnSpc>
              <a:spcBef>
                <a:spcPts val="2000"/>
              </a:spcBef>
              <a:buFont typeface="Arial" panose="020B0604020202020204" pitchFamily="34" charset="0"/>
              <a:buChar char="​"/>
              <a:defRPr sz="2200" kern="1200">
                <a:solidFill>
                  <a:schemeClr val="tx1"/>
                </a:solidFill>
                <a:latin typeface="+mn-lt"/>
                <a:ea typeface="+mn-ea"/>
                <a:cs typeface="+mn-cs"/>
              </a:defRPr>
            </a:lvl1pPr>
            <a:lvl2pPr marL="230400" indent="-230400" algn="l" defTabSz="914400" rtl="0" eaLnBrk="1" latinLnBrk="0" hangingPunct="1">
              <a:lnSpc>
                <a:spcPct val="99000"/>
              </a:lnSpc>
              <a:spcBef>
                <a:spcPts val="2000"/>
              </a:spcBef>
              <a:buFont typeface="Arial" panose="020B0604020202020204" pitchFamily="34" charset="0"/>
              <a:buChar char="•"/>
              <a:defRPr sz="2200" kern="1200">
                <a:solidFill>
                  <a:schemeClr val="tx1"/>
                </a:solidFill>
                <a:latin typeface="+mn-lt"/>
                <a:ea typeface="+mn-ea"/>
                <a:cs typeface="+mn-cs"/>
              </a:defRPr>
            </a:lvl2pPr>
            <a:lvl3pPr marL="540000" indent="-180000" algn="l" defTabSz="914400" rtl="0" eaLnBrk="1" latinLnBrk="0" hangingPunct="1">
              <a:lnSpc>
                <a:spcPct val="99000"/>
              </a:lnSpc>
              <a:spcBef>
                <a:spcPts val="500"/>
              </a:spcBef>
              <a:buFont typeface="Arial" panose="020B0604020202020204" pitchFamily="34" charset="0"/>
              <a:buChar char="•"/>
              <a:defRPr sz="1800" kern="1200">
                <a:solidFill>
                  <a:schemeClr val="tx1"/>
                </a:solidFill>
                <a:latin typeface="+mn-lt"/>
                <a:ea typeface="+mn-ea"/>
                <a:cs typeface="+mn-cs"/>
              </a:defRPr>
            </a:lvl3pPr>
            <a:lvl4pPr marL="900000" indent="-180000" algn="l" defTabSz="914400" rtl="0" eaLnBrk="1" latinLnBrk="0" hangingPunct="1">
              <a:lnSpc>
                <a:spcPct val="99000"/>
              </a:lnSpc>
              <a:spcBef>
                <a:spcPts val="500"/>
              </a:spcBef>
              <a:buFont typeface="Arial" panose="020B0604020202020204" pitchFamily="34" charset="0"/>
              <a:buChar char="•"/>
              <a:defRPr sz="1500" kern="1200">
                <a:solidFill>
                  <a:schemeClr val="tx1"/>
                </a:solidFill>
                <a:latin typeface="+mn-lt"/>
                <a:ea typeface="+mn-ea"/>
                <a:cs typeface="+mn-cs"/>
              </a:defRPr>
            </a:lvl4pPr>
            <a:lvl5pPr marL="1260000" indent="-180000" algn="l" defTabSz="914400" rtl="0" eaLnBrk="1" latinLnBrk="0" hangingPunct="1">
              <a:lnSpc>
                <a:spcPct val="99000"/>
              </a:lnSpc>
              <a:spcBef>
                <a:spcPts val="500"/>
              </a:spcBef>
              <a:buFont typeface="Arial" panose="020B0604020202020204" pitchFamily="34" charset="0"/>
              <a:buChar char="•"/>
              <a:defRPr sz="1200" kern="1200">
                <a:solidFill>
                  <a:schemeClr val="tx1"/>
                </a:solidFill>
                <a:latin typeface="+mn-lt"/>
                <a:ea typeface="+mn-ea"/>
                <a:cs typeface="+mn-cs"/>
              </a:defRPr>
            </a:lvl5pPr>
            <a:lvl6pPr marL="1620000" indent="-180000" algn="l" defTabSz="914400" rtl="0" eaLnBrk="1" latinLnBrk="0" hangingPunct="1">
              <a:lnSpc>
                <a:spcPct val="99000"/>
              </a:lnSpc>
              <a:spcBef>
                <a:spcPts val="500"/>
              </a:spcBef>
              <a:buFont typeface="Arial" panose="020B0604020202020204" pitchFamily="34" charset="0"/>
              <a:buChar char="•"/>
              <a:defRPr sz="1000" kern="1200" baseline="0">
                <a:solidFill>
                  <a:schemeClr val="tx1"/>
                </a:solidFill>
                <a:latin typeface="+mn-lt"/>
                <a:ea typeface="+mn-ea"/>
                <a:cs typeface="+mn-cs"/>
              </a:defRPr>
            </a:lvl6pPr>
            <a:lvl7pPr marL="1620000" indent="-180000" algn="l" defTabSz="914400" rtl="0" eaLnBrk="1" latinLnBrk="0" hangingPunct="1">
              <a:lnSpc>
                <a:spcPct val="99000"/>
              </a:lnSpc>
              <a:spcBef>
                <a:spcPts val="500"/>
              </a:spcBef>
              <a:buFont typeface="Arial" panose="020B0604020202020204" pitchFamily="34" charset="0"/>
              <a:buChar char="•"/>
              <a:defRPr sz="1000" kern="1200">
                <a:solidFill>
                  <a:schemeClr val="tx1"/>
                </a:solidFill>
                <a:latin typeface="+mn-lt"/>
                <a:ea typeface="+mn-ea"/>
                <a:cs typeface="+mn-cs"/>
              </a:defRPr>
            </a:lvl7pPr>
            <a:lvl8pPr marL="1620000" indent="-180000" algn="l" defTabSz="914400" rtl="0" eaLnBrk="1" latinLnBrk="0" hangingPunct="1">
              <a:lnSpc>
                <a:spcPct val="99000"/>
              </a:lnSpc>
              <a:spcBef>
                <a:spcPts val="500"/>
              </a:spcBef>
              <a:buFont typeface="Arial" panose="020B0604020202020204" pitchFamily="34" charset="0"/>
              <a:buChar char="•"/>
              <a:defRPr sz="1000" kern="1200">
                <a:solidFill>
                  <a:schemeClr val="tx1"/>
                </a:solidFill>
                <a:latin typeface="+mn-lt"/>
                <a:ea typeface="+mn-ea"/>
                <a:cs typeface="+mn-cs"/>
              </a:defRPr>
            </a:lvl8pPr>
            <a:lvl9pPr marL="1620000" indent="-180000" algn="l" defTabSz="914400" rtl="0" eaLnBrk="1" latinLnBrk="0" hangingPunct="1">
              <a:lnSpc>
                <a:spcPct val="99000"/>
              </a:lnSpc>
              <a:spcBef>
                <a:spcPts val="500"/>
              </a:spcBef>
              <a:buFont typeface="Arial" panose="020B0604020202020204" pitchFamily="34" charset="0"/>
              <a:buChar char="•"/>
              <a:defRPr sz="1000" kern="1200">
                <a:solidFill>
                  <a:schemeClr val="tx1"/>
                </a:solidFill>
                <a:latin typeface="+mn-lt"/>
                <a:ea typeface="+mn-ea"/>
                <a:cs typeface="+mn-cs"/>
              </a:defRPr>
            </a:lvl9pPr>
          </a:lstStyle>
          <a:p>
            <a:pPr algn="r"/>
            <a:r>
              <a:rPr lang="da-DK" sz="800" dirty="0"/>
              <a:t>Source: </a:t>
            </a:r>
            <a:r>
              <a:rPr lang="da-DK" sz="800" dirty="0" err="1"/>
              <a:t>Macrobond</a:t>
            </a:r>
            <a:r>
              <a:rPr lang="da-DK" sz="800" dirty="0"/>
              <a:t>.</a:t>
            </a:r>
          </a:p>
          <a:p>
            <a:endParaRPr lang="da-DK" dirty="0"/>
          </a:p>
        </p:txBody>
      </p:sp>
    </p:spTree>
    <p:extLst>
      <p:ext uri="{BB962C8B-B14F-4D97-AF65-F5344CB8AC3E}">
        <p14:creationId xmlns:p14="http://schemas.microsoft.com/office/powerpoint/2010/main" val="21158480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FD5F61E-3F1E-458A-AF0C-0FB783349399}"/>
              </a:ext>
            </a:extLst>
          </p:cNvPr>
          <p:cNvPicPr>
            <a:picLocks noChangeAspect="1"/>
          </p:cNvPicPr>
          <p:nvPr/>
        </p:nvPicPr>
        <p:blipFill>
          <a:blip r:embed="rId3"/>
          <a:stretch>
            <a:fillRect/>
          </a:stretch>
        </p:blipFill>
        <p:spPr>
          <a:xfrm>
            <a:off x="6186308" y="1764506"/>
            <a:ext cx="5579364" cy="3960876"/>
          </a:xfrm>
          <a:prstGeom prst="rect">
            <a:avLst/>
          </a:prstGeom>
        </p:spPr>
      </p:pic>
      <p:sp>
        <p:nvSpPr>
          <p:cNvPr id="19" name="Titel 18">
            <a:extLst>
              <a:ext uri="{FF2B5EF4-FFF2-40B4-BE49-F238E27FC236}">
                <a16:creationId xmlns:a16="http://schemas.microsoft.com/office/drawing/2014/main" id="{75DD5105-0902-4CEC-A50C-4F036EA02331}"/>
              </a:ext>
            </a:extLst>
          </p:cNvPr>
          <p:cNvSpPr>
            <a:spLocks noGrp="1"/>
          </p:cNvSpPr>
          <p:nvPr>
            <p:ph type="title"/>
          </p:nvPr>
        </p:nvSpPr>
        <p:spPr>
          <a:xfrm>
            <a:off x="334566" y="291600"/>
            <a:ext cx="12943214" cy="813600"/>
          </a:xfrm>
        </p:spPr>
        <p:txBody>
          <a:bodyPr/>
          <a:lstStyle/>
          <a:p>
            <a:r>
              <a:rPr lang="da-DK" dirty="0"/>
              <a:t>Differences to the 1970s – </a:t>
            </a:r>
            <a:r>
              <a:rPr lang="da-DK" dirty="0" err="1"/>
              <a:t>Lower</a:t>
            </a:r>
            <a:r>
              <a:rPr lang="da-DK" dirty="0"/>
              <a:t> </a:t>
            </a:r>
            <a:r>
              <a:rPr lang="da-DK" dirty="0" err="1"/>
              <a:t>propagation</a:t>
            </a:r>
            <a:r>
              <a:rPr lang="da-DK" dirty="0"/>
              <a:t> of </a:t>
            </a:r>
            <a:r>
              <a:rPr lang="da-DK" dirty="0" err="1"/>
              <a:t>wage</a:t>
            </a:r>
            <a:r>
              <a:rPr lang="da-DK" dirty="0"/>
              <a:t> </a:t>
            </a:r>
            <a:r>
              <a:rPr lang="da-DK" dirty="0" err="1"/>
              <a:t>indexation</a:t>
            </a:r>
            <a:r>
              <a:rPr lang="da-DK" dirty="0"/>
              <a:t> but high inflation </a:t>
            </a:r>
            <a:r>
              <a:rPr lang="da-DK" dirty="0" err="1"/>
              <a:t>creates</a:t>
            </a:r>
            <a:r>
              <a:rPr lang="da-DK" dirty="0"/>
              <a:t> </a:t>
            </a:r>
            <a:r>
              <a:rPr lang="da-DK" dirty="0" err="1"/>
              <a:t>risk</a:t>
            </a:r>
            <a:r>
              <a:rPr lang="da-DK" dirty="0"/>
              <a:t> of a </a:t>
            </a:r>
            <a:r>
              <a:rPr lang="da-DK" dirty="0" err="1"/>
              <a:t>wage-price</a:t>
            </a:r>
            <a:r>
              <a:rPr lang="da-DK" dirty="0"/>
              <a:t> spiral</a:t>
            </a:r>
          </a:p>
        </p:txBody>
      </p:sp>
      <p:sp>
        <p:nvSpPr>
          <p:cNvPr id="13" name="Pladsholder til indhold 12">
            <a:extLst>
              <a:ext uri="{FF2B5EF4-FFF2-40B4-BE49-F238E27FC236}">
                <a16:creationId xmlns:a16="http://schemas.microsoft.com/office/drawing/2014/main" id="{4BCF9749-7931-4E8B-9598-114D76B611BC}"/>
              </a:ext>
            </a:extLst>
          </p:cNvPr>
          <p:cNvSpPr>
            <a:spLocks noGrp="1"/>
          </p:cNvSpPr>
          <p:nvPr>
            <p:ph sz="quarter" idx="13"/>
          </p:nvPr>
        </p:nvSpPr>
        <p:spPr>
          <a:xfrm>
            <a:off x="424798" y="1354138"/>
            <a:ext cx="5580000" cy="490686"/>
          </a:xfrm>
        </p:spPr>
        <p:txBody>
          <a:bodyPr tIns="0" rIns="0"/>
          <a:lstStyle/>
          <a:p>
            <a:r>
              <a:rPr lang="da-DK" sz="1400" b="1" dirty="0" err="1"/>
              <a:t>Government</a:t>
            </a:r>
            <a:r>
              <a:rPr lang="da-DK" sz="1400" b="1" dirty="0"/>
              <a:t> program ”Dyrtidsregulering” </a:t>
            </a:r>
            <a:r>
              <a:rPr lang="da-DK" sz="1400" b="1" dirty="0" err="1"/>
              <a:t>nourished</a:t>
            </a:r>
            <a:r>
              <a:rPr lang="da-DK" sz="1400" b="1" dirty="0"/>
              <a:t> a </a:t>
            </a:r>
            <a:r>
              <a:rPr lang="da-DK" sz="1400" b="1" dirty="0" err="1"/>
              <a:t>wage-price</a:t>
            </a:r>
            <a:r>
              <a:rPr lang="da-DK" sz="1400" b="1" dirty="0"/>
              <a:t> spiral in Denmark </a:t>
            </a:r>
            <a:r>
              <a:rPr lang="da-DK" sz="1400" b="1" dirty="0" err="1"/>
              <a:t>through</a:t>
            </a:r>
            <a:r>
              <a:rPr lang="da-DK" sz="1400" b="1" dirty="0"/>
              <a:t> the 1970s in Denmark</a:t>
            </a:r>
          </a:p>
        </p:txBody>
      </p:sp>
      <p:sp>
        <p:nvSpPr>
          <p:cNvPr id="20" name="Pladsholder til tekst 19">
            <a:extLst>
              <a:ext uri="{FF2B5EF4-FFF2-40B4-BE49-F238E27FC236}">
                <a16:creationId xmlns:a16="http://schemas.microsoft.com/office/drawing/2014/main" id="{142504FD-3A8A-4246-AEF3-F02B5C2AC3D0}"/>
              </a:ext>
            </a:extLst>
          </p:cNvPr>
          <p:cNvSpPr>
            <a:spLocks noGrp="1"/>
          </p:cNvSpPr>
          <p:nvPr>
            <p:ph type="body" sz="quarter" idx="18"/>
          </p:nvPr>
        </p:nvSpPr>
        <p:spPr>
          <a:xfrm>
            <a:off x="6196714" y="5806784"/>
            <a:ext cx="5580000" cy="126000"/>
          </a:xfrm>
        </p:spPr>
        <p:txBody>
          <a:bodyPr/>
          <a:lstStyle/>
          <a:p>
            <a:r>
              <a:rPr lang="da-DK" dirty="0"/>
              <a:t>Note: A high inflation regime is a </a:t>
            </a:r>
            <a:r>
              <a:rPr lang="da-DK" dirty="0" err="1"/>
              <a:t>period</a:t>
            </a:r>
            <a:r>
              <a:rPr lang="da-DK" dirty="0"/>
              <a:t> with inflation </a:t>
            </a:r>
            <a:r>
              <a:rPr lang="da-DK" dirty="0" err="1"/>
              <a:t>above</a:t>
            </a:r>
            <a:r>
              <a:rPr lang="da-DK" dirty="0"/>
              <a:t> 3 pct. Pass-through is </a:t>
            </a:r>
            <a:r>
              <a:rPr lang="da-DK" dirty="0" err="1"/>
              <a:t>estimated</a:t>
            </a:r>
            <a:r>
              <a:rPr lang="da-DK" dirty="0"/>
              <a:t> via a regression model, </a:t>
            </a:r>
            <a:r>
              <a:rPr lang="da-DK" dirty="0" err="1"/>
              <a:t>where</a:t>
            </a:r>
            <a:r>
              <a:rPr lang="da-DK" dirty="0"/>
              <a:t> </a:t>
            </a:r>
            <a:r>
              <a:rPr lang="da-DK" dirty="0" err="1"/>
              <a:t>wage</a:t>
            </a:r>
            <a:r>
              <a:rPr lang="da-DK" dirty="0"/>
              <a:t> </a:t>
            </a:r>
            <a:r>
              <a:rPr lang="da-DK" dirty="0" err="1"/>
              <a:t>growth</a:t>
            </a:r>
            <a:r>
              <a:rPr lang="da-DK" dirty="0"/>
              <a:t> in </a:t>
            </a:r>
            <a:r>
              <a:rPr lang="da-DK" dirty="0" err="1"/>
              <a:t>industry</a:t>
            </a:r>
            <a:r>
              <a:rPr lang="da-DK" dirty="0"/>
              <a:t> is </a:t>
            </a:r>
            <a:r>
              <a:rPr lang="da-DK" dirty="0" err="1"/>
              <a:t>explained</a:t>
            </a:r>
            <a:r>
              <a:rPr lang="da-DK" dirty="0"/>
              <a:t> by inflation, </a:t>
            </a:r>
            <a:r>
              <a:rPr lang="da-DK" dirty="0" err="1"/>
              <a:t>unemployment</a:t>
            </a:r>
            <a:r>
              <a:rPr lang="da-DK" dirty="0"/>
              <a:t> </a:t>
            </a:r>
            <a:r>
              <a:rPr lang="da-DK" dirty="0" err="1"/>
              <a:t>gap</a:t>
            </a:r>
            <a:r>
              <a:rPr lang="da-DK" dirty="0"/>
              <a:t>, and the </a:t>
            </a:r>
            <a:r>
              <a:rPr lang="da-DK" dirty="0" err="1"/>
              <a:t>productivity</a:t>
            </a:r>
            <a:r>
              <a:rPr lang="da-DK" dirty="0"/>
              <a:t> </a:t>
            </a:r>
            <a:r>
              <a:rPr lang="da-DK" dirty="0" err="1"/>
              <a:t>growth</a:t>
            </a:r>
            <a:r>
              <a:rPr lang="da-DK" dirty="0"/>
              <a:t> the </a:t>
            </a:r>
            <a:r>
              <a:rPr lang="da-DK" dirty="0" err="1"/>
              <a:t>year</a:t>
            </a:r>
            <a:r>
              <a:rPr lang="da-DK" dirty="0"/>
              <a:t> </a:t>
            </a:r>
            <a:r>
              <a:rPr lang="da-DK" dirty="0" err="1"/>
              <a:t>before</a:t>
            </a:r>
            <a:r>
              <a:rPr lang="da-DK" dirty="0"/>
              <a:t> 1st </a:t>
            </a:r>
            <a:r>
              <a:rPr lang="da-DK" dirty="0" err="1"/>
              <a:t>quarter</a:t>
            </a:r>
            <a:r>
              <a:rPr lang="da-DK" dirty="0"/>
              <a:t> 1985 – 2nd </a:t>
            </a:r>
            <a:r>
              <a:rPr lang="da-DK" dirty="0" err="1"/>
              <a:t>quarter</a:t>
            </a:r>
            <a:r>
              <a:rPr lang="da-DK" dirty="0"/>
              <a:t> 2022. </a:t>
            </a:r>
          </a:p>
        </p:txBody>
      </p:sp>
      <p:sp>
        <p:nvSpPr>
          <p:cNvPr id="21" name="Pladsholder til tekst 20">
            <a:extLst>
              <a:ext uri="{FF2B5EF4-FFF2-40B4-BE49-F238E27FC236}">
                <a16:creationId xmlns:a16="http://schemas.microsoft.com/office/drawing/2014/main" id="{9712F594-2E7A-4D8C-A33D-BA5F668901E0}"/>
              </a:ext>
            </a:extLst>
          </p:cNvPr>
          <p:cNvSpPr>
            <a:spLocks noGrp="1"/>
          </p:cNvSpPr>
          <p:nvPr>
            <p:ph type="body" sz="quarter" idx="19"/>
          </p:nvPr>
        </p:nvSpPr>
        <p:spPr>
          <a:xfrm>
            <a:off x="6198699" y="6198717"/>
            <a:ext cx="5580000" cy="133200"/>
          </a:xfrm>
        </p:spPr>
        <p:txBody>
          <a:bodyPr/>
          <a:lstStyle/>
          <a:p>
            <a:r>
              <a:rPr lang="da-DK" dirty="0"/>
              <a:t>Source: </a:t>
            </a:r>
            <a:r>
              <a:rPr lang="da-DK" dirty="0" err="1"/>
              <a:t>Macrobond</a:t>
            </a:r>
            <a:r>
              <a:rPr lang="da-DK" dirty="0"/>
              <a:t>, Danmarks Nationalbank, </a:t>
            </a:r>
            <a:r>
              <a:rPr lang="da-DK" dirty="0" err="1"/>
              <a:t>Statistics</a:t>
            </a:r>
            <a:r>
              <a:rPr lang="da-DK" dirty="0"/>
              <a:t> Denmark and </a:t>
            </a:r>
            <a:r>
              <a:rPr lang="da-DK" dirty="0" err="1"/>
              <a:t>own</a:t>
            </a:r>
            <a:r>
              <a:rPr lang="da-DK" dirty="0"/>
              <a:t> </a:t>
            </a:r>
            <a:r>
              <a:rPr lang="da-DK" dirty="0" err="1"/>
              <a:t>calculations</a:t>
            </a:r>
            <a:r>
              <a:rPr lang="da-DK" dirty="0"/>
              <a:t>.</a:t>
            </a:r>
          </a:p>
        </p:txBody>
      </p:sp>
      <p:sp>
        <p:nvSpPr>
          <p:cNvPr id="7" name="Pladsholder til slidenummer 6">
            <a:extLst>
              <a:ext uri="{FF2B5EF4-FFF2-40B4-BE49-F238E27FC236}">
                <a16:creationId xmlns:a16="http://schemas.microsoft.com/office/drawing/2014/main" id="{4EC9D54F-9186-41CC-8A41-79115AAFF58E}"/>
              </a:ext>
            </a:extLst>
          </p:cNvPr>
          <p:cNvSpPr>
            <a:spLocks noGrp="1"/>
          </p:cNvSpPr>
          <p:nvPr>
            <p:ph type="sldNum" sz="quarter" idx="12"/>
          </p:nvPr>
        </p:nvSpPr>
        <p:spPr/>
        <p:txBody>
          <a:bodyPr/>
          <a:lstStyle/>
          <a:p>
            <a:fld id="{667EC89C-17A0-4E64-A6D2-B825673CEEDF}" type="slidenum">
              <a:rPr lang="da-DK" smtClean="0"/>
              <a:pPr/>
              <a:t>30</a:t>
            </a:fld>
            <a:endParaRPr lang="da-DK" dirty="0"/>
          </a:p>
        </p:txBody>
      </p:sp>
      <p:sp>
        <p:nvSpPr>
          <p:cNvPr id="9" name="Pladsholder til tekst 8">
            <a:extLst>
              <a:ext uri="{FF2B5EF4-FFF2-40B4-BE49-F238E27FC236}">
                <a16:creationId xmlns:a16="http://schemas.microsoft.com/office/drawing/2014/main" id="{016F1CEE-B680-452C-A702-BB0FC54CA066}"/>
              </a:ext>
            </a:extLst>
          </p:cNvPr>
          <p:cNvSpPr>
            <a:spLocks noGrp="1"/>
          </p:cNvSpPr>
          <p:nvPr>
            <p:ph type="body" sz="quarter" idx="21"/>
          </p:nvPr>
        </p:nvSpPr>
        <p:spPr>
          <a:xfrm>
            <a:off x="424800" y="5807678"/>
            <a:ext cx="5580000" cy="124212"/>
          </a:xfrm>
        </p:spPr>
        <p:txBody>
          <a:bodyPr/>
          <a:lstStyle/>
          <a:p>
            <a:r>
              <a:rPr lang="da-DK" dirty="0"/>
              <a:t>Note: ”Dyrtidsregulering” </a:t>
            </a:r>
            <a:r>
              <a:rPr lang="da-DK" dirty="0" err="1"/>
              <a:t>was</a:t>
            </a:r>
            <a:r>
              <a:rPr lang="da-DK" dirty="0"/>
              <a:t> a </a:t>
            </a:r>
            <a:r>
              <a:rPr lang="da-DK" dirty="0" err="1"/>
              <a:t>programme</a:t>
            </a:r>
            <a:r>
              <a:rPr lang="da-DK" dirty="0"/>
              <a:t> </a:t>
            </a:r>
            <a:r>
              <a:rPr lang="da-DK" dirty="0" err="1"/>
              <a:t>regulating</a:t>
            </a:r>
            <a:r>
              <a:rPr lang="da-DK" dirty="0"/>
              <a:t> </a:t>
            </a:r>
            <a:r>
              <a:rPr lang="da-DK" dirty="0" err="1"/>
              <a:t>wages</a:t>
            </a:r>
            <a:r>
              <a:rPr lang="da-DK" dirty="0"/>
              <a:t> and </a:t>
            </a:r>
            <a:r>
              <a:rPr lang="da-DK" dirty="0" err="1"/>
              <a:t>some</a:t>
            </a:r>
            <a:r>
              <a:rPr lang="da-DK" dirty="0"/>
              <a:t> public services </a:t>
            </a:r>
            <a:r>
              <a:rPr lang="da-DK" dirty="0" err="1"/>
              <a:t>automatically</a:t>
            </a:r>
            <a:r>
              <a:rPr lang="da-DK" dirty="0"/>
              <a:t> in </a:t>
            </a:r>
            <a:r>
              <a:rPr lang="da-DK" dirty="0" err="1"/>
              <a:t>accordance</a:t>
            </a:r>
            <a:r>
              <a:rPr lang="da-DK" dirty="0"/>
              <a:t> with inflation.</a:t>
            </a:r>
          </a:p>
        </p:txBody>
      </p:sp>
      <p:sp>
        <p:nvSpPr>
          <p:cNvPr id="10" name="Pladsholder til tekst 9">
            <a:extLst>
              <a:ext uri="{FF2B5EF4-FFF2-40B4-BE49-F238E27FC236}">
                <a16:creationId xmlns:a16="http://schemas.microsoft.com/office/drawing/2014/main" id="{2E3C67EC-D5BA-47AA-9FA8-ED407864445B}"/>
              </a:ext>
            </a:extLst>
          </p:cNvPr>
          <p:cNvSpPr>
            <a:spLocks noGrp="1"/>
          </p:cNvSpPr>
          <p:nvPr>
            <p:ph type="body" sz="quarter" idx="22"/>
          </p:nvPr>
        </p:nvSpPr>
        <p:spPr>
          <a:xfrm>
            <a:off x="424798" y="6065455"/>
            <a:ext cx="5580000" cy="133262"/>
          </a:xfrm>
        </p:spPr>
        <p:txBody>
          <a:bodyPr/>
          <a:lstStyle/>
          <a:p>
            <a:r>
              <a:rPr lang="da-DK" dirty="0"/>
              <a:t>Source: </a:t>
            </a:r>
            <a:r>
              <a:rPr lang="da-DK" dirty="0" err="1"/>
              <a:t>Macrobond</a:t>
            </a:r>
            <a:r>
              <a:rPr lang="da-DK" dirty="0"/>
              <a:t>, Danmarks Nationalbank, </a:t>
            </a:r>
            <a:r>
              <a:rPr lang="da-DK" dirty="0" err="1"/>
              <a:t>Statistics</a:t>
            </a:r>
            <a:r>
              <a:rPr lang="da-DK" dirty="0"/>
              <a:t> Denmark and </a:t>
            </a:r>
            <a:r>
              <a:rPr lang="da-DK" dirty="0" err="1"/>
              <a:t>own</a:t>
            </a:r>
            <a:r>
              <a:rPr lang="da-DK" dirty="0"/>
              <a:t> </a:t>
            </a:r>
            <a:r>
              <a:rPr lang="da-DK" dirty="0" err="1"/>
              <a:t>calculations</a:t>
            </a:r>
            <a:r>
              <a:rPr lang="da-DK" dirty="0"/>
              <a:t>.</a:t>
            </a:r>
          </a:p>
        </p:txBody>
      </p:sp>
      <p:pic>
        <p:nvPicPr>
          <p:cNvPr id="2" name="Billede 1">
            <a:extLst>
              <a:ext uri="{FF2B5EF4-FFF2-40B4-BE49-F238E27FC236}">
                <a16:creationId xmlns:a16="http://schemas.microsoft.com/office/drawing/2014/main" id="{F1D15932-A672-4CDA-81DE-555305411040}"/>
              </a:ext>
            </a:extLst>
          </p:cNvPr>
          <p:cNvPicPr>
            <a:picLocks noChangeAspect="1"/>
          </p:cNvPicPr>
          <p:nvPr/>
        </p:nvPicPr>
        <p:blipFill>
          <a:blip r:embed="rId4"/>
          <a:stretch>
            <a:fillRect/>
          </a:stretch>
        </p:blipFill>
        <p:spPr>
          <a:xfrm>
            <a:off x="397061" y="1764506"/>
            <a:ext cx="5580888" cy="4043172"/>
          </a:xfrm>
          <a:prstGeom prst="rect">
            <a:avLst/>
          </a:prstGeom>
        </p:spPr>
      </p:pic>
      <p:sp>
        <p:nvSpPr>
          <p:cNvPr id="17" name="Pladsholder til indhold 12">
            <a:extLst>
              <a:ext uri="{FF2B5EF4-FFF2-40B4-BE49-F238E27FC236}">
                <a16:creationId xmlns:a16="http://schemas.microsoft.com/office/drawing/2014/main" id="{96F8B9D8-7D18-49E6-B71A-2FC6D28FA8EE}"/>
              </a:ext>
            </a:extLst>
          </p:cNvPr>
          <p:cNvSpPr txBox="1">
            <a:spLocks/>
          </p:cNvSpPr>
          <p:nvPr/>
        </p:nvSpPr>
        <p:spPr>
          <a:xfrm>
            <a:off x="6238709" y="1354138"/>
            <a:ext cx="5580000" cy="490686"/>
          </a:xfrm>
          <a:prstGeom prst="rect">
            <a:avLst/>
          </a:prstGeom>
        </p:spPr>
        <p:txBody>
          <a:bodyPr vert="horz" lIns="0" tIns="0" rIns="0" bIns="0" rtlCol="0">
            <a:noAutofit/>
          </a:bodyPr>
          <a:lstStyle>
            <a:lvl1pPr marL="0" indent="0" algn="l" defTabSz="914400" rtl="0" eaLnBrk="1" latinLnBrk="0" hangingPunct="1">
              <a:lnSpc>
                <a:spcPct val="99000"/>
              </a:lnSpc>
              <a:spcBef>
                <a:spcPts val="2000"/>
              </a:spcBef>
              <a:buFont typeface="Arial" panose="020B0604020202020204" pitchFamily="34" charset="0"/>
              <a:buChar char="​"/>
              <a:defRPr sz="2200" kern="1200">
                <a:solidFill>
                  <a:schemeClr val="tx1"/>
                </a:solidFill>
                <a:latin typeface="+mn-lt"/>
                <a:ea typeface="+mn-ea"/>
                <a:cs typeface="+mn-cs"/>
              </a:defRPr>
            </a:lvl1pPr>
            <a:lvl2pPr marL="230400" indent="-230400" algn="l" defTabSz="914400" rtl="0" eaLnBrk="1" latinLnBrk="0" hangingPunct="1">
              <a:lnSpc>
                <a:spcPct val="99000"/>
              </a:lnSpc>
              <a:spcBef>
                <a:spcPts val="2000"/>
              </a:spcBef>
              <a:buFont typeface="Arial" panose="020B0604020202020204" pitchFamily="34" charset="0"/>
              <a:buChar char="•"/>
              <a:defRPr sz="2200" kern="1200">
                <a:solidFill>
                  <a:schemeClr val="tx1"/>
                </a:solidFill>
                <a:latin typeface="+mn-lt"/>
                <a:ea typeface="+mn-ea"/>
                <a:cs typeface="+mn-cs"/>
              </a:defRPr>
            </a:lvl2pPr>
            <a:lvl3pPr marL="540000" indent="-180000" algn="l" defTabSz="914400" rtl="0" eaLnBrk="1" latinLnBrk="0" hangingPunct="1">
              <a:lnSpc>
                <a:spcPct val="99000"/>
              </a:lnSpc>
              <a:spcBef>
                <a:spcPts val="500"/>
              </a:spcBef>
              <a:buFont typeface="Arial" panose="020B0604020202020204" pitchFamily="34" charset="0"/>
              <a:buChar char="•"/>
              <a:defRPr sz="1800" kern="1200">
                <a:solidFill>
                  <a:schemeClr val="tx1"/>
                </a:solidFill>
                <a:latin typeface="+mn-lt"/>
                <a:ea typeface="+mn-ea"/>
                <a:cs typeface="+mn-cs"/>
              </a:defRPr>
            </a:lvl3pPr>
            <a:lvl4pPr marL="900000" indent="-180000" algn="l" defTabSz="914400" rtl="0" eaLnBrk="1" latinLnBrk="0" hangingPunct="1">
              <a:lnSpc>
                <a:spcPct val="99000"/>
              </a:lnSpc>
              <a:spcBef>
                <a:spcPts val="500"/>
              </a:spcBef>
              <a:buFont typeface="Arial" panose="020B0604020202020204" pitchFamily="34" charset="0"/>
              <a:buChar char="•"/>
              <a:defRPr sz="1500" kern="1200">
                <a:solidFill>
                  <a:schemeClr val="tx1"/>
                </a:solidFill>
                <a:latin typeface="+mn-lt"/>
                <a:ea typeface="+mn-ea"/>
                <a:cs typeface="+mn-cs"/>
              </a:defRPr>
            </a:lvl4pPr>
            <a:lvl5pPr marL="1260000" indent="-180000" algn="l" defTabSz="914400" rtl="0" eaLnBrk="1" latinLnBrk="0" hangingPunct="1">
              <a:lnSpc>
                <a:spcPct val="99000"/>
              </a:lnSpc>
              <a:spcBef>
                <a:spcPts val="500"/>
              </a:spcBef>
              <a:buFont typeface="Arial" panose="020B0604020202020204" pitchFamily="34" charset="0"/>
              <a:buChar char="•"/>
              <a:defRPr sz="1200" kern="1200">
                <a:solidFill>
                  <a:schemeClr val="tx1"/>
                </a:solidFill>
                <a:latin typeface="+mn-lt"/>
                <a:ea typeface="+mn-ea"/>
                <a:cs typeface="+mn-cs"/>
              </a:defRPr>
            </a:lvl5pPr>
            <a:lvl6pPr marL="1620000" indent="-180000" algn="l" defTabSz="914400" rtl="0" eaLnBrk="1" latinLnBrk="0" hangingPunct="1">
              <a:lnSpc>
                <a:spcPct val="99000"/>
              </a:lnSpc>
              <a:spcBef>
                <a:spcPts val="500"/>
              </a:spcBef>
              <a:buFont typeface="Arial" panose="020B0604020202020204" pitchFamily="34" charset="0"/>
              <a:buChar char="•"/>
              <a:defRPr sz="1000" kern="1200" baseline="0">
                <a:solidFill>
                  <a:schemeClr val="tx1"/>
                </a:solidFill>
                <a:latin typeface="+mn-lt"/>
                <a:ea typeface="+mn-ea"/>
                <a:cs typeface="+mn-cs"/>
              </a:defRPr>
            </a:lvl6pPr>
            <a:lvl7pPr marL="1620000" indent="-180000" algn="l" defTabSz="914400" rtl="0" eaLnBrk="1" latinLnBrk="0" hangingPunct="1">
              <a:lnSpc>
                <a:spcPct val="99000"/>
              </a:lnSpc>
              <a:spcBef>
                <a:spcPts val="500"/>
              </a:spcBef>
              <a:buFont typeface="Arial" panose="020B0604020202020204" pitchFamily="34" charset="0"/>
              <a:buChar char="•"/>
              <a:defRPr sz="1000" kern="1200">
                <a:solidFill>
                  <a:schemeClr val="tx1"/>
                </a:solidFill>
                <a:latin typeface="+mn-lt"/>
                <a:ea typeface="+mn-ea"/>
                <a:cs typeface="+mn-cs"/>
              </a:defRPr>
            </a:lvl7pPr>
            <a:lvl8pPr marL="1620000" indent="-180000" algn="l" defTabSz="914400" rtl="0" eaLnBrk="1" latinLnBrk="0" hangingPunct="1">
              <a:lnSpc>
                <a:spcPct val="99000"/>
              </a:lnSpc>
              <a:spcBef>
                <a:spcPts val="500"/>
              </a:spcBef>
              <a:buFont typeface="Arial" panose="020B0604020202020204" pitchFamily="34" charset="0"/>
              <a:buChar char="•"/>
              <a:defRPr sz="1000" kern="1200">
                <a:solidFill>
                  <a:schemeClr val="tx1"/>
                </a:solidFill>
                <a:latin typeface="+mn-lt"/>
                <a:ea typeface="+mn-ea"/>
                <a:cs typeface="+mn-cs"/>
              </a:defRPr>
            </a:lvl8pPr>
            <a:lvl9pPr marL="1620000" indent="-180000" algn="l" defTabSz="914400" rtl="0" eaLnBrk="1" latinLnBrk="0" hangingPunct="1">
              <a:lnSpc>
                <a:spcPct val="99000"/>
              </a:lnSpc>
              <a:spcBef>
                <a:spcPts val="500"/>
              </a:spcBef>
              <a:buFont typeface="Arial" panose="020B0604020202020204" pitchFamily="34" charset="0"/>
              <a:buChar char="•"/>
              <a:defRPr sz="1000" kern="1200">
                <a:solidFill>
                  <a:schemeClr val="tx1"/>
                </a:solidFill>
                <a:latin typeface="+mn-lt"/>
                <a:ea typeface="+mn-ea"/>
                <a:cs typeface="+mn-cs"/>
              </a:defRPr>
            </a:lvl9pPr>
          </a:lstStyle>
          <a:p>
            <a:r>
              <a:rPr lang="da-DK" sz="1400" b="1" dirty="0" err="1"/>
              <a:t>Wages</a:t>
            </a:r>
            <a:r>
              <a:rPr lang="da-DK" sz="1400" b="1" dirty="0"/>
              <a:t> </a:t>
            </a:r>
            <a:r>
              <a:rPr lang="da-DK" sz="1400" b="1" dirty="0" err="1"/>
              <a:t>react</a:t>
            </a:r>
            <a:r>
              <a:rPr lang="da-DK" sz="1400" b="1" dirty="0"/>
              <a:t> </a:t>
            </a:r>
            <a:r>
              <a:rPr lang="da-DK" sz="1400" b="1" dirty="0" err="1"/>
              <a:t>stronger</a:t>
            </a:r>
            <a:r>
              <a:rPr lang="da-DK" sz="1400" b="1" dirty="0"/>
              <a:t> to </a:t>
            </a:r>
            <a:r>
              <a:rPr lang="da-DK" sz="1400" b="1" dirty="0" err="1"/>
              <a:t>rising</a:t>
            </a:r>
            <a:r>
              <a:rPr lang="da-DK" sz="1400" b="1" dirty="0"/>
              <a:t> </a:t>
            </a:r>
            <a:r>
              <a:rPr lang="da-DK" sz="1400" b="1" dirty="0" err="1"/>
              <a:t>prices</a:t>
            </a:r>
            <a:r>
              <a:rPr lang="da-DK" sz="1400" b="1" dirty="0"/>
              <a:t> </a:t>
            </a:r>
            <a:r>
              <a:rPr lang="da-DK" sz="1400" b="1" dirty="0" err="1"/>
              <a:t>when</a:t>
            </a:r>
            <a:r>
              <a:rPr lang="da-DK" sz="1400" b="1" dirty="0"/>
              <a:t> inflation is high</a:t>
            </a:r>
          </a:p>
        </p:txBody>
      </p:sp>
    </p:spTree>
    <p:extLst>
      <p:ext uri="{BB962C8B-B14F-4D97-AF65-F5344CB8AC3E}">
        <p14:creationId xmlns:p14="http://schemas.microsoft.com/office/powerpoint/2010/main" val="42273980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BFBB07-34F8-4D3C-9A50-C57CBCB35173}"/>
              </a:ext>
            </a:extLst>
          </p:cNvPr>
          <p:cNvSpPr>
            <a:spLocks noGrp="1"/>
          </p:cNvSpPr>
          <p:nvPr>
            <p:ph type="title"/>
          </p:nvPr>
        </p:nvSpPr>
        <p:spPr/>
        <p:txBody>
          <a:bodyPr/>
          <a:lstStyle/>
          <a:p>
            <a:r>
              <a:rPr lang="da-DK" dirty="0" err="1"/>
              <a:t>Conclusion</a:t>
            </a:r>
            <a:endParaRPr lang="da-DK" dirty="0"/>
          </a:p>
        </p:txBody>
      </p:sp>
      <p:sp>
        <p:nvSpPr>
          <p:cNvPr id="3" name="Pladsholder til tekst 2">
            <a:extLst>
              <a:ext uri="{FF2B5EF4-FFF2-40B4-BE49-F238E27FC236}">
                <a16:creationId xmlns:a16="http://schemas.microsoft.com/office/drawing/2014/main" id="{932E77AA-709B-4A3E-B25E-BA9E757F6D7E}"/>
              </a:ext>
            </a:extLst>
          </p:cNvPr>
          <p:cNvSpPr>
            <a:spLocks noGrp="1"/>
          </p:cNvSpPr>
          <p:nvPr>
            <p:ph type="body" sz="quarter" idx="23"/>
          </p:nvPr>
        </p:nvSpPr>
        <p:spPr>
          <a:xfrm>
            <a:off x="440163" y="1246260"/>
            <a:ext cx="5454382" cy="1788418"/>
          </a:xfrm>
        </p:spPr>
        <p:txBody>
          <a:bodyPr/>
          <a:lstStyle/>
          <a:p>
            <a:r>
              <a:rPr lang="da-DK" sz="1600" b="1" dirty="0"/>
              <a:t>1) </a:t>
            </a:r>
            <a:r>
              <a:rPr lang="da-DK" sz="1600" b="1" dirty="0" err="1"/>
              <a:t>There</a:t>
            </a:r>
            <a:r>
              <a:rPr lang="da-DK" sz="1600" b="1" dirty="0"/>
              <a:t> </a:t>
            </a:r>
            <a:r>
              <a:rPr lang="da-DK" sz="1600" b="1" dirty="0" err="1"/>
              <a:t>are</a:t>
            </a:r>
            <a:r>
              <a:rPr lang="da-DK" sz="1600" b="1" dirty="0"/>
              <a:t> </a:t>
            </a:r>
            <a:r>
              <a:rPr lang="da-DK" sz="1600" b="1" dirty="0" err="1"/>
              <a:t>significant</a:t>
            </a:r>
            <a:r>
              <a:rPr lang="da-DK" sz="1600" b="1" dirty="0"/>
              <a:t> differences </a:t>
            </a:r>
            <a:r>
              <a:rPr lang="da-DK" sz="1600" b="1" dirty="0" err="1"/>
              <a:t>between</a:t>
            </a:r>
            <a:r>
              <a:rPr lang="da-DK" sz="1600" b="1" dirty="0"/>
              <a:t> inflation in the US, the euro </a:t>
            </a:r>
            <a:r>
              <a:rPr lang="da-DK" sz="1600" b="1" dirty="0" err="1"/>
              <a:t>area</a:t>
            </a:r>
            <a:r>
              <a:rPr lang="da-DK" sz="1600" b="1" dirty="0"/>
              <a:t> and Denmark </a:t>
            </a:r>
          </a:p>
          <a:p>
            <a:r>
              <a:rPr lang="da-DK" sz="1400" dirty="0"/>
              <a:t>Services is the dominant factor in US inflation </a:t>
            </a:r>
          </a:p>
          <a:p>
            <a:r>
              <a:rPr lang="da-DK" sz="1400" dirty="0"/>
              <a:t>Energy is the most </a:t>
            </a:r>
            <a:r>
              <a:rPr lang="da-DK" sz="1400" dirty="0" err="1"/>
              <a:t>important</a:t>
            </a:r>
            <a:r>
              <a:rPr lang="da-DK" sz="1400" dirty="0"/>
              <a:t> factor in the euro </a:t>
            </a:r>
            <a:r>
              <a:rPr lang="da-DK" sz="1400" dirty="0" err="1"/>
              <a:t>area</a:t>
            </a:r>
            <a:r>
              <a:rPr lang="da-DK" sz="1400" dirty="0"/>
              <a:t> and Denmark but food </a:t>
            </a:r>
            <a:r>
              <a:rPr lang="da-DK" sz="1400" dirty="0" err="1"/>
              <a:t>prices</a:t>
            </a:r>
            <a:r>
              <a:rPr lang="da-DK" sz="1400" dirty="0"/>
              <a:t> </a:t>
            </a:r>
            <a:r>
              <a:rPr lang="da-DK" sz="1400" dirty="0" err="1"/>
              <a:t>are</a:t>
            </a:r>
            <a:r>
              <a:rPr lang="da-DK" sz="1400" dirty="0"/>
              <a:t> </a:t>
            </a:r>
            <a:r>
              <a:rPr lang="da-DK" sz="1400" dirty="0" err="1"/>
              <a:t>also</a:t>
            </a:r>
            <a:r>
              <a:rPr lang="da-DK" sz="1400" dirty="0"/>
              <a:t> </a:t>
            </a:r>
            <a:r>
              <a:rPr lang="da-DK" sz="1400" dirty="0" err="1"/>
              <a:t>important</a:t>
            </a:r>
            <a:endParaRPr lang="da-DK" sz="1400" dirty="0"/>
          </a:p>
        </p:txBody>
      </p:sp>
      <p:sp>
        <p:nvSpPr>
          <p:cNvPr id="5" name="Pladsholder til tekst 4">
            <a:extLst>
              <a:ext uri="{FF2B5EF4-FFF2-40B4-BE49-F238E27FC236}">
                <a16:creationId xmlns:a16="http://schemas.microsoft.com/office/drawing/2014/main" id="{3F806739-3922-4903-9830-AB9738CBCF95}"/>
              </a:ext>
            </a:extLst>
          </p:cNvPr>
          <p:cNvSpPr>
            <a:spLocks noGrp="1"/>
          </p:cNvSpPr>
          <p:nvPr>
            <p:ph type="body" sz="quarter" idx="29"/>
          </p:nvPr>
        </p:nvSpPr>
        <p:spPr>
          <a:xfrm>
            <a:off x="434981" y="3090636"/>
            <a:ext cx="5454382" cy="1765838"/>
          </a:xfrm>
        </p:spPr>
        <p:txBody>
          <a:bodyPr/>
          <a:lstStyle/>
          <a:p>
            <a:r>
              <a:rPr lang="da-DK" sz="1600" b="1" dirty="0"/>
              <a:t>3) </a:t>
            </a:r>
            <a:r>
              <a:rPr lang="da-DK" sz="1600" b="1" dirty="0" err="1"/>
              <a:t>Where</a:t>
            </a:r>
            <a:r>
              <a:rPr lang="da-DK" sz="1600" b="1" dirty="0"/>
              <a:t> </a:t>
            </a:r>
            <a:r>
              <a:rPr lang="da-DK" sz="1600" b="1" dirty="0" err="1"/>
              <a:t>are</a:t>
            </a:r>
            <a:r>
              <a:rPr lang="da-DK" sz="1600" b="1" dirty="0"/>
              <a:t> </a:t>
            </a:r>
            <a:r>
              <a:rPr lang="da-DK" sz="1600" b="1" dirty="0" err="1"/>
              <a:t>we</a:t>
            </a:r>
            <a:r>
              <a:rPr lang="da-DK" sz="1600" b="1" dirty="0"/>
              <a:t> </a:t>
            </a:r>
            <a:r>
              <a:rPr lang="da-DK" sz="1600" b="1" dirty="0" err="1"/>
              <a:t>heading</a:t>
            </a:r>
            <a:r>
              <a:rPr lang="da-DK" sz="1600" b="1" dirty="0"/>
              <a:t>?</a:t>
            </a:r>
          </a:p>
          <a:p>
            <a:r>
              <a:rPr lang="da-DK" sz="1400" dirty="0" err="1"/>
              <a:t>Weaker</a:t>
            </a:r>
            <a:r>
              <a:rPr lang="da-DK" sz="1400" dirty="0"/>
              <a:t> global </a:t>
            </a:r>
            <a:r>
              <a:rPr lang="da-DK" sz="1400" dirty="0" err="1"/>
              <a:t>growth</a:t>
            </a:r>
            <a:r>
              <a:rPr lang="da-DK" sz="1400" dirty="0"/>
              <a:t>, </a:t>
            </a:r>
            <a:r>
              <a:rPr lang="da-DK" sz="1400" dirty="0" err="1"/>
              <a:t>tighter</a:t>
            </a:r>
            <a:r>
              <a:rPr lang="da-DK" sz="1400" dirty="0"/>
              <a:t> </a:t>
            </a:r>
            <a:r>
              <a:rPr lang="da-DK" sz="1400" dirty="0" err="1"/>
              <a:t>monetary</a:t>
            </a:r>
            <a:r>
              <a:rPr lang="da-DK" sz="1400" dirty="0"/>
              <a:t> policy, </a:t>
            </a:r>
            <a:r>
              <a:rPr lang="da-DK" sz="1400" dirty="0" err="1"/>
              <a:t>improving</a:t>
            </a:r>
            <a:r>
              <a:rPr lang="da-DK" sz="1400" dirty="0"/>
              <a:t> </a:t>
            </a:r>
            <a:r>
              <a:rPr lang="da-DK" sz="1400" dirty="0" err="1"/>
              <a:t>conditions</a:t>
            </a:r>
            <a:r>
              <a:rPr lang="da-DK" sz="1400" dirty="0"/>
              <a:t> for global </a:t>
            </a:r>
            <a:r>
              <a:rPr lang="da-DK" sz="1400" dirty="0" err="1"/>
              <a:t>goods</a:t>
            </a:r>
            <a:r>
              <a:rPr lang="da-DK" sz="1400" dirty="0"/>
              <a:t> </a:t>
            </a:r>
            <a:r>
              <a:rPr lang="da-DK" sz="1400" dirty="0" err="1"/>
              <a:t>supply</a:t>
            </a:r>
            <a:r>
              <a:rPr lang="da-DK" sz="1400" dirty="0"/>
              <a:t> and </a:t>
            </a:r>
            <a:r>
              <a:rPr lang="da-DK" sz="1400" dirty="0" err="1"/>
              <a:t>well-anchored</a:t>
            </a:r>
            <a:r>
              <a:rPr lang="da-DK" sz="1400" dirty="0"/>
              <a:t> inflation </a:t>
            </a:r>
            <a:r>
              <a:rPr lang="da-DK" sz="1400" dirty="0" err="1"/>
              <a:t>expectations</a:t>
            </a:r>
            <a:r>
              <a:rPr lang="da-DK" sz="1400" dirty="0"/>
              <a:t> suggest inflation </a:t>
            </a:r>
            <a:r>
              <a:rPr lang="da-DK" sz="1400" dirty="0" err="1"/>
              <a:t>will</a:t>
            </a:r>
            <a:r>
              <a:rPr lang="da-DK" sz="1400" dirty="0"/>
              <a:t> head </a:t>
            </a:r>
            <a:r>
              <a:rPr lang="da-DK" sz="1400" dirty="0" err="1"/>
              <a:t>lower</a:t>
            </a:r>
            <a:r>
              <a:rPr lang="da-DK" sz="1400" dirty="0"/>
              <a:t> in coming </a:t>
            </a:r>
            <a:r>
              <a:rPr lang="da-DK" sz="1400" dirty="0" err="1"/>
              <a:t>years</a:t>
            </a:r>
            <a:r>
              <a:rPr lang="da-DK" sz="1400" dirty="0"/>
              <a:t>. </a:t>
            </a:r>
          </a:p>
          <a:p>
            <a:endParaRPr lang="da-DK" sz="1400" dirty="0"/>
          </a:p>
        </p:txBody>
      </p:sp>
      <p:sp>
        <p:nvSpPr>
          <p:cNvPr id="6" name="Pladsholder til dato 5">
            <a:extLst>
              <a:ext uri="{FF2B5EF4-FFF2-40B4-BE49-F238E27FC236}">
                <a16:creationId xmlns:a16="http://schemas.microsoft.com/office/drawing/2014/main" id="{F3134F80-CDAC-49FA-A406-271DC498D61B}"/>
              </a:ext>
            </a:extLst>
          </p:cNvPr>
          <p:cNvSpPr>
            <a:spLocks noGrp="1"/>
          </p:cNvSpPr>
          <p:nvPr>
            <p:ph type="dt" sz="half" idx="10"/>
          </p:nvPr>
        </p:nvSpPr>
        <p:spPr/>
        <p:txBody>
          <a:bodyPr/>
          <a:lstStyle/>
          <a:p>
            <a:fld id="{FA2A008A-728F-4068-B634-1D35736D4FAE}" type="datetime2">
              <a:rPr lang="da-DK" smtClean="0"/>
              <a:t>1. november 2022</a:t>
            </a:fld>
            <a:endParaRPr lang="da-DK" dirty="0"/>
          </a:p>
        </p:txBody>
      </p:sp>
      <p:sp>
        <p:nvSpPr>
          <p:cNvPr id="7" name="Pladsholder til slidenummer 6">
            <a:extLst>
              <a:ext uri="{FF2B5EF4-FFF2-40B4-BE49-F238E27FC236}">
                <a16:creationId xmlns:a16="http://schemas.microsoft.com/office/drawing/2014/main" id="{08779E6E-BEC2-4350-9742-D11AABE44B2C}"/>
              </a:ext>
            </a:extLst>
          </p:cNvPr>
          <p:cNvSpPr>
            <a:spLocks noGrp="1"/>
          </p:cNvSpPr>
          <p:nvPr>
            <p:ph type="sldNum" sz="quarter" idx="12"/>
          </p:nvPr>
        </p:nvSpPr>
        <p:spPr/>
        <p:txBody>
          <a:bodyPr/>
          <a:lstStyle/>
          <a:p>
            <a:fld id="{667EC89C-17A0-4E64-A6D2-B825673CEEDF}" type="slidenum">
              <a:rPr lang="da-DK" smtClean="0"/>
              <a:pPr/>
              <a:t>31</a:t>
            </a:fld>
            <a:endParaRPr lang="da-DK" dirty="0"/>
          </a:p>
        </p:txBody>
      </p:sp>
      <p:sp>
        <p:nvSpPr>
          <p:cNvPr id="8" name="Pladsholder til tekst 2">
            <a:extLst>
              <a:ext uri="{FF2B5EF4-FFF2-40B4-BE49-F238E27FC236}">
                <a16:creationId xmlns:a16="http://schemas.microsoft.com/office/drawing/2014/main" id="{7D93BEA5-6030-4886-8358-43DD8FFC916F}"/>
              </a:ext>
            </a:extLst>
          </p:cNvPr>
          <p:cNvSpPr txBox="1">
            <a:spLocks/>
          </p:cNvSpPr>
          <p:nvPr/>
        </p:nvSpPr>
        <p:spPr>
          <a:xfrm>
            <a:off x="6191552" y="1267867"/>
            <a:ext cx="5454382" cy="1716059"/>
          </a:xfrm>
          <a:prstGeom prst="roundRect">
            <a:avLst>
              <a:gd name="adj" fmla="val 0"/>
            </a:avLst>
          </a:prstGeom>
          <a:solidFill>
            <a:schemeClr val="bg2"/>
          </a:solidFill>
        </p:spPr>
        <p:txBody>
          <a:bodyPr vert="horz" lIns="126000" tIns="126000" rIns="126000" bIns="126000" rtlCol="0">
            <a:noAutofit/>
          </a:bodyPr>
          <a:lstStyle>
            <a:lvl1pPr marL="0" indent="0" algn="l" defTabSz="914400" rtl="0" eaLnBrk="1" latinLnBrk="0" hangingPunct="1">
              <a:lnSpc>
                <a:spcPct val="99000"/>
              </a:lnSpc>
              <a:spcBef>
                <a:spcPts val="2000"/>
              </a:spcBef>
              <a:buFont typeface="Arial" panose="020B0604020202020204" pitchFamily="34" charset="0"/>
              <a:buChar char="​"/>
              <a:defRPr sz="1800" kern="1200">
                <a:solidFill>
                  <a:schemeClr val="bg1"/>
                </a:solidFill>
                <a:latin typeface="+mn-lt"/>
                <a:ea typeface="+mn-ea"/>
                <a:cs typeface="+mn-cs"/>
              </a:defRPr>
            </a:lvl1pPr>
            <a:lvl2pPr marL="230400" indent="-230400" algn="l" defTabSz="914400" rtl="0" eaLnBrk="1" latinLnBrk="0" hangingPunct="1">
              <a:lnSpc>
                <a:spcPct val="99000"/>
              </a:lnSpc>
              <a:spcBef>
                <a:spcPts val="1600"/>
              </a:spcBef>
              <a:buFont typeface="Arial" panose="020B0604020202020204" pitchFamily="34" charset="0"/>
              <a:buChar char="•"/>
              <a:defRPr sz="1800" kern="1200">
                <a:solidFill>
                  <a:schemeClr val="bg1"/>
                </a:solidFill>
                <a:latin typeface="+mn-lt"/>
                <a:ea typeface="+mn-ea"/>
                <a:cs typeface="+mn-cs"/>
              </a:defRPr>
            </a:lvl2pPr>
            <a:lvl3pPr marL="540000" indent="-180000" algn="l" defTabSz="914400" rtl="0" eaLnBrk="1" latinLnBrk="0" hangingPunct="1">
              <a:lnSpc>
                <a:spcPct val="99000"/>
              </a:lnSpc>
              <a:spcBef>
                <a:spcPts val="500"/>
              </a:spcBef>
              <a:buFont typeface="Arial" panose="020B0604020202020204" pitchFamily="34" charset="0"/>
              <a:buChar char="•"/>
              <a:defRPr sz="1500" kern="1200">
                <a:solidFill>
                  <a:schemeClr val="bg1"/>
                </a:solidFill>
                <a:latin typeface="+mn-lt"/>
                <a:ea typeface="+mn-ea"/>
                <a:cs typeface="+mn-cs"/>
              </a:defRPr>
            </a:lvl3pPr>
            <a:lvl4pPr marL="720000" indent="-180000" algn="l" defTabSz="914400" rtl="0" eaLnBrk="1" latinLnBrk="0" hangingPunct="1">
              <a:lnSpc>
                <a:spcPct val="99000"/>
              </a:lnSpc>
              <a:spcBef>
                <a:spcPts val="500"/>
              </a:spcBef>
              <a:buFont typeface="Arial" panose="020B0604020202020204" pitchFamily="34" charset="0"/>
              <a:buChar char="•"/>
              <a:defRPr sz="1200" kern="1200">
                <a:solidFill>
                  <a:schemeClr val="bg1"/>
                </a:solidFill>
                <a:latin typeface="+mn-lt"/>
                <a:ea typeface="+mn-ea"/>
                <a:cs typeface="+mn-cs"/>
              </a:defRPr>
            </a:lvl4pPr>
            <a:lvl5pPr marL="900000" indent="-180000" algn="l" defTabSz="914400" rtl="0" eaLnBrk="1" latinLnBrk="0" hangingPunct="1">
              <a:lnSpc>
                <a:spcPct val="99000"/>
              </a:lnSpc>
              <a:spcBef>
                <a:spcPts val="500"/>
              </a:spcBef>
              <a:buFont typeface="Arial" panose="020B0604020202020204" pitchFamily="34" charset="0"/>
              <a:buChar char="•"/>
              <a:defRPr sz="1000" kern="1200">
                <a:solidFill>
                  <a:schemeClr val="bg1"/>
                </a:solidFill>
                <a:latin typeface="+mn-lt"/>
                <a:ea typeface="+mn-ea"/>
                <a:cs typeface="+mn-cs"/>
              </a:defRPr>
            </a:lvl5pPr>
            <a:lvl6pPr marL="900000" indent="-180000" algn="l" defTabSz="914400" rtl="0" eaLnBrk="1" latinLnBrk="0" hangingPunct="1">
              <a:lnSpc>
                <a:spcPct val="99000"/>
              </a:lnSpc>
              <a:spcBef>
                <a:spcPts val="500"/>
              </a:spcBef>
              <a:buFont typeface="Arial" panose="020B0604020202020204" pitchFamily="34" charset="0"/>
              <a:buChar char="•"/>
              <a:defRPr sz="1000" kern="1200" baseline="0">
                <a:solidFill>
                  <a:schemeClr val="bg1"/>
                </a:solidFill>
                <a:latin typeface="+mn-lt"/>
                <a:ea typeface="+mn-ea"/>
                <a:cs typeface="+mn-cs"/>
              </a:defRPr>
            </a:lvl6pPr>
            <a:lvl7pPr marL="900000" indent="-180000" algn="l" defTabSz="914400" rtl="0" eaLnBrk="1" latinLnBrk="0" hangingPunct="1">
              <a:lnSpc>
                <a:spcPct val="99000"/>
              </a:lnSpc>
              <a:spcBef>
                <a:spcPts val="500"/>
              </a:spcBef>
              <a:buFont typeface="Arial" panose="020B0604020202020204" pitchFamily="34" charset="0"/>
              <a:buChar char="•"/>
              <a:defRPr sz="1000" kern="1200">
                <a:solidFill>
                  <a:schemeClr val="bg1"/>
                </a:solidFill>
                <a:latin typeface="+mn-lt"/>
                <a:ea typeface="+mn-ea"/>
                <a:cs typeface="+mn-cs"/>
              </a:defRPr>
            </a:lvl7pPr>
            <a:lvl8pPr marL="900000" indent="-180000" algn="l" defTabSz="914400" rtl="0" eaLnBrk="1" latinLnBrk="0" hangingPunct="1">
              <a:lnSpc>
                <a:spcPct val="99000"/>
              </a:lnSpc>
              <a:spcBef>
                <a:spcPts val="500"/>
              </a:spcBef>
              <a:buFont typeface="Arial" panose="020B0604020202020204" pitchFamily="34" charset="0"/>
              <a:buChar char="•"/>
              <a:defRPr sz="1000" kern="1200">
                <a:solidFill>
                  <a:schemeClr val="bg1"/>
                </a:solidFill>
                <a:latin typeface="+mn-lt"/>
                <a:ea typeface="+mn-ea"/>
                <a:cs typeface="+mn-cs"/>
              </a:defRPr>
            </a:lvl8pPr>
            <a:lvl9pPr marL="900000" indent="-180000" algn="l" defTabSz="914400" rtl="0" eaLnBrk="1" latinLnBrk="0" hangingPunct="1">
              <a:lnSpc>
                <a:spcPct val="99000"/>
              </a:lnSpc>
              <a:spcBef>
                <a:spcPts val="500"/>
              </a:spcBef>
              <a:buFont typeface="Arial" panose="020B0604020202020204" pitchFamily="34" charset="0"/>
              <a:buChar char="•"/>
              <a:defRPr sz="1000" kern="1200">
                <a:solidFill>
                  <a:schemeClr val="bg1"/>
                </a:solidFill>
                <a:latin typeface="+mn-lt"/>
                <a:ea typeface="+mn-ea"/>
                <a:cs typeface="+mn-cs"/>
              </a:defRPr>
            </a:lvl9pPr>
          </a:lstStyle>
          <a:p>
            <a:r>
              <a:rPr lang="da-DK" sz="1600" b="1" dirty="0"/>
              <a:t>2) </a:t>
            </a:r>
            <a:r>
              <a:rPr lang="da-DK" sz="1600" b="1" dirty="0" err="1"/>
              <a:t>Why</a:t>
            </a:r>
            <a:r>
              <a:rPr lang="da-DK" sz="1600" b="1" dirty="0"/>
              <a:t> </a:t>
            </a:r>
            <a:r>
              <a:rPr lang="da-DK" sz="1600" b="1" dirty="0" err="1"/>
              <a:t>are</a:t>
            </a:r>
            <a:r>
              <a:rPr lang="da-DK" sz="1600" b="1" dirty="0"/>
              <a:t> </a:t>
            </a:r>
            <a:r>
              <a:rPr lang="da-DK" sz="1600" b="1" dirty="0" err="1"/>
              <a:t>we</a:t>
            </a:r>
            <a:r>
              <a:rPr lang="da-DK" sz="1600" b="1" dirty="0"/>
              <a:t> </a:t>
            </a:r>
            <a:r>
              <a:rPr lang="da-DK" sz="1600" b="1" dirty="0" err="1"/>
              <a:t>here</a:t>
            </a:r>
            <a:r>
              <a:rPr lang="da-DK" sz="1600" b="1" dirty="0"/>
              <a:t>? </a:t>
            </a:r>
          </a:p>
          <a:p>
            <a:r>
              <a:rPr lang="da-DK" sz="1400" dirty="0"/>
              <a:t>The nature of the </a:t>
            </a:r>
            <a:r>
              <a:rPr lang="da-DK" sz="1400" dirty="0" err="1"/>
              <a:t>crisis</a:t>
            </a:r>
            <a:r>
              <a:rPr lang="da-DK" sz="1400" dirty="0"/>
              <a:t>, the US </a:t>
            </a:r>
            <a:r>
              <a:rPr lang="da-DK" sz="1400" dirty="0" err="1"/>
              <a:t>fiscal</a:t>
            </a:r>
            <a:r>
              <a:rPr lang="da-DK" sz="1400" dirty="0"/>
              <a:t> boost, </a:t>
            </a:r>
            <a:r>
              <a:rPr lang="da-DK" sz="1400" dirty="0" err="1"/>
              <a:t>supply</a:t>
            </a:r>
            <a:r>
              <a:rPr lang="da-DK" sz="1400" dirty="0"/>
              <a:t> </a:t>
            </a:r>
            <a:r>
              <a:rPr lang="da-DK" sz="1400" dirty="0" err="1"/>
              <a:t>disruptions</a:t>
            </a:r>
            <a:r>
              <a:rPr lang="da-DK" sz="1400" dirty="0"/>
              <a:t> and the </a:t>
            </a:r>
            <a:r>
              <a:rPr lang="da-DK" sz="1400" dirty="0" err="1"/>
              <a:t>energy</a:t>
            </a:r>
            <a:r>
              <a:rPr lang="da-DK" sz="1400" dirty="0"/>
              <a:t> </a:t>
            </a:r>
            <a:r>
              <a:rPr lang="da-DK" sz="1400" dirty="0" err="1"/>
              <a:t>shock</a:t>
            </a:r>
            <a:r>
              <a:rPr lang="da-DK" sz="1400" dirty="0"/>
              <a:t> </a:t>
            </a:r>
            <a:r>
              <a:rPr lang="da-DK" sz="1400" dirty="0" err="1"/>
              <a:t>are</a:t>
            </a:r>
            <a:r>
              <a:rPr lang="da-DK" sz="1400" dirty="0"/>
              <a:t> </a:t>
            </a:r>
            <a:r>
              <a:rPr lang="da-DK" sz="1400" dirty="0" err="1"/>
              <a:t>key</a:t>
            </a:r>
            <a:r>
              <a:rPr lang="da-DK" sz="1400" dirty="0"/>
              <a:t> drivers. </a:t>
            </a:r>
          </a:p>
          <a:p>
            <a:r>
              <a:rPr lang="da-DK" sz="1400" dirty="0" err="1"/>
              <a:t>Currently</a:t>
            </a:r>
            <a:r>
              <a:rPr lang="da-DK" sz="1400" dirty="0"/>
              <a:t>, </a:t>
            </a:r>
            <a:r>
              <a:rPr lang="da-DK" sz="1400" dirty="0" err="1"/>
              <a:t>supply</a:t>
            </a:r>
            <a:r>
              <a:rPr lang="da-DK" sz="1400" dirty="0"/>
              <a:t> </a:t>
            </a:r>
            <a:r>
              <a:rPr lang="da-DK" sz="1400" dirty="0" err="1"/>
              <a:t>disruptions</a:t>
            </a:r>
            <a:r>
              <a:rPr lang="da-DK" sz="1400" dirty="0"/>
              <a:t> </a:t>
            </a:r>
            <a:r>
              <a:rPr lang="da-DK" sz="1400" dirty="0" err="1"/>
              <a:t>are</a:t>
            </a:r>
            <a:r>
              <a:rPr lang="da-DK" sz="1400" dirty="0"/>
              <a:t> </a:t>
            </a:r>
            <a:r>
              <a:rPr lang="da-DK" sz="1400" dirty="0" err="1"/>
              <a:t>centered</a:t>
            </a:r>
            <a:r>
              <a:rPr lang="da-DK" sz="1400" dirty="0"/>
              <a:t> </a:t>
            </a:r>
            <a:r>
              <a:rPr lang="da-DK" sz="1400" dirty="0" err="1"/>
              <a:t>around</a:t>
            </a:r>
            <a:r>
              <a:rPr lang="da-DK" sz="1400" dirty="0"/>
              <a:t> </a:t>
            </a:r>
            <a:r>
              <a:rPr lang="da-DK" sz="1400" dirty="0" err="1"/>
              <a:t>energy</a:t>
            </a:r>
            <a:r>
              <a:rPr lang="da-DK" sz="1400" dirty="0"/>
              <a:t> in Europe and the </a:t>
            </a:r>
            <a:r>
              <a:rPr lang="da-DK" sz="1400" dirty="0" err="1"/>
              <a:t>labour</a:t>
            </a:r>
            <a:r>
              <a:rPr lang="da-DK" sz="1400" dirty="0"/>
              <a:t> </a:t>
            </a:r>
            <a:r>
              <a:rPr lang="da-DK" sz="1400" dirty="0" err="1"/>
              <a:t>market</a:t>
            </a:r>
            <a:r>
              <a:rPr lang="da-DK" sz="1400" dirty="0"/>
              <a:t> in the US. </a:t>
            </a:r>
          </a:p>
        </p:txBody>
      </p:sp>
      <p:sp>
        <p:nvSpPr>
          <p:cNvPr id="9" name="Pladsholder til tekst 4">
            <a:extLst>
              <a:ext uri="{FF2B5EF4-FFF2-40B4-BE49-F238E27FC236}">
                <a16:creationId xmlns:a16="http://schemas.microsoft.com/office/drawing/2014/main" id="{FD93EC0A-C42B-4C58-A53C-4266CECF5D9A}"/>
              </a:ext>
            </a:extLst>
          </p:cNvPr>
          <p:cNvSpPr txBox="1">
            <a:spLocks/>
          </p:cNvSpPr>
          <p:nvPr/>
        </p:nvSpPr>
        <p:spPr>
          <a:xfrm>
            <a:off x="6167214" y="4902964"/>
            <a:ext cx="5454382" cy="1118324"/>
          </a:xfrm>
          <a:prstGeom prst="roundRect">
            <a:avLst>
              <a:gd name="adj" fmla="val 0"/>
            </a:avLst>
          </a:prstGeom>
          <a:solidFill>
            <a:schemeClr val="bg2"/>
          </a:solidFill>
        </p:spPr>
        <p:txBody>
          <a:bodyPr vert="horz" lIns="126000" tIns="126000" rIns="126000" bIns="126000" rtlCol="0">
            <a:noAutofit/>
          </a:bodyPr>
          <a:lstStyle>
            <a:lvl1pPr marL="0" indent="0" algn="l" defTabSz="914400" rtl="0" eaLnBrk="1" latinLnBrk="0" hangingPunct="1">
              <a:lnSpc>
                <a:spcPct val="99000"/>
              </a:lnSpc>
              <a:spcBef>
                <a:spcPts val="2000"/>
              </a:spcBef>
              <a:buFont typeface="Arial" panose="020B0604020202020204" pitchFamily="34" charset="0"/>
              <a:buChar char="​"/>
              <a:defRPr sz="1800" kern="1200">
                <a:solidFill>
                  <a:schemeClr val="bg1"/>
                </a:solidFill>
                <a:latin typeface="+mn-lt"/>
                <a:ea typeface="+mn-ea"/>
                <a:cs typeface="+mn-cs"/>
              </a:defRPr>
            </a:lvl1pPr>
            <a:lvl2pPr marL="230400" indent="-230400" algn="l" defTabSz="914400" rtl="0" eaLnBrk="1" latinLnBrk="0" hangingPunct="1">
              <a:lnSpc>
                <a:spcPct val="99000"/>
              </a:lnSpc>
              <a:spcBef>
                <a:spcPts val="1600"/>
              </a:spcBef>
              <a:buFont typeface="Arial" panose="020B0604020202020204" pitchFamily="34" charset="0"/>
              <a:buChar char="•"/>
              <a:defRPr sz="1800" kern="1200">
                <a:solidFill>
                  <a:schemeClr val="bg1"/>
                </a:solidFill>
                <a:latin typeface="+mn-lt"/>
                <a:ea typeface="+mn-ea"/>
                <a:cs typeface="+mn-cs"/>
              </a:defRPr>
            </a:lvl2pPr>
            <a:lvl3pPr marL="540000" indent="-180000" algn="l" defTabSz="914400" rtl="0" eaLnBrk="1" latinLnBrk="0" hangingPunct="1">
              <a:lnSpc>
                <a:spcPct val="99000"/>
              </a:lnSpc>
              <a:spcBef>
                <a:spcPts val="500"/>
              </a:spcBef>
              <a:buFont typeface="Arial" panose="020B0604020202020204" pitchFamily="34" charset="0"/>
              <a:buChar char="•"/>
              <a:defRPr sz="1500" kern="1200">
                <a:solidFill>
                  <a:schemeClr val="bg1"/>
                </a:solidFill>
                <a:latin typeface="+mn-lt"/>
                <a:ea typeface="+mn-ea"/>
                <a:cs typeface="+mn-cs"/>
              </a:defRPr>
            </a:lvl3pPr>
            <a:lvl4pPr marL="720000" indent="-180000" algn="l" defTabSz="914400" rtl="0" eaLnBrk="1" latinLnBrk="0" hangingPunct="1">
              <a:lnSpc>
                <a:spcPct val="99000"/>
              </a:lnSpc>
              <a:spcBef>
                <a:spcPts val="500"/>
              </a:spcBef>
              <a:buFont typeface="Arial" panose="020B0604020202020204" pitchFamily="34" charset="0"/>
              <a:buChar char="•"/>
              <a:defRPr sz="1200" kern="1200">
                <a:solidFill>
                  <a:schemeClr val="bg1"/>
                </a:solidFill>
                <a:latin typeface="+mn-lt"/>
                <a:ea typeface="+mn-ea"/>
                <a:cs typeface="+mn-cs"/>
              </a:defRPr>
            </a:lvl4pPr>
            <a:lvl5pPr marL="900000" indent="-180000" algn="l" defTabSz="914400" rtl="0" eaLnBrk="1" latinLnBrk="0" hangingPunct="1">
              <a:lnSpc>
                <a:spcPct val="99000"/>
              </a:lnSpc>
              <a:spcBef>
                <a:spcPts val="500"/>
              </a:spcBef>
              <a:buFont typeface="Arial" panose="020B0604020202020204" pitchFamily="34" charset="0"/>
              <a:buChar char="•"/>
              <a:defRPr sz="1000" kern="1200">
                <a:solidFill>
                  <a:schemeClr val="bg1"/>
                </a:solidFill>
                <a:latin typeface="+mn-lt"/>
                <a:ea typeface="+mn-ea"/>
                <a:cs typeface="+mn-cs"/>
              </a:defRPr>
            </a:lvl5pPr>
            <a:lvl6pPr marL="900000" indent="-180000" algn="l" defTabSz="914400" rtl="0" eaLnBrk="1" latinLnBrk="0" hangingPunct="1">
              <a:lnSpc>
                <a:spcPct val="99000"/>
              </a:lnSpc>
              <a:spcBef>
                <a:spcPts val="500"/>
              </a:spcBef>
              <a:buFont typeface="Arial" panose="020B0604020202020204" pitchFamily="34" charset="0"/>
              <a:buChar char="•"/>
              <a:defRPr sz="1000" kern="1200" baseline="0">
                <a:solidFill>
                  <a:schemeClr val="bg1"/>
                </a:solidFill>
                <a:latin typeface="+mn-lt"/>
                <a:ea typeface="+mn-ea"/>
                <a:cs typeface="+mn-cs"/>
              </a:defRPr>
            </a:lvl6pPr>
            <a:lvl7pPr marL="900000" indent="-180000" algn="l" defTabSz="914400" rtl="0" eaLnBrk="1" latinLnBrk="0" hangingPunct="1">
              <a:lnSpc>
                <a:spcPct val="99000"/>
              </a:lnSpc>
              <a:spcBef>
                <a:spcPts val="500"/>
              </a:spcBef>
              <a:buFont typeface="Arial" panose="020B0604020202020204" pitchFamily="34" charset="0"/>
              <a:buChar char="•"/>
              <a:defRPr sz="1000" kern="1200">
                <a:solidFill>
                  <a:schemeClr val="bg1"/>
                </a:solidFill>
                <a:latin typeface="+mn-lt"/>
                <a:ea typeface="+mn-ea"/>
                <a:cs typeface="+mn-cs"/>
              </a:defRPr>
            </a:lvl7pPr>
            <a:lvl8pPr marL="900000" indent="-180000" algn="l" defTabSz="914400" rtl="0" eaLnBrk="1" latinLnBrk="0" hangingPunct="1">
              <a:lnSpc>
                <a:spcPct val="99000"/>
              </a:lnSpc>
              <a:spcBef>
                <a:spcPts val="500"/>
              </a:spcBef>
              <a:buFont typeface="Arial" panose="020B0604020202020204" pitchFamily="34" charset="0"/>
              <a:buChar char="•"/>
              <a:defRPr sz="1000" kern="1200">
                <a:solidFill>
                  <a:schemeClr val="bg1"/>
                </a:solidFill>
                <a:latin typeface="+mn-lt"/>
                <a:ea typeface="+mn-ea"/>
                <a:cs typeface="+mn-cs"/>
              </a:defRPr>
            </a:lvl8pPr>
            <a:lvl9pPr marL="900000" indent="-180000" algn="l" defTabSz="914400" rtl="0" eaLnBrk="1" latinLnBrk="0" hangingPunct="1">
              <a:lnSpc>
                <a:spcPct val="99000"/>
              </a:lnSpc>
              <a:spcBef>
                <a:spcPts val="500"/>
              </a:spcBef>
              <a:buFont typeface="Arial" panose="020B0604020202020204" pitchFamily="34" charset="0"/>
              <a:buChar char="•"/>
              <a:defRPr sz="1000" kern="1200">
                <a:solidFill>
                  <a:schemeClr val="bg1"/>
                </a:solidFill>
                <a:latin typeface="+mn-lt"/>
                <a:ea typeface="+mn-ea"/>
                <a:cs typeface="+mn-cs"/>
              </a:defRPr>
            </a:lvl9pPr>
          </a:lstStyle>
          <a:p>
            <a:r>
              <a:rPr lang="da-DK" sz="1600" b="1" dirty="0"/>
              <a:t>6) </a:t>
            </a:r>
            <a:r>
              <a:rPr lang="da-DK" sz="1600" b="1" dirty="0" err="1"/>
              <a:t>There</a:t>
            </a:r>
            <a:r>
              <a:rPr lang="da-DK" sz="1600" b="1" dirty="0"/>
              <a:t> </a:t>
            </a:r>
            <a:r>
              <a:rPr lang="da-DK" sz="1600" b="1" dirty="0" err="1"/>
              <a:t>are</a:t>
            </a:r>
            <a:r>
              <a:rPr lang="da-DK" sz="1600" b="1" dirty="0"/>
              <a:t> major differences to the 1970s</a:t>
            </a:r>
            <a:r>
              <a:rPr lang="da-DK" sz="1400" b="1" dirty="0"/>
              <a:t> </a:t>
            </a:r>
            <a:r>
              <a:rPr lang="da-DK" sz="1400" dirty="0"/>
              <a:t>Centralbanks </a:t>
            </a:r>
            <a:r>
              <a:rPr lang="da-DK" sz="1400" dirty="0" err="1"/>
              <a:t>are</a:t>
            </a:r>
            <a:r>
              <a:rPr lang="da-DK" sz="1400" dirty="0"/>
              <a:t> more independent, inflation </a:t>
            </a:r>
            <a:r>
              <a:rPr lang="da-DK" sz="1400" dirty="0" err="1"/>
              <a:t>expectations</a:t>
            </a:r>
            <a:r>
              <a:rPr lang="da-DK" sz="1400" dirty="0"/>
              <a:t> </a:t>
            </a:r>
            <a:r>
              <a:rPr lang="da-DK" sz="1400" dirty="0" err="1"/>
              <a:t>are</a:t>
            </a:r>
            <a:r>
              <a:rPr lang="da-DK" sz="1400" dirty="0"/>
              <a:t> more </a:t>
            </a:r>
            <a:r>
              <a:rPr lang="da-DK" sz="1400" dirty="0" err="1"/>
              <a:t>well-anchored</a:t>
            </a:r>
            <a:r>
              <a:rPr lang="da-DK" sz="1400" dirty="0"/>
              <a:t> and </a:t>
            </a:r>
            <a:r>
              <a:rPr lang="da-DK" sz="1400" dirty="0" err="1"/>
              <a:t>there</a:t>
            </a:r>
            <a:r>
              <a:rPr lang="da-DK" sz="1400" dirty="0"/>
              <a:t> </a:t>
            </a:r>
            <a:r>
              <a:rPr lang="da-DK" sz="1400" dirty="0" err="1"/>
              <a:t>are</a:t>
            </a:r>
            <a:r>
              <a:rPr lang="da-DK" sz="1400" dirty="0"/>
              <a:t> </a:t>
            </a:r>
            <a:r>
              <a:rPr lang="da-DK" sz="1400" dirty="0" err="1"/>
              <a:t>lower</a:t>
            </a:r>
            <a:r>
              <a:rPr lang="da-DK" sz="1400" dirty="0"/>
              <a:t> </a:t>
            </a:r>
            <a:r>
              <a:rPr lang="da-DK" sz="1400" dirty="0" err="1"/>
              <a:t>propagations</a:t>
            </a:r>
            <a:r>
              <a:rPr lang="da-DK" sz="1400" dirty="0"/>
              <a:t> of </a:t>
            </a:r>
            <a:r>
              <a:rPr lang="da-DK" sz="1400" dirty="0" err="1"/>
              <a:t>wage</a:t>
            </a:r>
            <a:r>
              <a:rPr lang="da-DK" sz="1400" dirty="0"/>
              <a:t> </a:t>
            </a:r>
            <a:r>
              <a:rPr lang="da-DK" sz="1400" dirty="0" err="1"/>
              <a:t>indexation</a:t>
            </a:r>
            <a:endParaRPr lang="da-DK" sz="1400" dirty="0"/>
          </a:p>
        </p:txBody>
      </p:sp>
      <p:sp>
        <p:nvSpPr>
          <p:cNvPr id="10" name="Pladsholder til tekst 4">
            <a:extLst>
              <a:ext uri="{FF2B5EF4-FFF2-40B4-BE49-F238E27FC236}">
                <a16:creationId xmlns:a16="http://schemas.microsoft.com/office/drawing/2014/main" id="{D6F2C512-D5C0-4EAE-8DE7-DF65ED8263E2}"/>
              </a:ext>
            </a:extLst>
          </p:cNvPr>
          <p:cNvSpPr txBox="1">
            <a:spLocks/>
          </p:cNvSpPr>
          <p:nvPr/>
        </p:nvSpPr>
        <p:spPr>
          <a:xfrm>
            <a:off x="6191552" y="3090636"/>
            <a:ext cx="5454382" cy="1715360"/>
          </a:xfrm>
          <a:prstGeom prst="roundRect">
            <a:avLst>
              <a:gd name="adj" fmla="val 0"/>
            </a:avLst>
          </a:prstGeom>
          <a:solidFill>
            <a:schemeClr val="bg2"/>
          </a:solidFill>
        </p:spPr>
        <p:txBody>
          <a:bodyPr vert="horz" lIns="126000" tIns="126000" rIns="126000" bIns="126000" rtlCol="0">
            <a:noAutofit/>
          </a:bodyPr>
          <a:lstStyle>
            <a:lvl1pPr marL="0" indent="0" algn="l" defTabSz="914400" rtl="0" eaLnBrk="1" latinLnBrk="0" hangingPunct="1">
              <a:lnSpc>
                <a:spcPct val="99000"/>
              </a:lnSpc>
              <a:spcBef>
                <a:spcPts val="2000"/>
              </a:spcBef>
              <a:buFont typeface="Arial" panose="020B0604020202020204" pitchFamily="34" charset="0"/>
              <a:buChar char="​"/>
              <a:defRPr sz="1800" kern="1200">
                <a:solidFill>
                  <a:schemeClr val="bg1"/>
                </a:solidFill>
                <a:latin typeface="+mn-lt"/>
                <a:ea typeface="+mn-ea"/>
                <a:cs typeface="+mn-cs"/>
              </a:defRPr>
            </a:lvl1pPr>
            <a:lvl2pPr marL="230400" indent="-230400" algn="l" defTabSz="914400" rtl="0" eaLnBrk="1" latinLnBrk="0" hangingPunct="1">
              <a:lnSpc>
                <a:spcPct val="99000"/>
              </a:lnSpc>
              <a:spcBef>
                <a:spcPts val="1600"/>
              </a:spcBef>
              <a:buFont typeface="Arial" panose="020B0604020202020204" pitchFamily="34" charset="0"/>
              <a:buChar char="•"/>
              <a:defRPr sz="1800" kern="1200">
                <a:solidFill>
                  <a:schemeClr val="bg1"/>
                </a:solidFill>
                <a:latin typeface="+mn-lt"/>
                <a:ea typeface="+mn-ea"/>
                <a:cs typeface="+mn-cs"/>
              </a:defRPr>
            </a:lvl2pPr>
            <a:lvl3pPr marL="540000" indent="-180000" algn="l" defTabSz="914400" rtl="0" eaLnBrk="1" latinLnBrk="0" hangingPunct="1">
              <a:lnSpc>
                <a:spcPct val="99000"/>
              </a:lnSpc>
              <a:spcBef>
                <a:spcPts val="500"/>
              </a:spcBef>
              <a:buFont typeface="Arial" panose="020B0604020202020204" pitchFamily="34" charset="0"/>
              <a:buChar char="•"/>
              <a:defRPr sz="1500" kern="1200">
                <a:solidFill>
                  <a:schemeClr val="bg1"/>
                </a:solidFill>
                <a:latin typeface="+mn-lt"/>
                <a:ea typeface="+mn-ea"/>
                <a:cs typeface="+mn-cs"/>
              </a:defRPr>
            </a:lvl3pPr>
            <a:lvl4pPr marL="720000" indent="-180000" algn="l" defTabSz="914400" rtl="0" eaLnBrk="1" latinLnBrk="0" hangingPunct="1">
              <a:lnSpc>
                <a:spcPct val="99000"/>
              </a:lnSpc>
              <a:spcBef>
                <a:spcPts val="500"/>
              </a:spcBef>
              <a:buFont typeface="Arial" panose="020B0604020202020204" pitchFamily="34" charset="0"/>
              <a:buChar char="•"/>
              <a:defRPr sz="1200" kern="1200">
                <a:solidFill>
                  <a:schemeClr val="bg1"/>
                </a:solidFill>
                <a:latin typeface="+mn-lt"/>
                <a:ea typeface="+mn-ea"/>
                <a:cs typeface="+mn-cs"/>
              </a:defRPr>
            </a:lvl4pPr>
            <a:lvl5pPr marL="900000" indent="-180000" algn="l" defTabSz="914400" rtl="0" eaLnBrk="1" latinLnBrk="0" hangingPunct="1">
              <a:lnSpc>
                <a:spcPct val="99000"/>
              </a:lnSpc>
              <a:spcBef>
                <a:spcPts val="500"/>
              </a:spcBef>
              <a:buFont typeface="Arial" panose="020B0604020202020204" pitchFamily="34" charset="0"/>
              <a:buChar char="•"/>
              <a:defRPr sz="1000" kern="1200">
                <a:solidFill>
                  <a:schemeClr val="bg1"/>
                </a:solidFill>
                <a:latin typeface="+mn-lt"/>
                <a:ea typeface="+mn-ea"/>
                <a:cs typeface="+mn-cs"/>
              </a:defRPr>
            </a:lvl5pPr>
            <a:lvl6pPr marL="900000" indent="-180000" algn="l" defTabSz="914400" rtl="0" eaLnBrk="1" latinLnBrk="0" hangingPunct="1">
              <a:lnSpc>
                <a:spcPct val="99000"/>
              </a:lnSpc>
              <a:spcBef>
                <a:spcPts val="500"/>
              </a:spcBef>
              <a:buFont typeface="Arial" panose="020B0604020202020204" pitchFamily="34" charset="0"/>
              <a:buChar char="•"/>
              <a:defRPr sz="1000" kern="1200" baseline="0">
                <a:solidFill>
                  <a:schemeClr val="bg1"/>
                </a:solidFill>
                <a:latin typeface="+mn-lt"/>
                <a:ea typeface="+mn-ea"/>
                <a:cs typeface="+mn-cs"/>
              </a:defRPr>
            </a:lvl6pPr>
            <a:lvl7pPr marL="900000" indent="-180000" algn="l" defTabSz="914400" rtl="0" eaLnBrk="1" latinLnBrk="0" hangingPunct="1">
              <a:lnSpc>
                <a:spcPct val="99000"/>
              </a:lnSpc>
              <a:spcBef>
                <a:spcPts val="500"/>
              </a:spcBef>
              <a:buFont typeface="Arial" panose="020B0604020202020204" pitchFamily="34" charset="0"/>
              <a:buChar char="•"/>
              <a:defRPr sz="1000" kern="1200">
                <a:solidFill>
                  <a:schemeClr val="bg1"/>
                </a:solidFill>
                <a:latin typeface="+mn-lt"/>
                <a:ea typeface="+mn-ea"/>
                <a:cs typeface="+mn-cs"/>
              </a:defRPr>
            </a:lvl7pPr>
            <a:lvl8pPr marL="900000" indent="-180000" algn="l" defTabSz="914400" rtl="0" eaLnBrk="1" latinLnBrk="0" hangingPunct="1">
              <a:lnSpc>
                <a:spcPct val="99000"/>
              </a:lnSpc>
              <a:spcBef>
                <a:spcPts val="500"/>
              </a:spcBef>
              <a:buFont typeface="Arial" panose="020B0604020202020204" pitchFamily="34" charset="0"/>
              <a:buChar char="•"/>
              <a:defRPr sz="1000" kern="1200">
                <a:solidFill>
                  <a:schemeClr val="bg1"/>
                </a:solidFill>
                <a:latin typeface="+mn-lt"/>
                <a:ea typeface="+mn-ea"/>
                <a:cs typeface="+mn-cs"/>
              </a:defRPr>
            </a:lvl8pPr>
            <a:lvl9pPr marL="900000" indent="-180000" algn="l" defTabSz="914400" rtl="0" eaLnBrk="1" latinLnBrk="0" hangingPunct="1">
              <a:lnSpc>
                <a:spcPct val="99000"/>
              </a:lnSpc>
              <a:spcBef>
                <a:spcPts val="500"/>
              </a:spcBef>
              <a:buFont typeface="Arial" panose="020B0604020202020204" pitchFamily="34" charset="0"/>
              <a:buChar char="•"/>
              <a:defRPr sz="1000" kern="1200">
                <a:solidFill>
                  <a:schemeClr val="bg1"/>
                </a:solidFill>
                <a:latin typeface="+mn-lt"/>
                <a:ea typeface="+mn-ea"/>
                <a:cs typeface="+mn-cs"/>
              </a:defRPr>
            </a:lvl9pPr>
          </a:lstStyle>
          <a:p>
            <a:r>
              <a:rPr lang="da-DK" sz="1600" b="1" dirty="0"/>
              <a:t>4) A special </a:t>
            </a:r>
            <a:r>
              <a:rPr lang="da-DK" sz="1600" b="1" dirty="0" err="1"/>
              <a:t>focus</a:t>
            </a:r>
            <a:r>
              <a:rPr lang="da-DK" sz="1600" b="1" dirty="0"/>
              <a:t> on Denmark </a:t>
            </a:r>
            <a:endParaRPr lang="da-DK" sz="1400" b="1" dirty="0"/>
          </a:p>
          <a:p>
            <a:r>
              <a:rPr lang="da-DK" sz="1400" dirty="0"/>
              <a:t>High inflation is </a:t>
            </a:r>
            <a:r>
              <a:rPr lang="da-DK" sz="1400" dirty="0" err="1"/>
              <a:t>primarily</a:t>
            </a:r>
            <a:r>
              <a:rPr lang="da-DK" sz="1400" dirty="0"/>
              <a:t> due to </a:t>
            </a:r>
            <a:r>
              <a:rPr lang="da-DK" sz="1400" dirty="0" err="1"/>
              <a:t>energy</a:t>
            </a:r>
            <a:r>
              <a:rPr lang="da-DK" sz="1400" dirty="0"/>
              <a:t>, but </a:t>
            </a:r>
            <a:r>
              <a:rPr lang="da-DK" sz="1400" dirty="0" err="1"/>
              <a:t>cyclical</a:t>
            </a:r>
            <a:r>
              <a:rPr lang="da-DK" sz="1400" dirty="0"/>
              <a:t> factors </a:t>
            </a:r>
            <a:r>
              <a:rPr lang="da-DK" sz="1400" dirty="0" err="1"/>
              <a:t>also</a:t>
            </a:r>
            <a:r>
              <a:rPr lang="da-DK" sz="1400" dirty="0"/>
              <a:t> </a:t>
            </a:r>
            <a:r>
              <a:rPr lang="da-DK" sz="1400" dirty="0" err="1"/>
              <a:t>play</a:t>
            </a:r>
            <a:r>
              <a:rPr lang="da-DK" sz="1400" dirty="0"/>
              <a:t> a </a:t>
            </a:r>
            <a:r>
              <a:rPr lang="da-DK" sz="1400" dirty="0" err="1"/>
              <a:t>role</a:t>
            </a:r>
            <a:r>
              <a:rPr lang="da-DK" sz="1400" dirty="0"/>
              <a:t> due to an </a:t>
            </a:r>
            <a:r>
              <a:rPr lang="da-DK" sz="1400" dirty="0" err="1"/>
              <a:t>upward</a:t>
            </a:r>
            <a:r>
              <a:rPr lang="da-DK" sz="1400" dirty="0"/>
              <a:t> </a:t>
            </a:r>
            <a:r>
              <a:rPr lang="da-DK" sz="1400" dirty="0" err="1"/>
              <a:t>sloping</a:t>
            </a:r>
            <a:r>
              <a:rPr lang="da-DK" sz="1400" dirty="0"/>
              <a:t> Phillips </a:t>
            </a:r>
            <a:r>
              <a:rPr lang="da-DK" sz="1400" dirty="0" err="1"/>
              <a:t>curve</a:t>
            </a:r>
            <a:endParaRPr lang="da-DK" sz="1400" dirty="0"/>
          </a:p>
          <a:p>
            <a:r>
              <a:rPr lang="da-DK" sz="1400" dirty="0" err="1"/>
              <a:t>Lower</a:t>
            </a:r>
            <a:r>
              <a:rPr lang="da-DK" sz="1400" dirty="0"/>
              <a:t> </a:t>
            </a:r>
            <a:r>
              <a:rPr lang="da-DK" sz="1400" dirty="0" err="1"/>
              <a:t>energy</a:t>
            </a:r>
            <a:r>
              <a:rPr lang="da-DK" sz="1400" dirty="0"/>
              <a:t> </a:t>
            </a:r>
            <a:r>
              <a:rPr lang="da-DK" sz="1400" dirty="0" err="1"/>
              <a:t>prices</a:t>
            </a:r>
            <a:r>
              <a:rPr lang="da-DK" sz="1400" dirty="0"/>
              <a:t> and </a:t>
            </a:r>
            <a:r>
              <a:rPr lang="da-DK" sz="1400" dirty="0" err="1"/>
              <a:t>tariffs</a:t>
            </a:r>
            <a:r>
              <a:rPr lang="da-DK" sz="1400" dirty="0"/>
              <a:t> pose downside </a:t>
            </a:r>
            <a:r>
              <a:rPr lang="da-DK" sz="1400" dirty="0" err="1"/>
              <a:t>risk</a:t>
            </a:r>
            <a:r>
              <a:rPr lang="da-DK" sz="1400" dirty="0"/>
              <a:t> to </a:t>
            </a:r>
            <a:r>
              <a:rPr lang="da-DK" sz="1400" dirty="0" err="1"/>
              <a:t>our</a:t>
            </a:r>
            <a:r>
              <a:rPr lang="da-DK" sz="1400" dirty="0"/>
              <a:t> 2023 </a:t>
            </a:r>
            <a:r>
              <a:rPr lang="da-DK" sz="1400" dirty="0" err="1"/>
              <a:t>forecasts</a:t>
            </a:r>
            <a:r>
              <a:rPr lang="da-DK" sz="1400" dirty="0"/>
              <a:t> but </a:t>
            </a:r>
            <a:r>
              <a:rPr lang="da-DK" sz="1400" dirty="0" err="1"/>
              <a:t>upside</a:t>
            </a:r>
            <a:r>
              <a:rPr lang="da-DK" sz="1400" dirty="0"/>
              <a:t> </a:t>
            </a:r>
            <a:r>
              <a:rPr lang="da-DK" sz="1400" dirty="0" err="1"/>
              <a:t>risks</a:t>
            </a:r>
            <a:r>
              <a:rPr lang="da-DK" sz="1400" dirty="0"/>
              <a:t> to </a:t>
            </a:r>
            <a:r>
              <a:rPr lang="da-DK" sz="1400" dirty="0" err="1"/>
              <a:t>our</a:t>
            </a:r>
            <a:r>
              <a:rPr lang="da-DK" sz="1400" dirty="0"/>
              <a:t> 2024 </a:t>
            </a:r>
            <a:r>
              <a:rPr lang="da-DK" sz="1400" dirty="0" err="1"/>
              <a:t>forecasts</a:t>
            </a:r>
            <a:endParaRPr lang="da-DK" sz="1400" dirty="0"/>
          </a:p>
        </p:txBody>
      </p:sp>
      <p:sp>
        <p:nvSpPr>
          <p:cNvPr id="11" name="Pladsholder til tekst 4">
            <a:extLst>
              <a:ext uri="{FF2B5EF4-FFF2-40B4-BE49-F238E27FC236}">
                <a16:creationId xmlns:a16="http://schemas.microsoft.com/office/drawing/2014/main" id="{B346592D-EE0E-4B95-9252-6351C94E6B5D}"/>
              </a:ext>
            </a:extLst>
          </p:cNvPr>
          <p:cNvSpPr txBox="1">
            <a:spLocks/>
          </p:cNvSpPr>
          <p:nvPr/>
        </p:nvSpPr>
        <p:spPr>
          <a:xfrm>
            <a:off x="432719" y="4912432"/>
            <a:ext cx="5454382" cy="1108856"/>
          </a:xfrm>
          <a:prstGeom prst="roundRect">
            <a:avLst>
              <a:gd name="adj" fmla="val 0"/>
            </a:avLst>
          </a:prstGeom>
          <a:solidFill>
            <a:schemeClr val="bg2"/>
          </a:solidFill>
        </p:spPr>
        <p:txBody>
          <a:bodyPr vert="horz" lIns="126000" tIns="126000" rIns="126000" bIns="126000" rtlCol="0">
            <a:noAutofit/>
          </a:bodyPr>
          <a:lstStyle>
            <a:lvl1pPr marL="0" indent="0" algn="l" defTabSz="914400" rtl="0" eaLnBrk="1" latinLnBrk="0" hangingPunct="1">
              <a:lnSpc>
                <a:spcPct val="99000"/>
              </a:lnSpc>
              <a:spcBef>
                <a:spcPts val="2000"/>
              </a:spcBef>
              <a:buFont typeface="Arial" panose="020B0604020202020204" pitchFamily="34" charset="0"/>
              <a:buChar char="​"/>
              <a:defRPr sz="1800" kern="1200">
                <a:solidFill>
                  <a:schemeClr val="bg1"/>
                </a:solidFill>
                <a:latin typeface="+mn-lt"/>
                <a:ea typeface="+mn-ea"/>
                <a:cs typeface="+mn-cs"/>
              </a:defRPr>
            </a:lvl1pPr>
            <a:lvl2pPr marL="230400" indent="-230400" algn="l" defTabSz="914400" rtl="0" eaLnBrk="1" latinLnBrk="0" hangingPunct="1">
              <a:lnSpc>
                <a:spcPct val="99000"/>
              </a:lnSpc>
              <a:spcBef>
                <a:spcPts val="1600"/>
              </a:spcBef>
              <a:buFont typeface="Arial" panose="020B0604020202020204" pitchFamily="34" charset="0"/>
              <a:buChar char="•"/>
              <a:defRPr sz="1800" kern="1200">
                <a:solidFill>
                  <a:schemeClr val="bg1"/>
                </a:solidFill>
                <a:latin typeface="+mn-lt"/>
                <a:ea typeface="+mn-ea"/>
                <a:cs typeface="+mn-cs"/>
              </a:defRPr>
            </a:lvl2pPr>
            <a:lvl3pPr marL="540000" indent="-180000" algn="l" defTabSz="914400" rtl="0" eaLnBrk="1" latinLnBrk="0" hangingPunct="1">
              <a:lnSpc>
                <a:spcPct val="99000"/>
              </a:lnSpc>
              <a:spcBef>
                <a:spcPts val="500"/>
              </a:spcBef>
              <a:buFont typeface="Arial" panose="020B0604020202020204" pitchFamily="34" charset="0"/>
              <a:buChar char="•"/>
              <a:defRPr sz="1500" kern="1200">
                <a:solidFill>
                  <a:schemeClr val="bg1"/>
                </a:solidFill>
                <a:latin typeface="+mn-lt"/>
                <a:ea typeface="+mn-ea"/>
                <a:cs typeface="+mn-cs"/>
              </a:defRPr>
            </a:lvl3pPr>
            <a:lvl4pPr marL="720000" indent="-180000" algn="l" defTabSz="914400" rtl="0" eaLnBrk="1" latinLnBrk="0" hangingPunct="1">
              <a:lnSpc>
                <a:spcPct val="99000"/>
              </a:lnSpc>
              <a:spcBef>
                <a:spcPts val="500"/>
              </a:spcBef>
              <a:buFont typeface="Arial" panose="020B0604020202020204" pitchFamily="34" charset="0"/>
              <a:buChar char="•"/>
              <a:defRPr sz="1200" kern="1200">
                <a:solidFill>
                  <a:schemeClr val="bg1"/>
                </a:solidFill>
                <a:latin typeface="+mn-lt"/>
                <a:ea typeface="+mn-ea"/>
                <a:cs typeface="+mn-cs"/>
              </a:defRPr>
            </a:lvl4pPr>
            <a:lvl5pPr marL="900000" indent="-180000" algn="l" defTabSz="914400" rtl="0" eaLnBrk="1" latinLnBrk="0" hangingPunct="1">
              <a:lnSpc>
                <a:spcPct val="99000"/>
              </a:lnSpc>
              <a:spcBef>
                <a:spcPts val="500"/>
              </a:spcBef>
              <a:buFont typeface="Arial" panose="020B0604020202020204" pitchFamily="34" charset="0"/>
              <a:buChar char="•"/>
              <a:defRPr sz="1000" kern="1200">
                <a:solidFill>
                  <a:schemeClr val="bg1"/>
                </a:solidFill>
                <a:latin typeface="+mn-lt"/>
                <a:ea typeface="+mn-ea"/>
                <a:cs typeface="+mn-cs"/>
              </a:defRPr>
            </a:lvl5pPr>
            <a:lvl6pPr marL="900000" indent="-180000" algn="l" defTabSz="914400" rtl="0" eaLnBrk="1" latinLnBrk="0" hangingPunct="1">
              <a:lnSpc>
                <a:spcPct val="99000"/>
              </a:lnSpc>
              <a:spcBef>
                <a:spcPts val="500"/>
              </a:spcBef>
              <a:buFont typeface="Arial" panose="020B0604020202020204" pitchFamily="34" charset="0"/>
              <a:buChar char="•"/>
              <a:defRPr sz="1000" kern="1200" baseline="0">
                <a:solidFill>
                  <a:schemeClr val="bg1"/>
                </a:solidFill>
                <a:latin typeface="+mn-lt"/>
                <a:ea typeface="+mn-ea"/>
                <a:cs typeface="+mn-cs"/>
              </a:defRPr>
            </a:lvl6pPr>
            <a:lvl7pPr marL="900000" indent="-180000" algn="l" defTabSz="914400" rtl="0" eaLnBrk="1" latinLnBrk="0" hangingPunct="1">
              <a:lnSpc>
                <a:spcPct val="99000"/>
              </a:lnSpc>
              <a:spcBef>
                <a:spcPts val="500"/>
              </a:spcBef>
              <a:buFont typeface="Arial" panose="020B0604020202020204" pitchFamily="34" charset="0"/>
              <a:buChar char="•"/>
              <a:defRPr sz="1000" kern="1200">
                <a:solidFill>
                  <a:schemeClr val="bg1"/>
                </a:solidFill>
                <a:latin typeface="+mn-lt"/>
                <a:ea typeface="+mn-ea"/>
                <a:cs typeface="+mn-cs"/>
              </a:defRPr>
            </a:lvl7pPr>
            <a:lvl8pPr marL="900000" indent="-180000" algn="l" defTabSz="914400" rtl="0" eaLnBrk="1" latinLnBrk="0" hangingPunct="1">
              <a:lnSpc>
                <a:spcPct val="99000"/>
              </a:lnSpc>
              <a:spcBef>
                <a:spcPts val="500"/>
              </a:spcBef>
              <a:buFont typeface="Arial" panose="020B0604020202020204" pitchFamily="34" charset="0"/>
              <a:buChar char="•"/>
              <a:defRPr sz="1000" kern="1200">
                <a:solidFill>
                  <a:schemeClr val="bg1"/>
                </a:solidFill>
                <a:latin typeface="+mn-lt"/>
                <a:ea typeface="+mn-ea"/>
                <a:cs typeface="+mn-cs"/>
              </a:defRPr>
            </a:lvl8pPr>
            <a:lvl9pPr marL="900000" indent="-180000" algn="l" defTabSz="914400" rtl="0" eaLnBrk="1" latinLnBrk="0" hangingPunct="1">
              <a:lnSpc>
                <a:spcPct val="99000"/>
              </a:lnSpc>
              <a:spcBef>
                <a:spcPts val="500"/>
              </a:spcBef>
              <a:buFont typeface="Arial" panose="020B0604020202020204" pitchFamily="34" charset="0"/>
              <a:buChar char="•"/>
              <a:defRPr sz="1000" kern="1200">
                <a:solidFill>
                  <a:schemeClr val="bg1"/>
                </a:solidFill>
                <a:latin typeface="+mn-lt"/>
                <a:ea typeface="+mn-ea"/>
                <a:cs typeface="+mn-cs"/>
              </a:defRPr>
            </a:lvl9pPr>
          </a:lstStyle>
          <a:p>
            <a:r>
              <a:rPr lang="da-DK" sz="1600" b="1" dirty="0"/>
              <a:t>5) </a:t>
            </a:r>
            <a:r>
              <a:rPr lang="da-DK" sz="1600" b="1" dirty="0" err="1"/>
              <a:t>Implications</a:t>
            </a:r>
            <a:r>
              <a:rPr lang="da-DK" sz="1600" b="1" dirty="0"/>
              <a:t> for </a:t>
            </a:r>
            <a:r>
              <a:rPr lang="da-DK" sz="1600" b="1" dirty="0" err="1"/>
              <a:t>economic</a:t>
            </a:r>
            <a:r>
              <a:rPr lang="da-DK" sz="1600" b="1" dirty="0"/>
              <a:t> policy                           </a:t>
            </a:r>
            <a:r>
              <a:rPr lang="da-DK" sz="1400" dirty="0"/>
              <a:t>To lean </a:t>
            </a:r>
            <a:r>
              <a:rPr lang="da-DK" sz="1400" dirty="0" err="1"/>
              <a:t>against</a:t>
            </a:r>
            <a:r>
              <a:rPr lang="da-DK" sz="1400" dirty="0"/>
              <a:t> the </a:t>
            </a:r>
            <a:r>
              <a:rPr lang="da-DK" sz="1400" dirty="0" err="1"/>
              <a:t>risk</a:t>
            </a:r>
            <a:r>
              <a:rPr lang="da-DK" sz="1400" dirty="0"/>
              <a:t> </a:t>
            </a:r>
            <a:r>
              <a:rPr lang="da-DK" sz="1400" dirty="0" err="1"/>
              <a:t>that</a:t>
            </a:r>
            <a:r>
              <a:rPr lang="da-DK" sz="1400" dirty="0"/>
              <a:t> inflation </a:t>
            </a:r>
            <a:r>
              <a:rPr lang="da-DK" sz="1400" dirty="0" err="1"/>
              <a:t>expectations</a:t>
            </a:r>
            <a:r>
              <a:rPr lang="da-DK" sz="1400" dirty="0"/>
              <a:t> de-</a:t>
            </a:r>
            <a:r>
              <a:rPr lang="da-DK" sz="1400" dirty="0" err="1"/>
              <a:t>anchor</a:t>
            </a:r>
            <a:r>
              <a:rPr lang="da-DK" sz="1400" dirty="0"/>
              <a:t> and inflation </a:t>
            </a:r>
            <a:r>
              <a:rPr lang="da-DK" sz="1400" dirty="0" err="1"/>
              <a:t>becomes</a:t>
            </a:r>
            <a:r>
              <a:rPr lang="da-DK" sz="1400" dirty="0"/>
              <a:t> </a:t>
            </a:r>
            <a:r>
              <a:rPr lang="da-DK" sz="1400" dirty="0" err="1"/>
              <a:t>entrenched</a:t>
            </a:r>
            <a:r>
              <a:rPr lang="da-DK" sz="1400" dirty="0"/>
              <a:t>, </a:t>
            </a:r>
            <a:r>
              <a:rPr lang="da-DK" sz="1400" dirty="0" err="1"/>
              <a:t>we</a:t>
            </a:r>
            <a:r>
              <a:rPr lang="da-DK" sz="1400" dirty="0"/>
              <a:t> </a:t>
            </a:r>
            <a:r>
              <a:rPr lang="da-DK" sz="1400" dirty="0" err="1"/>
              <a:t>recommend</a:t>
            </a:r>
            <a:r>
              <a:rPr lang="da-DK" sz="1400" dirty="0"/>
              <a:t> </a:t>
            </a:r>
            <a:r>
              <a:rPr lang="da-DK" sz="1400" dirty="0" err="1"/>
              <a:t>that</a:t>
            </a:r>
            <a:r>
              <a:rPr lang="da-DK" sz="1400" dirty="0"/>
              <a:t> </a:t>
            </a:r>
            <a:r>
              <a:rPr lang="da-DK" sz="1400" dirty="0" err="1"/>
              <a:t>fiscal</a:t>
            </a:r>
            <a:r>
              <a:rPr lang="da-DK" sz="1400" dirty="0"/>
              <a:t> policy </a:t>
            </a:r>
            <a:r>
              <a:rPr lang="da-DK" sz="1400" dirty="0" err="1"/>
              <a:t>should</a:t>
            </a:r>
            <a:r>
              <a:rPr lang="da-DK" sz="1400" dirty="0"/>
              <a:t> </a:t>
            </a:r>
            <a:r>
              <a:rPr lang="da-DK" sz="1400" dirty="0" err="1"/>
              <a:t>be</a:t>
            </a:r>
            <a:r>
              <a:rPr lang="da-DK" sz="1400" dirty="0"/>
              <a:t> </a:t>
            </a:r>
            <a:r>
              <a:rPr lang="da-DK" sz="1400" dirty="0" err="1"/>
              <a:t>tightened</a:t>
            </a:r>
            <a:r>
              <a:rPr lang="da-DK" sz="1400" dirty="0"/>
              <a:t>. </a:t>
            </a:r>
          </a:p>
        </p:txBody>
      </p:sp>
    </p:spTree>
    <p:extLst>
      <p:ext uri="{BB962C8B-B14F-4D97-AF65-F5344CB8AC3E}">
        <p14:creationId xmlns:p14="http://schemas.microsoft.com/office/powerpoint/2010/main" val="41682556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err="1"/>
              <a:t>Thank</a:t>
            </a:r>
            <a:r>
              <a:rPr lang="da-DK" dirty="0"/>
              <a:t> </a:t>
            </a:r>
            <a:r>
              <a:rPr lang="da-DK" dirty="0" err="1"/>
              <a:t>you</a:t>
            </a:r>
            <a:endParaRPr lang="da-DK" dirty="0"/>
          </a:p>
        </p:txBody>
      </p:sp>
      <p:sp>
        <p:nvSpPr>
          <p:cNvPr id="4" name="Pladsholder til dato 3"/>
          <p:cNvSpPr>
            <a:spLocks noGrp="1"/>
          </p:cNvSpPr>
          <p:nvPr>
            <p:ph type="dt" sz="half" idx="10"/>
          </p:nvPr>
        </p:nvSpPr>
        <p:spPr/>
        <p:txBody>
          <a:bodyPr/>
          <a:lstStyle/>
          <a:p>
            <a:fld id="{45E54FF8-1B9E-4872-9D9F-C311D9081B65}" type="datetime2">
              <a:rPr lang="da-DK" smtClean="0"/>
              <a:t>1. november 2022</a:t>
            </a:fld>
            <a:endParaRPr lang="da-DK" dirty="0"/>
          </a:p>
        </p:txBody>
      </p:sp>
      <p:sp>
        <p:nvSpPr>
          <p:cNvPr id="5" name="Pladsholder til diasnummer 4"/>
          <p:cNvSpPr>
            <a:spLocks noGrp="1"/>
          </p:cNvSpPr>
          <p:nvPr>
            <p:ph type="sldNum" sz="quarter" idx="12"/>
          </p:nvPr>
        </p:nvSpPr>
        <p:spPr/>
        <p:txBody>
          <a:bodyPr/>
          <a:lstStyle/>
          <a:p>
            <a:fld id="{667EC89C-17A0-4E64-A6D2-B825673CEEDF}" type="slidenum">
              <a:rPr lang="da-DK" smtClean="0"/>
              <a:pPr/>
              <a:t>32</a:t>
            </a:fld>
            <a:endParaRPr lang="da-DK" dirty="0"/>
          </a:p>
        </p:txBody>
      </p:sp>
    </p:spTree>
    <p:extLst>
      <p:ext uri="{BB962C8B-B14F-4D97-AF65-F5344CB8AC3E}">
        <p14:creationId xmlns:p14="http://schemas.microsoft.com/office/powerpoint/2010/main" val="10420147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61CEBEAD-DCBB-4FBE-B78E-29782590D08D}"/>
              </a:ext>
            </a:extLst>
          </p:cNvPr>
          <p:cNvSpPr>
            <a:spLocks noGrp="1"/>
          </p:cNvSpPr>
          <p:nvPr>
            <p:ph type="title"/>
          </p:nvPr>
        </p:nvSpPr>
        <p:spPr/>
        <p:txBody>
          <a:bodyPr/>
          <a:lstStyle/>
          <a:p>
            <a:r>
              <a:rPr lang="da-DK" dirty="0"/>
              <a:t>References</a:t>
            </a:r>
          </a:p>
        </p:txBody>
      </p:sp>
      <p:sp>
        <p:nvSpPr>
          <p:cNvPr id="9" name="Pladsholder til indhold 8">
            <a:extLst>
              <a:ext uri="{FF2B5EF4-FFF2-40B4-BE49-F238E27FC236}">
                <a16:creationId xmlns:a16="http://schemas.microsoft.com/office/drawing/2014/main" id="{E4981E88-B96F-4FBE-AAAE-11B183354E92}"/>
              </a:ext>
            </a:extLst>
          </p:cNvPr>
          <p:cNvSpPr>
            <a:spLocks noGrp="1"/>
          </p:cNvSpPr>
          <p:nvPr>
            <p:ph sz="quarter" idx="14"/>
          </p:nvPr>
        </p:nvSpPr>
        <p:spPr>
          <a:xfrm>
            <a:off x="424800" y="1354138"/>
            <a:ext cx="11431046" cy="4645025"/>
          </a:xfrm>
        </p:spPr>
        <p:txBody>
          <a:bodyPr rIns="0"/>
          <a:lstStyle/>
          <a:p>
            <a:pPr marL="342900" indent="-342900">
              <a:lnSpc>
                <a:spcPct val="100000"/>
              </a:lnSpc>
              <a:spcBef>
                <a:spcPts val="500"/>
              </a:spcBef>
              <a:buFont typeface="Arial" panose="020B0604020202020204" pitchFamily="34" charset="0"/>
              <a:buChar char="•"/>
            </a:pPr>
            <a:r>
              <a:rPr lang="da-DK" sz="1400" dirty="0"/>
              <a:t>Bernanke, Ben (2022), 21st Century </a:t>
            </a:r>
            <a:r>
              <a:rPr lang="da-DK" sz="1400" dirty="0" err="1"/>
              <a:t>Monetary</a:t>
            </a:r>
            <a:r>
              <a:rPr lang="da-DK" sz="1400" dirty="0"/>
              <a:t> Policy – The </a:t>
            </a:r>
            <a:r>
              <a:rPr lang="da-DK" sz="1400" dirty="0" err="1"/>
              <a:t>Federal</a:t>
            </a:r>
            <a:r>
              <a:rPr lang="da-DK" sz="1400" dirty="0"/>
              <a:t> Reserve from the Great Inflation to Covid-19, W. W. Norton &amp; Company.</a:t>
            </a:r>
          </a:p>
          <a:p>
            <a:pPr marL="342900" indent="-342900">
              <a:lnSpc>
                <a:spcPct val="100000"/>
              </a:lnSpc>
              <a:spcBef>
                <a:spcPts val="500"/>
              </a:spcBef>
              <a:buFont typeface="Arial" panose="020B0604020202020204" pitchFamily="34" charset="0"/>
              <a:buChar char="•"/>
            </a:pPr>
            <a:r>
              <a:rPr lang="da-DK" sz="1400" dirty="0"/>
              <a:t>Bernhard, William (1998), A </a:t>
            </a:r>
            <a:r>
              <a:rPr lang="da-DK" sz="1400" dirty="0" err="1"/>
              <a:t>political</a:t>
            </a:r>
            <a:r>
              <a:rPr lang="da-DK" sz="1400" dirty="0"/>
              <a:t> </a:t>
            </a:r>
            <a:r>
              <a:rPr lang="da-DK" sz="1400" dirty="0" err="1"/>
              <a:t>explanation</a:t>
            </a:r>
            <a:r>
              <a:rPr lang="da-DK" sz="1400" dirty="0"/>
              <a:t> of Variations in Central Bank </a:t>
            </a:r>
            <a:r>
              <a:rPr lang="da-DK" sz="1400" dirty="0" err="1"/>
              <a:t>Independence</a:t>
            </a:r>
            <a:r>
              <a:rPr lang="da-DK" sz="1400" dirty="0"/>
              <a:t>, The </a:t>
            </a:r>
            <a:r>
              <a:rPr lang="da-DK" sz="1400" dirty="0" err="1"/>
              <a:t>Americal</a:t>
            </a:r>
            <a:r>
              <a:rPr lang="da-DK" sz="1400" dirty="0"/>
              <a:t> </a:t>
            </a:r>
            <a:r>
              <a:rPr lang="da-DK" sz="1400" dirty="0" err="1"/>
              <a:t>Political</a:t>
            </a:r>
            <a:r>
              <a:rPr lang="da-DK" sz="1400" dirty="0"/>
              <a:t> Science Review. </a:t>
            </a:r>
          </a:p>
          <a:p>
            <a:pPr marL="342900" indent="-342900">
              <a:lnSpc>
                <a:spcPct val="100000"/>
              </a:lnSpc>
              <a:spcBef>
                <a:spcPts val="500"/>
              </a:spcBef>
              <a:buFont typeface="Arial" panose="020B0604020202020204" pitchFamily="34" charset="0"/>
              <a:buChar char="•"/>
            </a:pPr>
            <a:r>
              <a:rPr lang="da-DK" sz="1400" dirty="0"/>
              <a:t>Danmarks Nationalbank (2022), Outlook for the Danish </a:t>
            </a:r>
            <a:r>
              <a:rPr lang="da-DK" sz="1400" dirty="0" err="1"/>
              <a:t>Economy</a:t>
            </a:r>
            <a:r>
              <a:rPr lang="da-DK" sz="1400" dirty="0"/>
              <a:t> – the </a:t>
            </a:r>
            <a:r>
              <a:rPr lang="da-DK" sz="1400" dirty="0" err="1"/>
              <a:t>Pressure</a:t>
            </a:r>
            <a:r>
              <a:rPr lang="da-DK" sz="1400" dirty="0"/>
              <a:t> on the </a:t>
            </a:r>
            <a:r>
              <a:rPr lang="da-DK" sz="1400" dirty="0" err="1"/>
              <a:t>Economy</a:t>
            </a:r>
            <a:r>
              <a:rPr lang="da-DK" sz="1400" dirty="0"/>
              <a:t> </a:t>
            </a:r>
            <a:r>
              <a:rPr lang="da-DK" sz="1400" dirty="0" err="1"/>
              <a:t>Should</a:t>
            </a:r>
            <a:r>
              <a:rPr lang="da-DK" sz="1400" dirty="0"/>
              <a:t> </a:t>
            </a:r>
            <a:r>
              <a:rPr lang="da-DK" sz="1400" dirty="0" err="1"/>
              <a:t>be</a:t>
            </a:r>
            <a:r>
              <a:rPr lang="da-DK" sz="1400" dirty="0"/>
              <a:t> </a:t>
            </a:r>
            <a:r>
              <a:rPr lang="da-DK" sz="1400" dirty="0" err="1"/>
              <a:t>Eased</a:t>
            </a:r>
            <a:r>
              <a:rPr lang="da-DK" sz="1400" dirty="0"/>
              <a:t>, September 2022.</a:t>
            </a:r>
          </a:p>
          <a:p>
            <a:pPr marL="342900" indent="-342900">
              <a:lnSpc>
                <a:spcPct val="100000"/>
              </a:lnSpc>
              <a:spcBef>
                <a:spcPts val="500"/>
              </a:spcBef>
              <a:buFont typeface="Arial" panose="020B0604020202020204" pitchFamily="34" charset="0"/>
              <a:buChar char="•"/>
            </a:pPr>
            <a:endParaRPr lang="da-DK" sz="1400" dirty="0"/>
          </a:p>
          <a:p>
            <a:pPr marL="342900" indent="-342900">
              <a:lnSpc>
                <a:spcPct val="100000"/>
              </a:lnSpc>
              <a:spcBef>
                <a:spcPts val="500"/>
              </a:spcBef>
              <a:buFont typeface="Arial" panose="020B0604020202020204" pitchFamily="34" charset="0"/>
              <a:buChar char="•"/>
            </a:pPr>
            <a:endParaRPr lang="da-DK" sz="1400" dirty="0"/>
          </a:p>
        </p:txBody>
      </p:sp>
      <p:sp>
        <p:nvSpPr>
          <p:cNvPr id="6" name="Pladsholder til dato 5">
            <a:extLst>
              <a:ext uri="{FF2B5EF4-FFF2-40B4-BE49-F238E27FC236}">
                <a16:creationId xmlns:a16="http://schemas.microsoft.com/office/drawing/2014/main" id="{F489481E-B731-4E62-B75A-456D42AC3C95}"/>
              </a:ext>
            </a:extLst>
          </p:cNvPr>
          <p:cNvSpPr>
            <a:spLocks noGrp="1"/>
          </p:cNvSpPr>
          <p:nvPr>
            <p:ph type="dt" sz="half" idx="10"/>
          </p:nvPr>
        </p:nvSpPr>
        <p:spPr/>
        <p:txBody>
          <a:bodyPr/>
          <a:lstStyle/>
          <a:p>
            <a:fld id="{FA2A008A-728F-4068-B634-1D35736D4FAE}" type="datetime2">
              <a:rPr lang="da-DK" smtClean="0"/>
              <a:t>1. november 2022</a:t>
            </a:fld>
            <a:endParaRPr lang="da-DK" dirty="0"/>
          </a:p>
        </p:txBody>
      </p:sp>
      <p:sp>
        <p:nvSpPr>
          <p:cNvPr id="7" name="Pladsholder til slidenummer 6">
            <a:extLst>
              <a:ext uri="{FF2B5EF4-FFF2-40B4-BE49-F238E27FC236}">
                <a16:creationId xmlns:a16="http://schemas.microsoft.com/office/drawing/2014/main" id="{9AF7F800-246E-4327-BCD8-E9178DBAD565}"/>
              </a:ext>
            </a:extLst>
          </p:cNvPr>
          <p:cNvSpPr>
            <a:spLocks noGrp="1"/>
          </p:cNvSpPr>
          <p:nvPr>
            <p:ph type="sldNum" sz="quarter" idx="12"/>
          </p:nvPr>
        </p:nvSpPr>
        <p:spPr/>
        <p:txBody>
          <a:bodyPr/>
          <a:lstStyle/>
          <a:p>
            <a:fld id="{667EC89C-17A0-4E64-A6D2-B825673CEEDF}" type="slidenum">
              <a:rPr lang="da-DK" smtClean="0"/>
              <a:pPr/>
              <a:t>33</a:t>
            </a:fld>
            <a:endParaRPr lang="da-DK" dirty="0"/>
          </a:p>
        </p:txBody>
      </p:sp>
    </p:spTree>
    <p:extLst>
      <p:ext uri="{BB962C8B-B14F-4D97-AF65-F5344CB8AC3E}">
        <p14:creationId xmlns:p14="http://schemas.microsoft.com/office/powerpoint/2010/main" val="4937693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lede 8">
            <a:extLst>
              <a:ext uri="{FF2B5EF4-FFF2-40B4-BE49-F238E27FC236}">
                <a16:creationId xmlns:a16="http://schemas.microsoft.com/office/drawing/2014/main" id="{B014BF5F-B28C-444C-965D-D04DBD0110EB}"/>
              </a:ext>
            </a:extLst>
          </p:cNvPr>
          <p:cNvPicPr>
            <a:picLocks noChangeAspect="1"/>
          </p:cNvPicPr>
          <p:nvPr/>
        </p:nvPicPr>
        <p:blipFill>
          <a:blip r:embed="rId3"/>
          <a:stretch>
            <a:fillRect/>
          </a:stretch>
        </p:blipFill>
        <p:spPr>
          <a:xfrm>
            <a:off x="8185157" y="1680992"/>
            <a:ext cx="3602736" cy="3962400"/>
          </a:xfrm>
          <a:prstGeom prst="rect">
            <a:avLst/>
          </a:prstGeom>
        </p:spPr>
      </p:pic>
      <p:pic>
        <p:nvPicPr>
          <p:cNvPr id="8" name="Billede 7">
            <a:extLst>
              <a:ext uri="{FF2B5EF4-FFF2-40B4-BE49-F238E27FC236}">
                <a16:creationId xmlns:a16="http://schemas.microsoft.com/office/drawing/2014/main" id="{820ED169-BE3F-4F07-A126-F594929426F3}"/>
              </a:ext>
            </a:extLst>
          </p:cNvPr>
          <p:cNvPicPr>
            <a:picLocks noChangeAspect="1"/>
          </p:cNvPicPr>
          <p:nvPr/>
        </p:nvPicPr>
        <p:blipFill>
          <a:blip r:embed="rId4"/>
          <a:stretch>
            <a:fillRect/>
          </a:stretch>
        </p:blipFill>
        <p:spPr>
          <a:xfrm>
            <a:off x="4366826" y="1727295"/>
            <a:ext cx="3602736" cy="3960876"/>
          </a:xfrm>
          <a:prstGeom prst="rect">
            <a:avLst/>
          </a:prstGeom>
        </p:spPr>
      </p:pic>
      <p:pic>
        <p:nvPicPr>
          <p:cNvPr id="6" name="Billede 5">
            <a:extLst>
              <a:ext uri="{FF2B5EF4-FFF2-40B4-BE49-F238E27FC236}">
                <a16:creationId xmlns:a16="http://schemas.microsoft.com/office/drawing/2014/main" id="{FE7C5AD3-82B3-4B3C-B47D-C93BE233731D}"/>
              </a:ext>
            </a:extLst>
          </p:cNvPr>
          <p:cNvPicPr>
            <a:picLocks noChangeAspect="1"/>
          </p:cNvPicPr>
          <p:nvPr/>
        </p:nvPicPr>
        <p:blipFill>
          <a:blip r:embed="rId5"/>
          <a:stretch>
            <a:fillRect/>
          </a:stretch>
        </p:blipFill>
        <p:spPr>
          <a:xfrm>
            <a:off x="425450" y="1764506"/>
            <a:ext cx="3590544" cy="3960876"/>
          </a:xfrm>
          <a:prstGeom prst="rect">
            <a:avLst/>
          </a:prstGeom>
        </p:spPr>
      </p:pic>
      <p:sp>
        <p:nvSpPr>
          <p:cNvPr id="2" name="Titel 1">
            <a:extLst>
              <a:ext uri="{FF2B5EF4-FFF2-40B4-BE49-F238E27FC236}">
                <a16:creationId xmlns:a16="http://schemas.microsoft.com/office/drawing/2014/main" id="{740F5A5E-9379-4A55-8C0B-19B20A6761E5}"/>
              </a:ext>
            </a:extLst>
          </p:cNvPr>
          <p:cNvSpPr>
            <a:spLocks noGrp="1"/>
          </p:cNvSpPr>
          <p:nvPr>
            <p:ph type="title"/>
          </p:nvPr>
        </p:nvSpPr>
        <p:spPr>
          <a:xfrm>
            <a:off x="424799" y="291600"/>
            <a:ext cx="11765613" cy="813600"/>
          </a:xfrm>
        </p:spPr>
        <p:txBody>
          <a:bodyPr/>
          <a:lstStyle/>
          <a:p>
            <a:r>
              <a:rPr lang="da-DK" sz="1800" dirty="0" err="1"/>
              <a:t>Why</a:t>
            </a:r>
            <a:r>
              <a:rPr lang="da-DK" sz="1800" dirty="0"/>
              <a:t> – 1) The </a:t>
            </a:r>
            <a:r>
              <a:rPr lang="da-DK" sz="1800" dirty="0" err="1"/>
              <a:t>recovery</a:t>
            </a:r>
            <a:r>
              <a:rPr lang="da-DK" sz="1800" dirty="0"/>
              <a:t> </a:t>
            </a:r>
            <a:r>
              <a:rPr lang="da-DK" sz="1800" dirty="0" err="1"/>
              <a:t>was</a:t>
            </a:r>
            <a:r>
              <a:rPr lang="da-DK" sz="1800" dirty="0"/>
              <a:t> </a:t>
            </a:r>
            <a:r>
              <a:rPr lang="da-DK" sz="1800" dirty="0" err="1"/>
              <a:t>much</a:t>
            </a:r>
            <a:r>
              <a:rPr lang="da-DK" sz="1800" dirty="0"/>
              <a:t> faster </a:t>
            </a:r>
            <a:r>
              <a:rPr lang="da-DK" sz="1800" dirty="0" err="1"/>
              <a:t>than</a:t>
            </a:r>
            <a:r>
              <a:rPr lang="da-DK" sz="1800" dirty="0"/>
              <a:t> from </a:t>
            </a:r>
            <a:r>
              <a:rPr lang="da-DK" sz="1800" dirty="0" err="1"/>
              <a:t>previous</a:t>
            </a:r>
            <a:r>
              <a:rPr lang="da-DK" sz="1800" dirty="0"/>
              <a:t> </a:t>
            </a:r>
            <a:r>
              <a:rPr lang="da-DK" sz="1800" dirty="0" err="1"/>
              <a:t>crises</a:t>
            </a:r>
            <a:r>
              <a:rPr lang="da-DK" sz="1800" dirty="0"/>
              <a:t> due to the nature of the </a:t>
            </a:r>
            <a:r>
              <a:rPr lang="da-DK" sz="1800" dirty="0" err="1"/>
              <a:t>crisis</a:t>
            </a:r>
            <a:r>
              <a:rPr lang="da-DK" sz="1800" dirty="0"/>
              <a:t>.. (</a:t>
            </a:r>
            <a:r>
              <a:rPr lang="da-DK" sz="1800" dirty="0" err="1"/>
              <a:t>Theory</a:t>
            </a:r>
            <a:r>
              <a:rPr lang="da-DK" sz="1800" dirty="0"/>
              <a:t>: Phillips </a:t>
            </a:r>
            <a:r>
              <a:rPr lang="da-DK" sz="1800" dirty="0" err="1"/>
              <a:t>curve</a:t>
            </a:r>
            <a:r>
              <a:rPr lang="da-DK" sz="1800" dirty="0"/>
              <a:t> - </a:t>
            </a:r>
            <a:r>
              <a:rPr lang="da-DK" sz="1800" dirty="0" err="1"/>
              <a:t>both</a:t>
            </a:r>
            <a:r>
              <a:rPr lang="da-DK" sz="1800" dirty="0"/>
              <a:t> </a:t>
            </a:r>
            <a:r>
              <a:rPr lang="da-DK" sz="1800" dirty="0" err="1"/>
              <a:t>level</a:t>
            </a:r>
            <a:r>
              <a:rPr lang="da-DK" sz="1800" dirty="0"/>
              <a:t> and </a:t>
            </a:r>
            <a:r>
              <a:rPr lang="da-DK" sz="1800" dirty="0" err="1"/>
              <a:t>change</a:t>
            </a:r>
            <a:r>
              <a:rPr lang="da-DK" sz="1800" dirty="0"/>
              <a:t> in output </a:t>
            </a:r>
            <a:r>
              <a:rPr lang="da-DK" sz="1800" dirty="0" err="1"/>
              <a:t>gap</a:t>
            </a:r>
            <a:r>
              <a:rPr lang="da-DK" sz="1800" dirty="0"/>
              <a:t> </a:t>
            </a:r>
            <a:r>
              <a:rPr lang="da-DK" sz="1800" dirty="0" err="1"/>
              <a:t>matters</a:t>
            </a:r>
            <a:r>
              <a:rPr lang="da-DK" sz="1800" dirty="0"/>
              <a:t>, </a:t>
            </a:r>
            <a:r>
              <a:rPr lang="da-DK" sz="1800" dirty="0" err="1"/>
              <a:t>possible</a:t>
            </a:r>
            <a:r>
              <a:rPr lang="da-DK" sz="1800" dirty="0"/>
              <a:t> non-</a:t>
            </a:r>
            <a:r>
              <a:rPr lang="da-DK" sz="1800" dirty="0" err="1"/>
              <a:t>linarity</a:t>
            </a:r>
            <a:r>
              <a:rPr lang="da-DK" sz="1800" dirty="0"/>
              <a:t>)</a:t>
            </a:r>
            <a:endParaRPr lang="en-US" sz="1800" dirty="0"/>
          </a:p>
        </p:txBody>
      </p:sp>
      <p:sp>
        <p:nvSpPr>
          <p:cNvPr id="4" name="Pladsholder til dato 3">
            <a:extLst>
              <a:ext uri="{FF2B5EF4-FFF2-40B4-BE49-F238E27FC236}">
                <a16:creationId xmlns:a16="http://schemas.microsoft.com/office/drawing/2014/main" id="{AA353A4A-24B7-4A63-84CD-4A361D96DB3A}"/>
              </a:ext>
            </a:extLst>
          </p:cNvPr>
          <p:cNvSpPr>
            <a:spLocks noGrp="1"/>
          </p:cNvSpPr>
          <p:nvPr>
            <p:ph type="dt" sz="half" idx="10"/>
          </p:nvPr>
        </p:nvSpPr>
        <p:spPr/>
        <p:txBody>
          <a:bodyPr/>
          <a:lstStyle/>
          <a:p>
            <a:fld id="{45E54FF8-1B9E-4872-9D9F-C311D9081B65}" type="datetime2">
              <a:rPr lang="da-DK" smtClean="0"/>
              <a:t>1. november 2022</a:t>
            </a:fld>
            <a:endParaRPr lang="da-DK" dirty="0"/>
          </a:p>
        </p:txBody>
      </p:sp>
      <p:sp>
        <p:nvSpPr>
          <p:cNvPr id="5" name="Pladsholder til slidenummer 4">
            <a:extLst>
              <a:ext uri="{FF2B5EF4-FFF2-40B4-BE49-F238E27FC236}">
                <a16:creationId xmlns:a16="http://schemas.microsoft.com/office/drawing/2014/main" id="{43526588-B241-45D0-B243-89939C75F1FC}"/>
              </a:ext>
            </a:extLst>
          </p:cNvPr>
          <p:cNvSpPr>
            <a:spLocks noGrp="1"/>
          </p:cNvSpPr>
          <p:nvPr>
            <p:ph type="sldNum" sz="quarter" idx="12"/>
          </p:nvPr>
        </p:nvSpPr>
        <p:spPr/>
        <p:txBody>
          <a:bodyPr/>
          <a:lstStyle/>
          <a:p>
            <a:fld id="{667EC89C-17A0-4E64-A6D2-B825673CEEDF}" type="slidenum">
              <a:rPr lang="da-DK" smtClean="0"/>
              <a:pPr/>
              <a:t>4</a:t>
            </a:fld>
            <a:endParaRPr lang="da-DK" dirty="0"/>
          </a:p>
        </p:txBody>
      </p:sp>
      <p:sp>
        <p:nvSpPr>
          <p:cNvPr id="14" name="Tekstfelt 17">
            <a:extLst>
              <a:ext uri="{FF2B5EF4-FFF2-40B4-BE49-F238E27FC236}">
                <a16:creationId xmlns:a16="http://schemas.microsoft.com/office/drawing/2014/main" id="{59AEEC7C-D3BD-4476-B5F1-7562A2D681C0}"/>
              </a:ext>
            </a:extLst>
          </p:cNvPr>
          <p:cNvSpPr txBox="1"/>
          <p:nvPr/>
        </p:nvSpPr>
        <p:spPr>
          <a:xfrm>
            <a:off x="509592" y="1385164"/>
            <a:ext cx="3312368" cy="216024"/>
          </a:xfrm>
          <a:prstGeom prst="rect">
            <a:avLst/>
          </a:prstGeom>
          <a:noFill/>
        </p:spPr>
        <p:txBody>
          <a:bodyPr wrap="square" lIns="0" tIns="0" rIns="0" bIns="0" rtlCol="0">
            <a:noAutofit/>
          </a:bodyPr>
          <a:lstStyle/>
          <a:p>
            <a:r>
              <a:rPr lang="en-GB" sz="1400" b="1" dirty="0"/>
              <a:t>USA, GDP</a:t>
            </a:r>
          </a:p>
        </p:txBody>
      </p:sp>
      <p:sp>
        <p:nvSpPr>
          <p:cNvPr id="16" name="Tekstfelt 17">
            <a:extLst>
              <a:ext uri="{FF2B5EF4-FFF2-40B4-BE49-F238E27FC236}">
                <a16:creationId xmlns:a16="http://schemas.microsoft.com/office/drawing/2014/main" id="{206EB5E3-D0FB-4338-AB7F-549A55D4B8DA}"/>
              </a:ext>
            </a:extLst>
          </p:cNvPr>
          <p:cNvSpPr txBox="1"/>
          <p:nvPr/>
        </p:nvSpPr>
        <p:spPr>
          <a:xfrm>
            <a:off x="4386298" y="1380700"/>
            <a:ext cx="3312368" cy="216024"/>
          </a:xfrm>
          <a:prstGeom prst="rect">
            <a:avLst/>
          </a:prstGeom>
          <a:noFill/>
        </p:spPr>
        <p:txBody>
          <a:bodyPr wrap="square" lIns="0" tIns="0" rIns="0" bIns="0" rtlCol="0">
            <a:noAutofit/>
          </a:bodyPr>
          <a:lstStyle/>
          <a:p>
            <a:r>
              <a:rPr lang="en-GB" sz="1400" b="1" dirty="0"/>
              <a:t>Euro area, GDP</a:t>
            </a:r>
          </a:p>
        </p:txBody>
      </p:sp>
      <p:sp>
        <p:nvSpPr>
          <p:cNvPr id="13" name="Pladsholder til tekst 20">
            <a:extLst>
              <a:ext uri="{FF2B5EF4-FFF2-40B4-BE49-F238E27FC236}">
                <a16:creationId xmlns:a16="http://schemas.microsoft.com/office/drawing/2014/main" id="{C1FF26C5-7427-4D23-B688-D38112EBA533}"/>
              </a:ext>
            </a:extLst>
          </p:cNvPr>
          <p:cNvSpPr txBox="1">
            <a:spLocks/>
          </p:cNvSpPr>
          <p:nvPr/>
        </p:nvSpPr>
        <p:spPr>
          <a:xfrm>
            <a:off x="5783510" y="5864079"/>
            <a:ext cx="2401647" cy="147645"/>
          </a:xfrm>
          <a:prstGeom prst="rect">
            <a:avLst/>
          </a:prstGeom>
        </p:spPr>
        <p:txBody>
          <a:bodyPr/>
          <a:lstStyle>
            <a:lvl1pPr marL="0" indent="0" algn="l" defTabSz="914400" rtl="0" eaLnBrk="1" latinLnBrk="0" hangingPunct="1">
              <a:lnSpc>
                <a:spcPct val="99000"/>
              </a:lnSpc>
              <a:spcBef>
                <a:spcPts val="2000"/>
              </a:spcBef>
              <a:buFont typeface="Arial" panose="020B0604020202020204" pitchFamily="34" charset="0"/>
              <a:buChar char="​"/>
              <a:defRPr sz="2200" kern="1200">
                <a:solidFill>
                  <a:schemeClr val="tx1"/>
                </a:solidFill>
                <a:latin typeface="+mn-lt"/>
                <a:ea typeface="+mn-ea"/>
                <a:cs typeface="+mn-cs"/>
              </a:defRPr>
            </a:lvl1pPr>
            <a:lvl2pPr marL="230400" indent="-230400" algn="l" defTabSz="914400" rtl="0" eaLnBrk="1" latinLnBrk="0" hangingPunct="1">
              <a:lnSpc>
                <a:spcPct val="99000"/>
              </a:lnSpc>
              <a:spcBef>
                <a:spcPts val="2000"/>
              </a:spcBef>
              <a:buFont typeface="Arial" panose="020B0604020202020204" pitchFamily="34" charset="0"/>
              <a:buChar char="•"/>
              <a:defRPr sz="2200" kern="1200">
                <a:solidFill>
                  <a:schemeClr val="tx1"/>
                </a:solidFill>
                <a:latin typeface="+mn-lt"/>
                <a:ea typeface="+mn-ea"/>
                <a:cs typeface="+mn-cs"/>
              </a:defRPr>
            </a:lvl2pPr>
            <a:lvl3pPr marL="540000" indent="-180000" algn="l" defTabSz="914400" rtl="0" eaLnBrk="1" latinLnBrk="0" hangingPunct="1">
              <a:lnSpc>
                <a:spcPct val="99000"/>
              </a:lnSpc>
              <a:spcBef>
                <a:spcPts val="500"/>
              </a:spcBef>
              <a:buFont typeface="Arial" panose="020B0604020202020204" pitchFamily="34" charset="0"/>
              <a:buChar char="•"/>
              <a:defRPr sz="1800" kern="1200">
                <a:solidFill>
                  <a:schemeClr val="tx1"/>
                </a:solidFill>
                <a:latin typeface="+mn-lt"/>
                <a:ea typeface="+mn-ea"/>
                <a:cs typeface="+mn-cs"/>
              </a:defRPr>
            </a:lvl3pPr>
            <a:lvl4pPr marL="900000" indent="-180000" algn="l" defTabSz="914400" rtl="0" eaLnBrk="1" latinLnBrk="0" hangingPunct="1">
              <a:lnSpc>
                <a:spcPct val="99000"/>
              </a:lnSpc>
              <a:spcBef>
                <a:spcPts val="500"/>
              </a:spcBef>
              <a:buFont typeface="Arial" panose="020B0604020202020204" pitchFamily="34" charset="0"/>
              <a:buChar char="•"/>
              <a:defRPr sz="1500" kern="1200">
                <a:solidFill>
                  <a:schemeClr val="tx1"/>
                </a:solidFill>
                <a:latin typeface="+mn-lt"/>
                <a:ea typeface="+mn-ea"/>
                <a:cs typeface="+mn-cs"/>
              </a:defRPr>
            </a:lvl4pPr>
            <a:lvl5pPr marL="1260000" indent="-180000" algn="l" defTabSz="914400" rtl="0" eaLnBrk="1" latinLnBrk="0" hangingPunct="1">
              <a:lnSpc>
                <a:spcPct val="99000"/>
              </a:lnSpc>
              <a:spcBef>
                <a:spcPts val="500"/>
              </a:spcBef>
              <a:buFont typeface="Arial" panose="020B0604020202020204" pitchFamily="34" charset="0"/>
              <a:buChar char="•"/>
              <a:defRPr sz="1200" kern="1200">
                <a:solidFill>
                  <a:schemeClr val="tx1"/>
                </a:solidFill>
                <a:latin typeface="+mn-lt"/>
                <a:ea typeface="+mn-ea"/>
                <a:cs typeface="+mn-cs"/>
              </a:defRPr>
            </a:lvl5pPr>
            <a:lvl6pPr marL="1620000" indent="-180000" algn="l" defTabSz="914400" rtl="0" eaLnBrk="1" latinLnBrk="0" hangingPunct="1">
              <a:lnSpc>
                <a:spcPct val="99000"/>
              </a:lnSpc>
              <a:spcBef>
                <a:spcPts val="500"/>
              </a:spcBef>
              <a:buFont typeface="Arial" panose="020B0604020202020204" pitchFamily="34" charset="0"/>
              <a:buChar char="•"/>
              <a:defRPr sz="1000" kern="1200" baseline="0">
                <a:solidFill>
                  <a:schemeClr val="tx1"/>
                </a:solidFill>
                <a:latin typeface="+mn-lt"/>
                <a:ea typeface="+mn-ea"/>
                <a:cs typeface="+mn-cs"/>
              </a:defRPr>
            </a:lvl6pPr>
            <a:lvl7pPr marL="1620000" indent="-180000" algn="l" defTabSz="914400" rtl="0" eaLnBrk="1" latinLnBrk="0" hangingPunct="1">
              <a:lnSpc>
                <a:spcPct val="99000"/>
              </a:lnSpc>
              <a:spcBef>
                <a:spcPts val="500"/>
              </a:spcBef>
              <a:buFont typeface="Arial" panose="020B0604020202020204" pitchFamily="34" charset="0"/>
              <a:buChar char="•"/>
              <a:defRPr sz="1000" kern="1200">
                <a:solidFill>
                  <a:schemeClr val="tx1"/>
                </a:solidFill>
                <a:latin typeface="+mn-lt"/>
                <a:ea typeface="+mn-ea"/>
                <a:cs typeface="+mn-cs"/>
              </a:defRPr>
            </a:lvl7pPr>
            <a:lvl8pPr marL="1620000" indent="-180000" algn="l" defTabSz="914400" rtl="0" eaLnBrk="1" latinLnBrk="0" hangingPunct="1">
              <a:lnSpc>
                <a:spcPct val="99000"/>
              </a:lnSpc>
              <a:spcBef>
                <a:spcPts val="500"/>
              </a:spcBef>
              <a:buFont typeface="Arial" panose="020B0604020202020204" pitchFamily="34" charset="0"/>
              <a:buChar char="•"/>
              <a:defRPr sz="1000" kern="1200">
                <a:solidFill>
                  <a:schemeClr val="tx1"/>
                </a:solidFill>
                <a:latin typeface="+mn-lt"/>
                <a:ea typeface="+mn-ea"/>
                <a:cs typeface="+mn-cs"/>
              </a:defRPr>
            </a:lvl8pPr>
            <a:lvl9pPr marL="1620000" indent="-180000" algn="l" defTabSz="914400" rtl="0" eaLnBrk="1" latinLnBrk="0" hangingPunct="1">
              <a:lnSpc>
                <a:spcPct val="99000"/>
              </a:lnSpc>
              <a:spcBef>
                <a:spcPts val="500"/>
              </a:spcBef>
              <a:buFont typeface="Arial" panose="020B0604020202020204" pitchFamily="34" charset="0"/>
              <a:buChar char="•"/>
              <a:defRPr sz="1000" kern="1200">
                <a:solidFill>
                  <a:schemeClr val="tx1"/>
                </a:solidFill>
                <a:latin typeface="+mn-lt"/>
                <a:ea typeface="+mn-ea"/>
                <a:cs typeface="+mn-cs"/>
              </a:defRPr>
            </a:lvl9pPr>
          </a:lstStyle>
          <a:p>
            <a:pPr algn="r">
              <a:buNone/>
            </a:pPr>
            <a:r>
              <a:rPr lang="da-DK" sz="800" dirty="0"/>
              <a:t>Source: </a:t>
            </a:r>
            <a:r>
              <a:rPr lang="da-DK" sz="800" dirty="0" err="1"/>
              <a:t>Macrobond</a:t>
            </a:r>
            <a:r>
              <a:rPr lang="da-DK" sz="800" dirty="0"/>
              <a:t>.</a:t>
            </a:r>
          </a:p>
          <a:p>
            <a:endParaRPr lang="da-DK" dirty="0"/>
          </a:p>
        </p:txBody>
      </p:sp>
      <p:sp>
        <p:nvSpPr>
          <p:cNvPr id="15" name="Pladsholder til tekst 20">
            <a:extLst>
              <a:ext uri="{FF2B5EF4-FFF2-40B4-BE49-F238E27FC236}">
                <a16:creationId xmlns:a16="http://schemas.microsoft.com/office/drawing/2014/main" id="{8A6D5CED-BF16-4812-ABC5-3437B911B526}"/>
              </a:ext>
            </a:extLst>
          </p:cNvPr>
          <p:cNvSpPr txBox="1">
            <a:spLocks/>
          </p:cNvSpPr>
          <p:nvPr/>
        </p:nvSpPr>
        <p:spPr>
          <a:xfrm>
            <a:off x="8615486" y="5872696"/>
            <a:ext cx="3257288" cy="172800"/>
          </a:xfrm>
          <a:prstGeom prst="rect">
            <a:avLst/>
          </a:prstGeom>
        </p:spPr>
        <p:txBody>
          <a:bodyPr/>
          <a:lstStyle>
            <a:lvl1pPr marL="0" indent="0" algn="l" defTabSz="914400" rtl="0" eaLnBrk="1" latinLnBrk="0" hangingPunct="1">
              <a:lnSpc>
                <a:spcPct val="99000"/>
              </a:lnSpc>
              <a:spcBef>
                <a:spcPts val="2000"/>
              </a:spcBef>
              <a:buFont typeface="Arial" panose="020B0604020202020204" pitchFamily="34" charset="0"/>
              <a:buChar char="​"/>
              <a:defRPr sz="2200" kern="1200">
                <a:solidFill>
                  <a:schemeClr val="tx1"/>
                </a:solidFill>
                <a:latin typeface="+mn-lt"/>
                <a:ea typeface="+mn-ea"/>
                <a:cs typeface="+mn-cs"/>
              </a:defRPr>
            </a:lvl1pPr>
            <a:lvl2pPr marL="230400" indent="-230400" algn="l" defTabSz="914400" rtl="0" eaLnBrk="1" latinLnBrk="0" hangingPunct="1">
              <a:lnSpc>
                <a:spcPct val="99000"/>
              </a:lnSpc>
              <a:spcBef>
                <a:spcPts val="2000"/>
              </a:spcBef>
              <a:buFont typeface="Arial" panose="020B0604020202020204" pitchFamily="34" charset="0"/>
              <a:buChar char="•"/>
              <a:defRPr sz="2200" kern="1200">
                <a:solidFill>
                  <a:schemeClr val="tx1"/>
                </a:solidFill>
                <a:latin typeface="+mn-lt"/>
                <a:ea typeface="+mn-ea"/>
                <a:cs typeface="+mn-cs"/>
              </a:defRPr>
            </a:lvl2pPr>
            <a:lvl3pPr marL="540000" indent="-180000" algn="l" defTabSz="914400" rtl="0" eaLnBrk="1" latinLnBrk="0" hangingPunct="1">
              <a:lnSpc>
                <a:spcPct val="99000"/>
              </a:lnSpc>
              <a:spcBef>
                <a:spcPts val="500"/>
              </a:spcBef>
              <a:buFont typeface="Arial" panose="020B0604020202020204" pitchFamily="34" charset="0"/>
              <a:buChar char="•"/>
              <a:defRPr sz="1800" kern="1200">
                <a:solidFill>
                  <a:schemeClr val="tx1"/>
                </a:solidFill>
                <a:latin typeface="+mn-lt"/>
                <a:ea typeface="+mn-ea"/>
                <a:cs typeface="+mn-cs"/>
              </a:defRPr>
            </a:lvl3pPr>
            <a:lvl4pPr marL="900000" indent="-180000" algn="l" defTabSz="914400" rtl="0" eaLnBrk="1" latinLnBrk="0" hangingPunct="1">
              <a:lnSpc>
                <a:spcPct val="99000"/>
              </a:lnSpc>
              <a:spcBef>
                <a:spcPts val="500"/>
              </a:spcBef>
              <a:buFont typeface="Arial" panose="020B0604020202020204" pitchFamily="34" charset="0"/>
              <a:buChar char="•"/>
              <a:defRPr sz="1500" kern="1200">
                <a:solidFill>
                  <a:schemeClr val="tx1"/>
                </a:solidFill>
                <a:latin typeface="+mn-lt"/>
                <a:ea typeface="+mn-ea"/>
                <a:cs typeface="+mn-cs"/>
              </a:defRPr>
            </a:lvl4pPr>
            <a:lvl5pPr marL="1260000" indent="-180000" algn="l" defTabSz="914400" rtl="0" eaLnBrk="1" latinLnBrk="0" hangingPunct="1">
              <a:lnSpc>
                <a:spcPct val="99000"/>
              </a:lnSpc>
              <a:spcBef>
                <a:spcPts val="500"/>
              </a:spcBef>
              <a:buFont typeface="Arial" panose="020B0604020202020204" pitchFamily="34" charset="0"/>
              <a:buChar char="•"/>
              <a:defRPr sz="1200" kern="1200">
                <a:solidFill>
                  <a:schemeClr val="tx1"/>
                </a:solidFill>
                <a:latin typeface="+mn-lt"/>
                <a:ea typeface="+mn-ea"/>
                <a:cs typeface="+mn-cs"/>
              </a:defRPr>
            </a:lvl5pPr>
            <a:lvl6pPr marL="1620000" indent="-180000" algn="l" defTabSz="914400" rtl="0" eaLnBrk="1" latinLnBrk="0" hangingPunct="1">
              <a:lnSpc>
                <a:spcPct val="99000"/>
              </a:lnSpc>
              <a:spcBef>
                <a:spcPts val="500"/>
              </a:spcBef>
              <a:buFont typeface="Arial" panose="020B0604020202020204" pitchFamily="34" charset="0"/>
              <a:buChar char="•"/>
              <a:defRPr sz="1000" kern="1200" baseline="0">
                <a:solidFill>
                  <a:schemeClr val="tx1"/>
                </a:solidFill>
                <a:latin typeface="+mn-lt"/>
                <a:ea typeface="+mn-ea"/>
                <a:cs typeface="+mn-cs"/>
              </a:defRPr>
            </a:lvl6pPr>
            <a:lvl7pPr marL="1620000" indent="-180000" algn="l" defTabSz="914400" rtl="0" eaLnBrk="1" latinLnBrk="0" hangingPunct="1">
              <a:lnSpc>
                <a:spcPct val="99000"/>
              </a:lnSpc>
              <a:spcBef>
                <a:spcPts val="500"/>
              </a:spcBef>
              <a:buFont typeface="Arial" panose="020B0604020202020204" pitchFamily="34" charset="0"/>
              <a:buChar char="•"/>
              <a:defRPr sz="1000" kern="1200">
                <a:solidFill>
                  <a:schemeClr val="tx1"/>
                </a:solidFill>
                <a:latin typeface="+mn-lt"/>
                <a:ea typeface="+mn-ea"/>
                <a:cs typeface="+mn-cs"/>
              </a:defRPr>
            </a:lvl7pPr>
            <a:lvl8pPr marL="1620000" indent="-180000" algn="l" defTabSz="914400" rtl="0" eaLnBrk="1" latinLnBrk="0" hangingPunct="1">
              <a:lnSpc>
                <a:spcPct val="99000"/>
              </a:lnSpc>
              <a:spcBef>
                <a:spcPts val="500"/>
              </a:spcBef>
              <a:buFont typeface="Arial" panose="020B0604020202020204" pitchFamily="34" charset="0"/>
              <a:buChar char="•"/>
              <a:defRPr sz="1000" kern="1200">
                <a:solidFill>
                  <a:schemeClr val="tx1"/>
                </a:solidFill>
                <a:latin typeface="+mn-lt"/>
                <a:ea typeface="+mn-ea"/>
                <a:cs typeface="+mn-cs"/>
              </a:defRPr>
            </a:lvl8pPr>
            <a:lvl9pPr marL="1620000" indent="-180000" algn="l" defTabSz="914400" rtl="0" eaLnBrk="1" latinLnBrk="0" hangingPunct="1">
              <a:lnSpc>
                <a:spcPct val="99000"/>
              </a:lnSpc>
              <a:spcBef>
                <a:spcPts val="500"/>
              </a:spcBef>
              <a:buFont typeface="Arial" panose="020B0604020202020204" pitchFamily="34" charset="0"/>
              <a:buChar char="•"/>
              <a:defRPr sz="1000" kern="1200">
                <a:solidFill>
                  <a:schemeClr val="tx1"/>
                </a:solidFill>
                <a:latin typeface="+mn-lt"/>
                <a:ea typeface="+mn-ea"/>
                <a:cs typeface="+mn-cs"/>
              </a:defRPr>
            </a:lvl9pPr>
          </a:lstStyle>
          <a:p>
            <a:pPr algn="r"/>
            <a:r>
              <a:rPr lang="da-DK" sz="800" dirty="0"/>
              <a:t>Source: </a:t>
            </a:r>
            <a:r>
              <a:rPr lang="da-DK" sz="800" dirty="0" err="1"/>
              <a:t>Macrobond</a:t>
            </a:r>
            <a:r>
              <a:rPr lang="da-DK" sz="800" dirty="0"/>
              <a:t>.</a:t>
            </a:r>
          </a:p>
          <a:p>
            <a:endParaRPr lang="da-DK" dirty="0"/>
          </a:p>
        </p:txBody>
      </p:sp>
      <p:sp>
        <p:nvSpPr>
          <p:cNvPr id="19" name="Pladsholder til tekst 19">
            <a:extLst>
              <a:ext uri="{FF2B5EF4-FFF2-40B4-BE49-F238E27FC236}">
                <a16:creationId xmlns:a16="http://schemas.microsoft.com/office/drawing/2014/main" id="{2477FCCB-6D36-4D1A-9BD2-DDAD6D5A5FFD}"/>
              </a:ext>
            </a:extLst>
          </p:cNvPr>
          <p:cNvSpPr txBox="1">
            <a:spLocks/>
          </p:cNvSpPr>
          <p:nvPr/>
        </p:nvSpPr>
        <p:spPr>
          <a:xfrm>
            <a:off x="532624" y="5747751"/>
            <a:ext cx="3563776" cy="180128"/>
          </a:xfrm>
          <a:prstGeom prst="rect">
            <a:avLst/>
          </a:prstGeom>
        </p:spPr>
        <p:txBody>
          <a:bodyPr/>
          <a:lstStyle>
            <a:lvl1pPr marL="0" indent="0" algn="l" defTabSz="914400" rtl="0" eaLnBrk="1" latinLnBrk="0" hangingPunct="1">
              <a:lnSpc>
                <a:spcPct val="99000"/>
              </a:lnSpc>
              <a:spcBef>
                <a:spcPts val="2000"/>
              </a:spcBef>
              <a:buFont typeface="Arial" panose="020B0604020202020204" pitchFamily="34" charset="0"/>
              <a:buChar char="​"/>
              <a:defRPr sz="2200" kern="1200">
                <a:solidFill>
                  <a:schemeClr val="tx1"/>
                </a:solidFill>
                <a:latin typeface="+mn-lt"/>
                <a:ea typeface="+mn-ea"/>
                <a:cs typeface="+mn-cs"/>
              </a:defRPr>
            </a:lvl1pPr>
            <a:lvl2pPr marL="230400" indent="-230400" algn="l" defTabSz="914400" rtl="0" eaLnBrk="1" latinLnBrk="0" hangingPunct="1">
              <a:lnSpc>
                <a:spcPct val="99000"/>
              </a:lnSpc>
              <a:spcBef>
                <a:spcPts val="2000"/>
              </a:spcBef>
              <a:buFont typeface="Arial" panose="020B0604020202020204" pitchFamily="34" charset="0"/>
              <a:buChar char="•"/>
              <a:defRPr sz="2200" kern="1200">
                <a:solidFill>
                  <a:schemeClr val="tx1"/>
                </a:solidFill>
                <a:latin typeface="+mn-lt"/>
                <a:ea typeface="+mn-ea"/>
                <a:cs typeface="+mn-cs"/>
              </a:defRPr>
            </a:lvl2pPr>
            <a:lvl3pPr marL="540000" indent="-180000" algn="l" defTabSz="914400" rtl="0" eaLnBrk="1" latinLnBrk="0" hangingPunct="1">
              <a:lnSpc>
                <a:spcPct val="99000"/>
              </a:lnSpc>
              <a:spcBef>
                <a:spcPts val="500"/>
              </a:spcBef>
              <a:buFont typeface="Arial" panose="020B0604020202020204" pitchFamily="34" charset="0"/>
              <a:buChar char="•"/>
              <a:defRPr sz="1800" kern="1200">
                <a:solidFill>
                  <a:schemeClr val="tx1"/>
                </a:solidFill>
                <a:latin typeface="+mn-lt"/>
                <a:ea typeface="+mn-ea"/>
                <a:cs typeface="+mn-cs"/>
              </a:defRPr>
            </a:lvl3pPr>
            <a:lvl4pPr marL="900000" indent="-180000" algn="l" defTabSz="914400" rtl="0" eaLnBrk="1" latinLnBrk="0" hangingPunct="1">
              <a:lnSpc>
                <a:spcPct val="99000"/>
              </a:lnSpc>
              <a:spcBef>
                <a:spcPts val="500"/>
              </a:spcBef>
              <a:buFont typeface="Arial" panose="020B0604020202020204" pitchFamily="34" charset="0"/>
              <a:buChar char="•"/>
              <a:defRPr sz="1500" kern="1200">
                <a:solidFill>
                  <a:schemeClr val="tx1"/>
                </a:solidFill>
                <a:latin typeface="+mn-lt"/>
                <a:ea typeface="+mn-ea"/>
                <a:cs typeface="+mn-cs"/>
              </a:defRPr>
            </a:lvl4pPr>
            <a:lvl5pPr marL="1260000" indent="-180000" algn="l" defTabSz="914400" rtl="0" eaLnBrk="1" latinLnBrk="0" hangingPunct="1">
              <a:lnSpc>
                <a:spcPct val="99000"/>
              </a:lnSpc>
              <a:spcBef>
                <a:spcPts val="500"/>
              </a:spcBef>
              <a:buFont typeface="Arial" panose="020B0604020202020204" pitchFamily="34" charset="0"/>
              <a:buChar char="•"/>
              <a:defRPr sz="1200" kern="1200">
                <a:solidFill>
                  <a:schemeClr val="tx1"/>
                </a:solidFill>
                <a:latin typeface="+mn-lt"/>
                <a:ea typeface="+mn-ea"/>
                <a:cs typeface="+mn-cs"/>
              </a:defRPr>
            </a:lvl5pPr>
            <a:lvl6pPr marL="1620000" indent="-180000" algn="l" defTabSz="914400" rtl="0" eaLnBrk="1" latinLnBrk="0" hangingPunct="1">
              <a:lnSpc>
                <a:spcPct val="99000"/>
              </a:lnSpc>
              <a:spcBef>
                <a:spcPts val="500"/>
              </a:spcBef>
              <a:buFont typeface="Arial" panose="020B0604020202020204" pitchFamily="34" charset="0"/>
              <a:buChar char="•"/>
              <a:defRPr sz="1000" kern="1200" baseline="0">
                <a:solidFill>
                  <a:schemeClr val="tx1"/>
                </a:solidFill>
                <a:latin typeface="+mn-lt"/>
                <a:ea typeface="+mn-ea"/>
                <a:cs typeface="+mn-cs"/>
              </a:defRPr>
            </a:lvl6pPr>
            <a:lvl7pPr marL="1620000" indent="-180000" algn="l" defTabSz="914400" rtl="0" eaLnBrk="1" latinLnBrk="0" hangingPunct="1">
              <a:lnSpc>
                <a:spcPct val="99000"/>
              </a:lnSpc>
              <a:spcBef>
                <a:spcPts val="500"/>
              </a:spcBef>
              <a:buFont typeface="Arial" panose="020B0604020202020204" pitchFamily="34" charset="0"/>
              <a:buChar char="•"/>
              <a:defRPr sz="1000" kern="1200">
                <a:solidFill>
                  <a:schemeClr val="tx1"/>
                </a:solidFill>
                <a:latin typeface="+mn-lt"/>
                <a:ea typeface="+mn-ea"/>
                <a:cs typeface="+mn-cs"/>
              </a:defRPr>
            </a:lvl7pPr>
            <a:lvl8pPr marL="1620000" indent="-180000" algn="l" defTabSz="914400" rtl="0" eaLnBrk="1" latinLnBrk="0" hangingPunct="1">
              <a:lnSpc>
                <a:spcPct val="99000"/>
              </a:lnSpc>
              <a:spcBef>
                <a:spcPts val="500"/>
              </a:spcBef>
              <a:buFont typeface="Arial" panose="020B0604020202020204" pitchFamily="34" charset="0"/>
              <a:buChar char="•"/>
              <a:defRPr sz="1000" kern="1200">
                <a:solidFill>
                  <a:schemeClr val="tx1"/>
                </a:solidFill>
                <a:latin typeface="+mn-lt"/>
                <a:ea typeface="+mn-ea"/>
                <a:cs typeface="+mn-cs"/>
              </a:defRPr>
            </a:lvl8pPr>
            <a:lvl9pPr marL="1620000" indent="-180000" algn="l" defTabSz="914400" rtl="0" eaLnBrk="1" latinLnBrk="0" hangingPunct="1">
              <a:lnSpc>
                <a:spcPct val="99000"/>
              </a:lnSpc>
              <a:spcBef>
                <a:spcPts val="500"/>
              </a:spcBef>
              <a:buFont typeface="Arial" panose="020B0604020202020204" pitchFamily="34" charset="0"/>
              <a:buChar char="•"/>
              <a:defRPr sz="1000" kern="1200">
                <a:solidFill>
                  <a:schemeClr val="tx1"/>
                </a:solidFill>
                <a:latin typeface="+mn-lt"/>
                <a:ea typeface="+mn-ea"/>
                <a:cs typeface="+mn-cs"/>
              </a:defRPr>
            </a:lvl9pPr>
          </a:lstStyle>
          <a:p>
            <a:pPr algn="r"/>
            <a:r>
              <a:rPr lang="da-DK" sz="800" dirty="0"/>
              <a:t>Note: The time </a:t>
            </a:r>
            <a:r>
              <a:rPr lang="da-DK" sz="800" dirty="0" err="1"/>
              <a:t>period</a:t>
            </a:r>
            <a:r>
              <a:rPr lang="da-DK" sz="800" dirty="0"/>
              <a:t> for the recession </a:t>
            </a:r>
            <a:r>
              <a:rPr lang="da-DK" sz="800" dirty="0" err="1"/>
              <a:t>are</a:t>
            </a:r>
            <a:r>
              <a:rPr lang="da-DK" sz="800" dirty="0"/>
              <a:t> </a:t>
            </a:r>
            <a:r>
              <a:rPr lang="da-DK" sz="800" dirty="0" err="1"/>
              <a:t>defined</a:t>
            </a:r>
            <a:r>
              <a:rPr lang="da-DK" sz="800" dirty="0"/>
              <a:t> by NBER.</a:t>
            </a:r>
          </a:p>
          <a:p>
            <a:endParaRPr lang="da-DK" dirty="0"/>
          </a:p>
        </p:txBody>
      </p:sp>
      <p:sp>
        <p:nvSpPr>
          <p:cNvPr id="22" name="Pladsholder til tekst 20">
            <a:extLst>
              <a:ext uri="{FF2B5EF4-FFF2-40B4-BE49-F238E27FC236}">
                <a16:creationId xmlns:a16="http://schemas.microsoft.com/office/drawing/2014/main" id="{D5BB9AC2-4072-4D63-B4E9-32499767A3F2}"/>
              </a:ext>
            </a:extLst>
          </p:cNvPr>
          <p:cNvSpPr txBox="1">
            <a:spLocks/>
          </p:cNvSpPr>
          <p:nvPr/>
        </p:nvSpPr>
        <p:spPr>
          <a:xfrm>
            <a:off x="1061073" y="5883534"/>
            <a:ext cx="3035327" cy="180128"/>
          </a:xfrm>
          <a:prstGeom prst="rect">
            <a:avLst/>
          </a:prstGeom>
        </p:spPr>
        <p:txBody>
          <a:bodyPr/>
          <a:lstStyle>
            <a:lvl1pPr marL="0" indent="0" algn="l" defTabSz="914400" rtl="0" eaLnBrk="1" latinLnBrk="0" hangingPunct="1">
              <a:lnSpc>
                <a:spcPct val="99000"/>
              </a:lnSpc>
              <a:spcBef>
                <a:spcPts val="2000"/>
              </a:spcBef>
              <a:buFont typeface="Arial" panose="020B0604020202020204" pitchFamily="34" charset="0"/>
              <a:buChar char="​"/>
              <a:defRPr sz="2200" kern="1200">
                <a:solidFill>
                  <a:schemeClr val="tx1"/>
                </a:solidFill>
                <a:latin typeface="+mn-lt"/>
                <a:ea typeface="+mn-ea"/>
                <a:cs typeface="+mn-cs"/>
              </a:defRPr>
            </a:lvl1pPr>
            <a:lvl2pPr marL="230400" indent="-230400" algn="l" defTabSz="914400" rtl="0" eaLnBrk="1" latinLnBrk="0" hangingPunct="1">
              <a:lnSpc>
                <a:spcPct val="99000"/>
              </a:lnSpc>
              <a:spcBef>
                <a:spcPts val="2000"/>
              </a:spcBef>
              <a:buFont typeface="Arial" panose="020B0604020202020204" pitchFamily="34" charset="0"/>
              <a:buChar char="•"/>
              <a:defRPr sz="2200" kern="1200">
                <a:solidFill>
                  <a:schemeClr val="tx1"/>
                </a:solidFill>
                <a:latin typeface="+mn-lt"/>
                <a:ea typeface="+mn-ea"/>
                <a:cs typeface="+mn-cs"/>
              </a:defRPr>
            </a:lvl2pPr>
            <a:lvl3pPr marL="540000" indent="-180000" algn="l" defTabSz="914400" rtl="0" eaLnBrk="1" latinLnBrk="0" hangingPunct="1">
              <a:lnSpc>
                <a:spcPct val="99000"/>
              </a:lnSpc>
              <a:spcBef>
                <a:spcPts val="500"/>
              </a:spcBef>
              <a:buFont typeface="Arial" panose="020B0604020202020204" pitchFamily="34" charset="0"/>
              <a:buChar char="•"/>
              <a:defRPr sz="1800" kern="1200">
                <a:solidFill>
                  <a:schemeClr val="tx1"/>
                </a:solidFill>
                <a:latin typeface="+mn-lt"/>
                <a:ea typeface="+mn-ea"/>
                <a:cs typeface="+mn-cs"/>
              </a:defRPr>
            </a:lvl3pPr>
            <a:lvl4pPr marL="900000" indent="-180000" algn="l" defTabSz="914400" rtl="0" eaLnBrk="1" latinLnBrk="0" hangingPunct="1">
              <a:lnSpc>
                <a:spcPct val="99000"/>
              </a:lnSpc>
              <a:spcBef>
                <a:spcPts val="500"/>
              </a:spcBef>
              <a:buFont typeface="Arial" panose="020B0604020202020204" pitchFamily="34" charset="0"/>
              <a:buChar char="•"/>
              <a:defRPr sz="1500" kern="1200">
                <a:solidFill>
                  <a:schemeClr val="tx1"/>
                </a:solidFill>
                <a:latin typeface="+mn-lt"/>
                <a:ea typeface="+mn-ea"/>
                <a:cs typeface="+mn-cs"/>
              </a:defRPr>
            </a:lvl4pPr>
            <a:lvl5pPr marL="1260000" indent="-180000" algn="l" defTabSz="914400" rtl="0" eaLnBrk="1" latinLnBrk="0" hangingPunct="1">
              <a:lnSpc>
                <a:spcPct val="99000"/>
              </a:lnSpc>
              <a:spcBef>
                <a:spcPts val="500"/>
              </a:spcBef>
              <a:buFont typeface="Arial" panose="020B0604020202020204" pitchFamily="34" charset="0"/>
              <a:buChar char="•"/>
              <a:defRPr sz="1200" kern="1200">
                <a:solidFill>
                  <a:schemeClr val="tx1"/>
                </a:solidFill>
                <a:latin typeface="+mn-lt"/>
                <a:ea typeface="+mn-ea"/>
                <a:cs typeface="+mn-cs"/>
              </a:defRPr>
            </a:lvl5pPr>
            <a:lvl6pPr marL="1620000" indent="-180000" algn="l" defTabSz="914400" rtl="0" eaLnBrk="1" latinLnBrk="0" hangingPunct="1">
              <a:lnSpc>
                <a:spcPct val="99000"/>
              </a:lnSpc>
              <a:spcBef>
                <a:spcPts val="500"/>
              </a:spcBef>
              <a:buFont typeface="Arial" panose="020B0604020202020204" pitchFamily="34" charset="0"/>
              <a:buChar char="•"/>
              <a:defRPr sz="1000" kern="1200" baseline="0">
                <a:solidFill>
                  <a:schemeClr val="tx1"/>
                </a:solidFill>
                <a:latin typeface="+mn-lt"/>
                <a:ea typeface="+mn-ea"/>
                <a:cs typeface="+mn-cs"/>
              </a:defRPr>
            </a:lvl6pPr>
            <a:lvl7pPr marL="1620000" indent="-180000" algn="l" defTabSz="914400" rtl="0" eaLnBrk="1" latinLnBrk="0" hangingPunct="1">
              <a:lnSpc>
                <a:spcPct val="99000"/>
              </a:lnSpc>
              <a:spcBef>
                <a:spcPts val="500"/>
              </a:spcBef>
              <a:buFont typeface="Arial" panose="020B0604020202020204" pitchFamily="34" charset="0"/>
              <a:buChar char="•"/>
              <a:defRPr sz="1000" kern="1200">
                <a:solidFill>
                  <a:schemeClr val="tx1"/>
                </a:solidFill>
                <a:latin typeface="+mn-lt"/>
                <a:ea typeface="+mn-ea"/>
                <a:cs typeface="+mn-cs"/>
              </a:defRPr>
            </a:lvl7pPr>
            <a:lvl8pPr marL="1620000" indent="-180000" algn="l" defTabSz="914400" rtl="0" eaLnBrk="1" latinLnBrk="0" hangingPunct="1">
              <a:lnSpc>
                <a:spcPct val="99000"/>
              </a:lnSpc>
              <a:spcBef>
                <a:spcPts val="500"/>
              </a:spcBef>
              <a:buFont typeface="Arial" panose="020B0604020202020204" pitchFamily="34" charset="0"/>
              <a:buChar char="•"/>
              <a:defRPr sz="1000" kern="1200">
                <a:solidFill>
                  <a:schemeClr val="tx1"/>
                </a:solidFill>
                <a:latin typeface="+mn-lt"/>
                <a:ea typeface="+mn-ea"/>
                <a:cs typeface="+mn-cs"/>
              </a:defRPr>
            </a:lvl8pPr>
            <a:lvl9pPr marL="1620000" indent="-180000" algn="l" defTabSz="914400" rtl="0" eaLnBrk="1" latinLnBrk="0" hangingPunct="1">
              <a:lnSpc>
                <a:spcPct val="99000"/>
              </a:lnSpc>
              <a:spcBef>
                <a:spcPts val="500"/>
              </a:spcBef>
              <a:buFont typeface="Arial" panose="020B0604020202020204" pitchFamily="34" charset="0"/>
              <a:buChar char="•"/>
              <a:defRPr sz="1000" kern="1200">
                <a:solidFill>
                  <a:schemeClr val="tx1"/>
                </a:solidFill>
                <a:latin typeface="+mn-lt"/>
                <a:ea typeface="+mn-ea"/>
                <a:cs typeface="+mn-cs"/>
              </a:defRPr>
            </a:lvl9pPr>
          </a:lstStyle>
          <a:p>
            <a:pPr algn="r"/>
            <a:r>
              <a:rPr lang="da-DK" sz="800" dirty="0"/>
              <a:t>Source: </a:t>
            </a:r>
            <a:r>
              <a:rPr lang="da-DK" sz="800" dirty="0" err="1"/>
              <a:t>Macrobond</a:t>
            </a:r>
            <a:r>
              <a:rPr lang="da-DK" sz="800" dirty="0"/>
              <a:t>.</a:t>
            </a:r>
          </a:p>
          <a:p>
            <a:endParaRPr lang="da-DK" dirty="0"/>
          </a:p>
        </p:txBody>
      </p:sp>
      <p:sp>
        <p:nvSpPr>
          <p:cNvPr id="23" name="Pladsholder til tekst 19">
            <a:extLst>
              <a:ext uri="{FF2B5EF4-FFF2-40B4-BE49-F238E27FC236}">
                <a16:creationId xmlns:a16="http://schemas.microsoft.com/office/drawing/2014/main" id="{4AC3E287-E88D-4F7D-9C20-65D11B58B046}"/>
              </a:ext>
            </a:extLst>
          </p:cNvPr>
          <p:cNvSpPr txBox="1">
            <a:spLocks/>
          </p:cNvSpPr>
          <p:nvPr/>
        </p:nvSpPr>
        <p:spPr>
          <a:xfrm>
            <a:off x="4624849" y="5735889"/>
            <a:ext cx="3563776" cy="147645"/>
          </a:xfrm>
          <a:prstGeom prst="rect">
            <a:avLst/>
          </a:prstGeom>
        </p:spPr>
        <p:txBody>
          <a:bodyPr/>
          <a:lstStyle>
            <a:lvl1pPr marL="0" indent="0" algn="l" defTabSz="914400" rtl="0" eaLnBrk="1" latinLnBrk="0" hangingPunct="1">
              <a:lnSpc>
                <a:spcPct val="99000"/>
              </a:lnSpc>
              <a:spcBef>
                <a:spcPts val="2000"/>
              </a:spcBef>
              <a:buFont typeface="Arial" panose="020B0604020202020204" pitchFamily="34" charset="0"/>
              <a:buChar char="​"/>
              <a:defRPr sz="2200" kern="1200">
                <a:solidFill>
                  <a:schemeClr val="tx1"/>
                </a:solidFill>
                <a:latin typeface="+mn-lt"/>
                <a:ea typeface="+mn-ea"/>
                <a:cs typeface="+mn-cs"/>
              </a:defRPr>
            </a:lvl1pPr>
            <a:lvl2pPr marL="230400" indent="-230400" algn="l" defTabSz="914400" rtl="0" eaLnBrk="1" latinLnBrk="0" hangingPunct="1">
              <a:lnSpc>
                <a:spcPct val="99000"/>
              </a:lnSpc>
              <a:spcBef>
                <a:spcPts val="2000"/>
              </a:spcBef>
              <a:buFont typeface="Arial" panose="020B0604020202020204" pitchFamily="34" charset="0"/>
              <a:buChar char="•"/>
              <a:defRPr sz="2200" kern="1200">
                <a:solidFill>
                  <a:schemeClr val="tx1"/>
                </a:solidFill>
                <a:latin typeface="+mn-lt"/>
                <a:ea typeface="+mn-ea"/>
                <a:cs typeface="+mn-cs"/>
              </a:defRPr>
            </a:lvl2pPr>
            <a:lvl3pPr marL="540000" indent="-180000" algn="l" defTabSz="914400" rtl="0" eaLnBrk="1" latinLnBrk="0" hangingPunct="1">
              <a:lnSpc>
                <a:spcPct val="99000"/>
              </a:lnSpc>
              <a:spcBef>
                <a:spcPts val="500"/>
              </a:spcBef>
              <a:buFont typeface="Arial" panose="020B0604020202020204" pitchFamily="34" charset="0"/>
              <a:buChar char="•"/>
              <a:defRPr sz="1800" kern="1200">
                <a:solidFill>
                  <a:schemeClr val="tx1"/>
                </a:solidFill>
                <a:latin typeface="+mn-lt"/>
                <a:ea typeface="+mn-ea"/>
                <a:cs typeface="+mn-cs"/>
              </a:defRPr>
            </a:lvl3pPr>
            <a:lvl4pPr marL="900000" indent="-180000" algn="l" defTabSz="914400" rtl="0" eaLnBrk="1" latinLnBrk="0" hangingPunct="1">
              <a:lnSpc>
                <a:spcPct val="99000"/>
              </a:lnSpc>
              <a:spcBef>
                <a:spcPts val="500"/>
              </a:spcBef>
              <a:buFont typeface="Arial" panose="020B0604020202020204" pitchFamily="34" charset="0"/>
              <a:buChar char="•"/>
              <a:defRPr sz="1500" kern="1200">
                <a:solidFill>
                  <a:schemeClr val="tx1"/>
                </a:solidFill>
                <a:latin typeface="+mn-lt"/>
                <a:ea typeface="+mn-ea"/>
                <a:cs typeface="+mn-cs"/>
              </a:defRPr>
            </a:lvl4pPr>
            <a:lvl5pPr marL="1260000" indent="-180000" algn="l" defTabSz="914400" rtl="0" eaLnBrk="1" latinLnBrk="0" hangingPunct="1">
              <a:lnSpc>
                <a:spcPct val="99000"/>
              </a:lnSpc>
              <a:spcBef>
                <a:spcPts val="500"/>
              </a:spcBef>
              <a:buFont typeface="Arial" panose="020B0604020202020204" pitchFamily="34" charset="0"/>
              <a:buChar char="•"/>
              <a:defRPr sz="1200" kern="1200">
                <a:solidFill>
                  <a:schemeClr val="tx1"/>
                </a:solidFill>
                <a:latin typeface="+mn-lt"/>
                <a:ea typeface="+mn-ea"/>
                <a:cs typeface="+mn-cs"/>
              </a:defRPr>
            </a:lvl5pPr>
            <a:lvl6pPr marL="1620000" indent="-180000" algn="l" defTabSz="914400" rtl="0" eaLnBrk="1" latinLnBrk="0" hangingPunct="1">
              <a:lnSpc>
                <a:spcPct val="99000"/>
              </a:lnSpc>
              <a:spcBef>
                <a:spcPts val="500"/>
              </a:spcBef>
              <a:buFont typeface="Arial" panose="020B0604020202020204" pitchFamily="34" charset="0"/>
              <a:buChar char="•"/>
              <a:defRPr sz="1000" kern="1200" baseline="0">
                <a:solidFill>
                  <a:schemeClr val="tx1"/>
                </a:solidFill>
                <a:latin typeface="+mn-lt"/>
                <a:ea typeface="+mn-ea"/>
                <a:cs typeface="+mn-cs"/>
              </a:defRPr>
            </a:lvl6pPr>
            <a:lvl7pPr marL="1620000" indent="-180000" algn="l" defTabSz="914400" rtl="0" eaLnBrk="1" latinLnBrk="0" hangingPunct="1">
              <a:lnSpc>
                <a:spcPct val="99000"/>
              </a:lnSpc>
              <a:spcBef>
                <a:spcPts val="500"/>
              </a:spcBef>
              <a:buFont typeface="Arial" panose="020B0604020202020204" pitchFamily="34" charset="0"/>
              <a:buChar char="•"/>
              <a:defRPr sz="1000" kern="1200">
                <a:solidFill>
                  <a:schemeClr val="tx1"/>
                </a:solidFill>
                <a:latin typeface="+mn-lt"/>
                <a:ea typeface="+mn-ea"/>
                <a:cs typeface="+mn-cs"/>
              </a:defRPr>
            </a:lvl7pPr>
            <a:lvl8pPr marL="1620000" indent="-180000" algn="l" defTabSz="914400" rtl="0" eaLnBrk="1" latinLnBrk="0" hangingPunct="1">
              <a:lnSpc>
                <a:spcPct val="99000"/>
              </a:lnSpc>
              <a:spcBef>
                <a:spcPts val="500"/>
              </a:spcBef>
              <a:buFont typeface="Arial" panose="020B0604020202020204" pitchFamily="34" charset="0"/>
              <a:buChar char="•"/>
              <a:defRPr sz="1000" kern="1200">
                <a:solidFill>
                  <a:schemeClr val="tx1"/>
                </a:solidFill>
                <a:latin typeface="+mn-lt"/>
                <a:ea typeface="+mn-ea"/>
                <a:cs typeface="+mn-cs"/>
              </a:defRPr>
            </a:lvl8pPr>
            <a:lvl9pPr marL="1620000" indent="-180000" algn="l" defTabSz="914400" rtl="0" eaLnBrk="1" latinLnBrk="0" hangingPunct="1">
              <a:lnSpc>
                <a:spcPct val="99000"/>
              </a:lnSpc>
              <a:spcBef>
                <a:spcPts val="500"/>
              </a:spcBef>
              <a:buFont typeface="Arial" panose="020B0604020202020204" pitchFamily="34" charset="0"/>
              <a:buChar char="•"/>
              <a:defRPr sz="1000" kern="1200">
                <a:solidFill>
                  <a:schemeClr val="tx1"/>
                </a:solidFill>
                <a:latin typeface="+mn-lt"/>
                <a:ea typeface="+mn-ea"/>
                <a:cs typeface="+mn-cs"/>
              </a:defRPr>
            </a:lvl9pPr>
          </a:lstStyle>
          <a:p>
            <a:pPr algn="r"/>
            <a:r>
              <a:rPr lang="da-DK" sz="800" dirty="0"/>
              <a:t>Note: The time </a:t>
            </a:r>
            <a:r>
              <a:rPr lang="da-DK" sz="800" dirty="0" err="1"/>
              <a:t>period</a:t>
            </a:r>
            <a:r>
              <a:rPr lang="da-DK" sz="800" dirty="0"/>
              <a:t> for the recession </a:t>
            </a:r>
            <a:r>
              <a:rPr lang="da-DK" sz="800" dirty="0" err="1"/>
              <a:t>are</a:t>
            </a:r>
            <a:r>
              <a:rPr lang="da-DK" sz="800" dirty="0"/>
              <a:t> </a:t>
            </a:r>
            <a:r>
              <a:rPr lang="da-DK" sz="800" dirty="0" err="1"/>
              <a:t>defined</a:t>
            </a:r>
            <a:r>
              <a:rPr lang="da-DK" sz="800" dirty="0"/>
              <a:t> by OECD.</a:t>
            </a:r>
          </a:p>
          <a:p>
            <a:endParaRPr lang="da-DK" dirty="0"/>
          </a:p>
        </p:txBody>
      </p:sp>
      <p:sp>
        <p:nvSpPr>
          <p:cNvPr id="18" name="Tekstfelt 17">
            <a:extLst>
              <a:ext uri="{FF2B5EF4-FFF2-40B4-BE49-F238E27FC236}">
                <a16:creationId xmlns:a16="http://schemas.microsoft.com/office/drawing/2014/main" id="{7AA79DF6-8091-4D0A-8758-86484EDBBF56}"/>
              </a:ext>
            </a:extLst>
          </p:cNvPr>
          <p:cNvSpPr txBox="1"/>
          <p:nvPr/>
        </p:nvSpPr>
        <p:spPr>
          <a:xfrm>
            <a:off x="8270706" y="1385164"/>
            <a:ext cx="3312368" cy="216024"/>
          </a:xfrm>
          <a:prstGeom prst="rect">
            <a:avLst/>
          </a:prstGeom>
          <a:noFill/>
        </p:spPr>
        <p:txBody>
          <a:bodyPr wrap="square" lIns="0" tIns="0" rIns="0" bIns="0" rtlCol="0">
            <a:noAutofit/>
          </a:bodyPr>
          <a:lstStyle/>
          <a:p>
            <a:r>
              <a:rPr lang="en-GB" sz="1400" b="1" dirty="0"/>
              <a:t>Denmark, GDP</a:t>
            </a:r>
          </a:p>
        </p:txBody>
      </p:sp>
      <p:sp>
        <p:nvSpPr>
          <p:cNvPr id="21" name="Pladsholder til tekst 19">
            <a:extLst>
              <a:ext uri="{FF2B5EF4-FFF2-40B4-BE49-F238E27FC236}">
                <a16:creationId xmlns:a16="http://schemas.microsoft.com/office/drawing/2014/main" id="{9D736115-BD39-4101-B8B7-93F3D5F6BAC5}"/>
              </a:ext>
            </a:extLst>
          </p:cNvPr>
          <p:cNvSpPr txBox="1">
            <a:spLocks/>
          </p:cNvSpPr>
          <p:nvPr/>
        </p:nvSpPr>
        <p:spPr>
          <a:xfrm>
            <a:off x="8618954" y="5732545"/>
            <a:ext cx="3257289" cy="150989"/>
          </a:xfrm>
          <a:prstGeom prst="rect">
            <a:avLst/>
          </a:prstGeom>
        </p:spPr>
        <p:txBody>
          <a:bodyPr/>
          <a:lstStyle>
            <a:lvl1pPr marL="0" indent="0" algn="l" defTabSz="914400" rtl="0" eaLnBrk="1" latinLnBrk="0" hangingPunct="1">
              <a:lnSpc>
                <a:spcPct val="99000"/>
              </a:lnSpc>
              <a:spcBef>
                <a:spcPts val="2000"/>
              </a:spcBef>
              <a:buFont typeface="Arial" panose="020B0604020202020204" pitchFamily="34" charset="0"/>
              <a:buChar char="​"/>
              <a:defRPr sz="2200" kern="1200">
                <a:solidFill>
                  <a:schemeClr val="tx1"/>
                </a:solidFill>
                <a:latin typeface="+mn-lt"/>
                <a:ea typeface="+mn-ea"/>
                <a:cs typeface="+mn-cs"/>
              </a:defRPr>
            </a:lvl1pPr>
            <a:lvl2pPr marL="230400" indent="-230400" algn="l" defTabSz="914400" rtl="0" eaLnBrk="1" latinLnBrk="0" hangingPunct="1">
              <a:lnSpc>
                <a:spcPct val="99000"/>
              </a:lnSpc>
              <a:spcBef>
                <a:spcPts val="2000"/>
              </a:spcBef>
              <a:buFont typeface="Arial" panose="020B0604020202020204" pitchFamily="34" charset="0"/>
              <a:buChar char="•"/>
              <a:defRPr sz="2200" kern="1200">
                <a:solidFill>
                  <a:schemeClr val="tx1"/>
                </a:solidFill>
                <a:latin typeface="+mn-lt"/>
                <a:ea typeface="+mn-ea"/>
                <a:cs typeface="+mn-cs"/>
              </a:defRPr>
            </a:lvl2pPr>
            <a:lvl3pPr marL="540000" indent="-180000" algn="l" defTabSz="914400" rtl="0" eaLnBrk="1" latinLnBrk="0" hangingPunct="1">
              <a:lnSpc>
                <a:spcPct val="99000"/>
              </a:lnSpc>
              <a:spcBef>
                <a:spcPts val="500"/>
              </a:spcBef>
              <a:buFont typeface="Arial" panose="020B0604020202020204" pitchFamily="34" charset="0"/>
              <a:buChar char="•"/>
              <a:defRPr sz="1800" kern="1200">
                <a:solidFill>
                  <a:schemeClr val="tx1"/>
                </a:solidFill>
                <a:latin typeface="+mn-lt"/>
                <a:ea typeface="+mn-ea"/>
                <a:cs typeface="+mn-cs"/>
              </a:defRPr>
            </a:lvl3pPr>
            <a:lvl4pPr marL="900000" indent="-180000" algn="l" defTabSz="914400" rtl="0" eaLnBrk="1" latinLnBrk="0" hangingPunct="1">
              <a:lnSpc>
                <a:spcPct val="99000"/>
              </a:lnSpc>
              <a:spcBef>
                <a:spcPts val="500"/>
              </a:spcBef>
              <a:buFont typeface="Arial" panose="020B0604020202020204" pitchFamily="34" charset="0"/>
              <a:buChar char="•"/>
              <a:defRPr sz="1500" kern="1200">
                <a:solidFill>
                  <a:schemeClr val="tx1"/>
                </a:solidFill>
                <a:latin typeface="+mn-lt"/>
                <a:ea typeface="+mn-ea"/>
                <a:cs typeface="+mn-cs"/>
              </a:defRPr>
            </a:lvl4pPr>
            <a:lvl5pPr marL="1260000" indent="-180000" algn="l" defTabSz="914400" rtl="0" eaLnBrk="1" latinLnBrk="0" hangingPunct="1">
              <a:lnSpc>
                <a:spcPct val="99000"/>
              </a:lnSpc>
              <a:spcBef>
                <a:spcPts val="500"/>
              </a:spcBef>
              <a:buFont typeface="Arial" panose="020B0604020202020204" pitchFamily="34" charset="0"/>
              <a:buChar char="•"/>
              <a:defRPr sz="1200" kern="1200">
                <a:solidFill>
                  <a:schemeClr val="tx1"/>
                </a:solidFill>
                <a:latin typeface="+mn-lt"/>
                <a:ea typeface="+mn-ea"/>
                <a:cs typeface="+mn-cs"/>
              </a:defRPr>
            </a:lvl5pPr>
            <a:lvl6pPr marL="1620000" indent="-180000" algn="l" defTabSz="914400" rtl="0" eaLnBrk="1" latinLnBrk="0" hangingPunct="1">
              <a:lnSpc>
                <a:spcPct val="99000"/>
              </a:lnSpc>
              <a:spcBef>
                <a:spcPts val="500"/>
              </a:spcBef>
              <a:buFont typeface="Arial" panose="020B0604020202020204" pitchFamily="34" charset="0"/>
              <a:buChar char="•"/>
              <a:defRPr sz="1000" kern="1200" baseline="0">
                <a:solidFill>
                  <a:schemeClr val="tx1"/>
                </a:solidFill>
                <a:latin typeface="+mn-lt"/>
                <a:ea typeface="+mn-ea"/>
                <a:cs typeface="+mn-cs"/>
              </a:defRPr>
            </a:lvl6pPr>
            <a:lvl7pPr marL="1620000" indent="-180000" algn="l" defTabSz="914400" rtl="0" eaLnBrk="1" latinLnBrk="0" hangingPunct="1">
              <a:lnSpc>
                <a:spcPct val="99000"/>
              </a:lnSpc>
              <a:spcBef>
                <a:spcPts val="500"/>
              </a:spcBef>
              <a:buFont typeface="Arial" panose="020B0604020202020204" pitchFamily="34" charset="0"/>
              <a:buChar char="•"/>
              <a:defRPr sz="1000" kern="1200">
                <a:solidFill>
                  <a:schemeClr val="tx1"/>
                </a:solidFill>
                <a:latin typeface="+mn-lt"/>
                <a:ea typeface="+mn-ea"/>
                <a:cs typeface="+mn-cs"/>
              </a:defRPr>
            </a:lvl7pPr>
            <a:lvl8pPr marL="1620000" indent="-180000" algn="l" defTabSz="914400" rtl="0" eaLnBrk="1" latinLnBrk="0" hangingPunct="1">
              <a:lnSpc>
                <a:spcPct val="99000"/>
              </a:lnSpc>
              <a:spcBef>
                <a:spcPts val="500"/>
              </a:spcBef>
              <a:buFont typeface="Arial" panose="020B0604020202020204" pitchFamily="34" charset="0"/>
              <a:buChar char="•"/>
              <a:defRPr sz="1000" kern="1200">
                <a:solidFill>
                  <a:schemeClr val="tx1"/>
                </a:solidFill>
                <a:latin typeface="+mn-lt"/>
                <a:ea typeface="+mn-ea"/>
                <a:cs typeface="+mn-cs"/>
              </a:defRPr>
            </a:lvl8pPr>
            <a:lvl9pPr marL="1620000" indent="-180000" algn="l" defTabSz="914400" rtl="0" eaLnBrk="1" latinLnBrk="0" hangingPunct="1">
              <a:lnSpc>
                <a:spcPct val="99000"/>
              </a:lnSpc>
              <a:spcBef>
                <a:spcPts val="500"/>
              </a:spcBef>
              <a:buFont typeface="Arial" panose="020B0604020202020204" pitchFamily="34" charset="0"/>
              <a:buChar char="•"/>
              <a:defRPr sz="1000" kern="1200">
                <a:solidFill>
                  <a:schemeClr val="tx1"/>
                </a:solidFill>
                <a:latin typeface="+mn-lt"/>
                <a:ea typeface="+mn-ea"/>
                <a:cs typeface="+mn-cs"/>
              </a:defRPr>
            </a:lvl9pPr>
          </a:lstStyle>
          <a:p>
            <a:pPr algn="r"/>
            <a:r>
              <a:rPr lang="da-DK" sz="800" dirty="0"/>
              <a:t>Note: The time </a:t>
            </a:r>
            <a:r>
              <a:rPr lang="da-DK" sz="800" dirty="0" err="1"/>
              <a:t>period</a:t>
            </a:r>
            <a:r>
              <a:rPr lang="da-DK" sz="800" dirty="0"/>
              <a:t> for the recession </a:t>
            </a:r>
            <a:r>
              <a:rPr lang="da-DK" sz="800" dirty="0" err="1"/>
              <a:t>are</a:t>
            </a:r>
            <a:r>
              <a:rPr lang="da-DK" sz="800" dirty="0"/>
              <a:t> </a:t>
            </a:r>
            <a:r>
              <a:rPr lang="da-DK" sz="800" dirty="0" err="1"/>
              <a:t>defined</a:t>
            </a:r>
            <a:r>
              <a:rPr lang="da-DK" sz="800" dirty="0"/>
              <a:t> by OECD.</a:t>
            </a:r>
          </a:p>
          <a:p>
            <a:endParaRPr lang="da-DK" dirty="0"/>
          </a:p>
        </p:txBody>
      </p:sp>
    </p:spTree>
    <p:extLst>
      <p:ext uri="{BB962C8B-B14F-4D97-AF65-F5344CB8AC3E}">
        <p14:creationId xmlns:p14="http://schemas.microsoft.com/office/powerpoint/2010/main" val="36507053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Billede 38">
            <a:extLst>
              <a:ext uri="{FF2B5EF4-FFF2-40B4-BE49-F238E27FC236}">
                <a16:creationId xmlns:a16="http://schemas.microsoft.com/office/drawing/2014/main" id="{EE43EA86-CB5D-4807-AE3F-A3449D413769}"/>
              </a:ext>
            </a:extLst>
          </p:cNvPr>
          <p:cNvPicPr>
            <a:picLocks noChangeAspect="1"/>
          </p:cNvPicPr>
          <p:nvPr/>
        </p:nvPicPr>
        <p:blipFill>
          <a:blip r:embed="rId3"/>
          <a:stretch>
            <a:fillRect/>
          </a:stretch>
        </p:blipFill>
        <p:spPr>
          <a:xfrm>
            <a:off x="6186308" y="1764506"/>
            <a:ext cx="5596128" cy="3960876"/>
          </a:xfrm>
          <a:prstGeom prst="rect">
            <a:avLst/>
          </a:prstGeom>
        </p:spPr>
      </p:pic>
      <p:pic>
        <p:nvPicPr>
          <p:cNvPr id="32" name="Billede 31">
            <a:extLst>
              <a:ext uri="{FF2B5EF4-FFF2-40B4-BE49-F238E27FC236}">
                <a16:creationId xmlns:a16="http://schemas.microsoft.com/office/drawing/2014/main" id="{CFCD69FF-4CCC-4E29-93B9-B3B93CC151FB}"/>
              </a:ext>
            </a:extLst>
          </p:cNvPr>
          <p:cNvPicPr>
            <a:picLocks noChangeAspect="1"/>
          </p:cNvPicPr>
          <p:nvPr/>
        </p:nvPicPr>
        <p:blipFill>
          <a:blip r:embed="rId4"/>
          <a:stretch>
            <a:fillRect/>
          </a:stretch>
        </p:blipFill>
        <p:spPr>
          <a:xfrm>
            <a:off x="425450" y="1764506"/>
            <a:ext cx="5583936" cy="3962400"/>
          </a:xfrm>
          <a:prstGeom prst="rect">
            <a:avLst/>
          </a:prstGeom>
        </p:spPr>
      </p:pic>
      <p:sp>
        <p:nvSpPr>
          <p:cNvPr id="2" name="Title 1">
            <a:extLst>
              <a:ext uri="{FF2B5EF4-FFF2-40B4-BE49-F238E27FC236}">
                <a16:creationId xmlns:a16="http://schemas.microsoft.com/office/drawing/2014/main" id="{5DBDC6FC-C421-41DE-8F1C-3EA36A88006F}"/>
              </a:ext>
            </a:extLst>
          </p:cNvPr>
          <p:cNvSpPr>
            <a:spLocks noGrp="1"/>
          </p:cNvSpPr>
          <p:nvPr>
            <p:ph type="title"/>
          </p:nvPr>
        </p:nvSpPr>
        <p:spPr>
          <a:xfrm>
            <a:off x="420521" y="554284"/>
            <a:ext cx="11340000" cy="813600"/>
          </a:xfrm>
        </p:spPr>
        <p:txBody>
          <a:bodyPr/>
          <a:lstStyle/>
          <a:p>
            <a:r>
              <a:rPr lang="da-DK" sz="2500" dirty="0" err="1"/>
              <a:t>Why</a:t>
            </a:r>
            <a:r>
              <a:rPr lang="da-DK" sz="2500" dirty="0"/>
              <a:t> – 2) …. And due to </a:t>
            </a:r>
            <a:r>
              <a:rPr lang="da-DK" sz="2500" dirty="0" err="1"/>
              <a:t>monetary</a:t>
            </a:r>
            <a:r>
              <a:rPr lang="da-DK" sz="2500" dirty="0"/>
              <a:t> and </a:t>
            </a:r>
            <a:r>
              <a:rPr lang="da-DK" sz="2500" dirty="0" err="1"/>
              <a:t>fiscal</a:t>
            </a:r>
            <a:r>
              <a:rPr lang="da-DK" sz="2500" dirty="0"/>
              <a:t> stimuli </a:t>
            </a:r>
            <a:r>
              <a:rPr lang="da-DK" sz="2500" dirty="0" err="1"/>
              <a:t>particularly</a:t>
            </a:r>
            <a:r>
              <a:rPr lang="da-DK" sz="2500" dirty="0"/>
              <a:t> in the US (</a:t>
            </a:r>
            <a:r>
              <a:rPr lang="da-DK" sz="2500" dirty="0" err="1"/>
              <a:t>Wicksellian</a:t>
            </a:r>
            <a:r>
              <a:rPr lang="da-DK" sz="2500" dirty="0"/>
              <a:t> </a:t>
            </a:r>
            <a:r>
              <a:rPr lang="da-DK" sz="2500" dirty="0" err="1"/>
              <a:t>theories</a:t>
            </a:r>
            <a:r>
              <a:rPr lang="da-DK" sz="2500" dirty="0"/>
              <a:t> and </a:t>
            </a:r>
            <a:r>
              <a:rPr lang="da-DK" sz="2500" dirty="0" err="1"/>
              <a:t>fiscal</a:t>
            </a:r>
            <a:r>
              <a:rPr lang="da-DK" sz="2500" dirty="0"/>
              <a:t> inflation)</a:t>
            </a:r>
            <a:br>
              <a:rPr lang="da-DK" dirty="0"/>
            </a:br>
            <a:endParaRPr lang="en-US" sz="2500" dirty="0"/>
          </a:p>
        </p:txBody>
      </p:sp>
      <p:sp>
        <p:nvSpPr>
          <p:cNvPr id="31" name="Pladsholder til indhold 30">
            <a:extLst>
              <a:ext uri="{FF2B5EF4-FFF2-40B4-BE49-F238E27FC236}">
                <a16:creationId xmlns:a16="http://schemas.microsoft.com/office/drawing/2014/main" id="{6D6C0E25-155E-47FC-A942-F268EE776469}"/>
              </a:ext>
            </a:extLst>
          </p:cNvPr>
          <p:cNvSpPr>
            <a:spLocks noGrp="1"/>
          </p:cNvSpPr>
          <p:nvPr>
            <p:ph sz="quarter" idx="13"/>
          </p:nvPr>
        </p:nvSpPr>
        <p:spPr/>
        <p:txBody>
          <a:bodyPr tIns="0"/>
          <a:lstStyle/>
          <a:p>
            <a:r>
              <a:rPr lang="en-GB" sz="1400" b="1" dirty="0"/>
              <a:t>Large drop in the policy rates in the US at the start of the pandemic</a:t>
            </a:r>
            <a:endParaRPr lang="da-DK" sz="1400" b="1" dirty="0"/>
          </a:p>
        </p:txBody>
      </p:sp>
      <p:sp>
        <p:nvSpPr>
          <p:cNvPr id="11" name="Pladsholder til tekst 10">
            <a:extLst>
              <a:ext uri="{FF2B5EF4-FFF2-40B4-BE49-F238E27FC236}">
                <a16:creationId xmlns:a16="http://schemas.microsoft.com/office/drawing/2014/main" id="{957137D8-E6A3-4C27-AEEA-4C5BA52CA5B5}"/>
              </a:ext>
            </a:extLst>
          </p:cNvPr>
          <p:cNvSpPr>
            <a:spLocks noGrp="1"/>
          </p:cNvSpPr>
          <p:nvPr>
            <p:ph type="body" sz="quarter" idx="19"/>
          </p:nvPr>
        </p:nvSpPr>
        <p:spPr>
          <a:xfrm>
            <a:off x="6194372" y="5733054"/>
            <a:ext cx="5580000" cy="133200"/>
          </a:xfrm>
        </p:spPr>
        <p:txBody>
          <a:bodyPr/>
          <a:lstStyle/>
          <a:p>
            <a:r>
              <a:rPr lang="da-DK" dirty="0"/>
              <a:t>Note: A negative </a:t>
            </a:r>
            <a:r>
              <a:rPr lang="da-DK" dirty="0" err="1"/>
              <a:t>value</a:t>
            </a:r>
            <a:r>
              <a:rPr lang="da-DK" dirty="0"/>
              <a:t> </a:t>
            </a:r>
            <a:r>
              <a:rPr lang="da-DK" dirty="0" err="1"/>
              <a:t>indicates</a:t>
            </a:r>
            <a:r>
              <a:rPr lang="da-DK" dirty="0"/>
              <a:t> </a:t>
            </a:r>
            <a:r>
              <a:rPr lang="da-DK" dirty="0" err="1"/>
              <a:t>that</a:t>
            </a:r>
            <a:r>
              <a:rPr lang="da-DK" dirty="0"/>
              <a:t> </a:t>
            </a:r>
            <a:r>
              <a:rPr lang="da-DK" dirty="0" err="1"/>
              <a:t>fiscal</a:t>
            </a:r>
            <a:r>
              <a:rPr lang="da-DK" dirty="0"/>
              <a:t> policy is </a:t>
            </a:r>
            <a:r>
              <a:rPr lang="da-DK" dirty="0" err="1"/>
              <a:t>accommodative</a:t>
            </a:r>
            <a:r>
              <a:rPr lang="da-DK" dirty="0"/>
              <a:t> </a:t>
            </a:r>
            <a:r>
              <a:rPr lang="da-DK" dirty="0" err="1"/>
              <a:t>compared</a:t>
            </a:r>
            <a:r>
              <a:rPr lang="da-DK" dirty="0"/>
              <a:t> to 2019. </a:t>
            </a:r>
            <a:r>
              <a:rPr lang="da-DK" dirty="0" err="1"/>
              <a:t>Structural</a:t>
            </a:r>
            <a:r>
              <a:rPr lang="da-DK" dirty="0"/>
              <a:t> balance </a:t>
            </a:r>
            <a:r>
              <a:rPr lang="da-DK" dirty="0" err="1"/>
              <a:t>based</a:t>
            </a:r>
            <a:r>
              <a:rPr lang="da-DK" dirty="0"/>
              <a:t> on OECD June </a:t>
            </a:r>
            <a:r>
              <a:rPr lang="da-DK" dirty="0" err="1"/>
              <a:t>Economic</a:t>
            </a:r>
            <a:r>
              <a:rPr lang="da-DK" dirty="0"/>
              <a:t> </a:t>
            </a:r>
            <a:r>
              <a:rPr lang="da-DK" dirty="0" err="1"/>
              <a:t>outlook</a:t>
            </a:r>
            <a:r>
              <a:rPr lang="da-DK" dirty="0"/>
              <a:t> for the US and euro </a:t>
            </a:r>
            <a:r>
              <a:rPr lang="da-DK" dirty="0" err="1"/>
              <a:t>area</a:t>
            </a:r>
            <a:r>
              <a:rPr lang="da-DK" dirty="0"/>
              <a:t>. </a:t>
            </a:r>
            <a:r>
              <a:rPr lang="da-DK" dirty="0" err="1"/>
              <a:t>Structural</a:t>
            </a:r>
            <a:r>
              <a:rPr lang="da-DK" dirty="0"/>
              <a:t> balance for Denmark is </a:t>
            </a:r>
            <a:r>
              <a:rPr lang="da-DK" dirty="0" err="1"/>
              <a:t>based</a:t>
            </a:r>
            <a:r>
              <a:rPr lang="da-DK" dirty="0"/>
              <a:t> on the Danish </a:t>
            </a:r>
            <a:r>
              <a:rPr lang="da-DK" dirty="0" err="1"/>
              <a:t>Ministry</a:t>
            </a:r>
            <a:r>
              <a:rPr lang="da-DK" dirty="0"/>
              <a:t> of </a:t>
            </a:r>
            <a:r>
              <a:rPr lang="da-DK" dirty="0" err="1"/>
              <a:t>Finance’s</a:t>
            </a:r>
            <a:r>
              <a:rPr lang="da-DK" dirty="0"/>
              <a:t> ”Økonomisk redegørelse” from August 2022.</a:t>
            </a:r>
          </a:p>
          <a:p>
            <a:r>
              <a:rPr lang="da-DK" dirty="0"/>
              <a:t>Source: OECD, Danish </a:t>
            </a:r>
            <a:r>
              <a:rPr lang="da-DK" dirty="0" err="1"/>
              <a:t>Ministry</a:t>
            </a:r>
            <a:r>
              <a:rPr lang="da-DK" dirty="0"/>
              <a:t> of Finance and </a:t>
            </a:r>
            <a:r>
              <a:rPr lang="da-DK" dirty="0" err="1"/>
              <a:t>own</a:t>
            </a:r>
            <a:r>
              <a:rPr lang="da-DK" dirty="0"/>
              <a:t> </a:t>
            </a:r>
            <a:r>
              <a:rPr lang="da-DK" dirty="0" err="1"/>
              <a:t>calculations</a:t>
            </a:r>
            <a:r>
              <a:rPr lang="da-DK" dirty="0"/>
              <a:t>. </a:t>
            </a:r>
          </a:p>
        </p:txBody>
      </p:sp>
      <p:sp>
        <p:nvSpPr>
          <p:cNvPr id="4" name="Date Placeholder 3">
            <a:extLst>
              <a:ext uri="{FF2B5EF4-FFF2-40B4-BE49-F238E27FC236}">
                <a16:creationId xmlns:a16="http://schemas.microsoft.com/office/drawing/2014/main" id="{C4FD7251-1532-408A-83F7-7C06FF69E84F}"/>
              </a:ext>
            </a:extLst>
          </p:cNvPr>
          <p:cNvSpPr>
            <a:spLocks noGrp="1"/>
          </p:cNvSpPr>
          <p:nvPr>
            <p:ph type="dt" sz="half" idx="10"/>
          </p:nvPr>
        </p:nvSpPr>
        <p:spPr/>
        <p:txBody>
          <a:bodyPr/>
          <a:lstStyle/>
          <a:p>
            <a:fld id="{45E54FF8-1B9E-4872-9D9F-C311D9081B65}" type="datetime2">
              <a:rPr lang="da-DK" smtClean="0"/>
              <a:t>1. november 2022</a:t>
            </a:fld>
            <a:endParaRPr lang="da-DK" dirty="0"/>
          </a:p>
        </p:txBody>
      </p:sp>
      <p:sp>
        <p:nvSpPr>
          <p:cNvPr id="5" name="Slide Number Placeholder 4">
            <a:extLst>
              <a:ext uri="{FF2B5EF4-FFF2-40B4-BE49-F238E27FC236}">
                <a16:creationId xmlns:a16="http://schemas.microsoft.com/office/drawing/2014/main" id="{B920071B-0BCB-4E34-BE43-AB05C4337EBF}"/>
              </a:ext>
            </a:extLst>
          </p:cNvPr>
          <p:cNvSpPr>
            <a:spLocks noGrp="1"/>
          </p:cNvSpPr>
          <p:nvPr>
            <p:ph type="sldNum" sz="quarter" idx="12"/>
          </p:nvPr>
        </p:nvSpPr>
        <p:spPr/>
        <p:txBody>
          <a:bodyPr/>
          <a:lstStyle/>
          <a:p>
            <a:fld id="{667EC89C-17A0-4E64-A6D2-B825673CEEDF}" type="slidenum">
              <a:rPr lang="da-DK" smtClean="0"/>
              <a:pPr/>
              <a:t>5</a:t>
            </a:fld>
            <a:endParaRPr lang="da-DK" dirty="0"/>
          </a:p>
        </p:txBody>
      </p:sp>
      <p:sp>
        <p:nvSpPr>
          <p:cNvPr id="41" name="Pladsholder til indhold 40">
            <a:extLst>
              <a:ext uri="{FF2B5EF4-FFF2-40B4-BE49-F238E27FC236}">
                <a16:creationId xmlns:a16="http://schemas.microsoft.com/office/drawing/2014/main" id="{A495EC76-1DC4-453C-810D-CD3B52F1D5E5}"/>
              </a:ext>
            </a:extLst>
          </p:cNvPr>
          <p:cNvSpPr>
            <a:spLocks noGrp="1"/>
          </p:cNvSpPr>
          <p:nvPr>
            <p:ph sz="quarter" idx="20"/>
          </p:nvPr>
        </p:nvSpPr>
        <p:spPr/>
        <p:txBody>
          <a:bodyPr/>
          <a:lstStyle/>
          <a:p>
            <a:r>
              <a:rPr lang="da-DK" sz="1400" b="1" dirty="0" err="1"/>
              <a:t>Very</a:t>
            </a:r>
            <a:r>
              <a:rPr lang="da-DK" sz="1400" b="1" dirty="0"/>
              <a:t> </a:t>
            </a:r>
            <a:r>
              <a:rPr lang="da-DK" sz="1400" b="1" dirty="0" err="1"/>
              <a:t>expansionary</a:t>
            </a:r>
            <a:r>
              <a:rPr lang="da-DK" sz="1400" b="1" dirty="0"/>
              <a:t> </a:t>
            </a:r>
            <a:r>
              <a:rPr lang="da-DK" sz="1400" b="1" dirty="0" err="1"/>
              <a:t>fiscal</a:t>
            </a:r>
            <a:r>
              <a:rPr lang="da-DK" sz="1400" b="1" dirty="0"/>
              <a:t> policy, </a:t>
            </a:r>
            <a:r>
              <a:rPr lang="da-DK" sz="1400" b="1" dirty="0" err="1"/>
              <a:t>particularly</a:t>
            </a:r>
            <a:r>
              <a:rPr lang="da-DK" sz="1400" b="1" dirty="0"/>
              <a:t> in the US</a:t>
            </a:r>
          </a:p>
        </p:txBody>
      </p:sp>
      <p:sp>
        <p:nvSpPr>
          <p:cNvPr id="42" name="Pladsholder til tekst 41">
            <a:extLst>
              <a:ext uri="{FF2B5EF4-FFF2-40B4-BE49-F238E27FC236}">
                <a16:creationId xmlns:a16="http://schemas.microsoft.com/office/drawing/2014/main" id="{4E4B3A55-20E8-47F0-83A7-1F103BC9F343}"/>
              </a:ext>
            </a:extLst>
          </p:cNvPr>
          <p:cNvSpPr>
            <a:spLocks noGrp="1"/>
          </p:cNvSpPr>
          <p:nvPr>
            <p:ph type="body" sz="quarter" idx="21"/>
          </p:nvPr>
        </p:nvSpPr>
        <p:spPr/>
        <p:txBody>
          <a:bodyPr/>
          <a:lstStyle/>
          <a:p>
            <a:endParaRPr lang="da-DK"/>
          </a:p>
        </p:txBody>
      </p:sp>
      <p:sp>
        <p:nvSpPr>
          <p:cNvPr id="18" name="Pladsholder til tekst 17">
            <a:extLst>
              <a:ext uri="{FF2B5EF4-FFF2-40B4-BE49-F238E27FC236}">
                <a16:creationId xmlns:a16="http://schemas.microsoft.com/office/drawing/2014/main" id="{4815E1FD-3D59-4E6E-8B34-456201451E47}"/>
              </a:ext>
            </a:extLst>
          </p:cNvPr>
          <p:cNvSpPr>
            <a:spLocks noGrp="1"/>
          </p:cNvSpPr>
          <p:nvPr>
            <p:ph type="body" sz="quarter" idx="22"/>
          </p:nvPr>
        </p:nvSpPr>
        <p:spPr/>
        <p:txBody>
          <a:bodyPr/>
          <a:lstStyle/>
          <a:p>
            <a:r>
              <a:rPr lang="da-DK" dirty="0"/>
              <a:t>Source: </a:t>
            </a:r>
            <a:r>
              <a:rPr lang="da-DK" dirty="0" err="1"/>
              <a:t>Macrobond</a:t>
            </a:r>
            <a:r>
              <a:rPr lang="da-DK" dirty="0"/>
              <a:t>.</a:t>
            </a:r>
          </a:p>
        </p:txBody>
      </p:sp>
    </p:spTree>
    <p:extLst>
      <p:ext uri="{BB962C8B-B14F-4D97-AF65-F5344CB8AC3E}">
        <p14:creationId xmlns:p14="http://schemas.microsoft.com/office/powerpoint/2010/main" val="9506512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illede 10">
            <a:extLst>
              <a:ext uri="{FF2B5EF4-FFF2-40B4-BE49-F238E27FC236}">
                <a16:creationId xmlns:a16="http://schemas.microsoft.com/office/drawing/2014/main" id="{6BACAFCC-6832-45A2-BEC9-54417C10127A}"/>
              </a:ext>
            </a:extLst>
          </p:cNvPr>
          <p:cNvPicPr>
            <a:picLocks noChangeAspect="1"/>
          </p:cNvPicPr>
          <p:nvPr/>
        </p:nvPicPr>
        <p:blipFill>
          <a:blip r:embed="rId3"/>
          <a:stretch>
            <a:fillRect/>
          </a:stretch>
        </p:blipFill>
        <p:spPr>
          <a:xfrm>
            <a:off x="425450" y="1764506"/>
            <a:ext cx="11359896" cy="3960876"/>
          </a:xfrm>
          <a:prstGeom prst="rect">
            <a:avLst/>
          </a:prstGeom>
        </p:spPr>
      </p:pic>
      <p:sp>
        <p:nvSpPr>
          <p:cNvPr id="2" name="Title 1">
            <a:extLst>
              <a:ext uri="{FF2B5EF4-FFF2-40B4-BE49-F238E27FC236}">
                <a16:creationId xmlns:a16="http://schemas.microsoft.com/office/drawing/2014/main" id="{5ABB1F55-49A8-4F46-A8DA-B88F6C5A4C9F}"/>
              </a:ext>
            </a:extLst>
          </p:cNvPr>
          <p:cNvSpPr>
            <a:spLocks noGrp="1"/>
          </p:cNvSpPr>
          <p:nvPr>
            <p:ph type="title"/>
          </p:nvPr>
        </p:nvSpPr>
        <p:spPr/>
        <p:txBody>
          <a:bodyPr/>
          <a:lstStyle/>
          <a:p>
            <a:r>
              <a:rPr lang="en-US" sz="2400" dirty="0"/>
              <a:t>Why 2) continued – which have supported strong goods consumption in the US and Denmark (demand-pull inflation)</a:t>
            </a:r>
          </a:p>
        </p:txBody>
      </p:sp>
      <p:sp>
        <p:nvSpPr>
          <p:cNvPr id="9" name="Pladsholder til tekst 8">
            <a:extLst>
              <a:ext uri="{FF2B5EF4-FFF2-40B4-BE49-F238E27FC236}">
                <a16:creationId xmlns:a16="http://schemas.microsoft.com/office/drawing/2014/main" id="{BC6A6900-BB99-4B0D-AD1E-EC3903A581C5}"/>
              </a:ext>
            </a:extLst>
          </p:cNvPr>
          <p:cNvSpPr>
            <a:spLocks noGrp="1"/>
          </p:cNvSpPr>
          <p:nvPr>
            <p:ph type="body" sz="quarter" idx="18"/>
          </p:nvPr>
        </p:nvSpPr>
        <p:spPr>
          <a:xfrm>
            <a:off x="424800" y="5749200"/>
            <a:ext cx="11340000" cy="153200"/>
          </a:xfrm>
        </p:spPr>
        <p:txBody>
          <a:bodyPr/>
          <a:lstStyle/>
          <a:p>
            <a:r>
              <a:rPr lang="da-DK" dirty="0"/>
              <a:t>Note: Real </a:t>
            </a:r>
            <a:r>
              <a:rPr lang="da-DK" dirty="0" err="1"/>
              <a:t>consumption</a:t>
            </a:r>
            <a:r>
              <a:rPr lang="da-DK" dirty="0"/>
              <a:t>. Euro </a:t>
            </a:r>
            <a:r>
              <a:rPr lang="da-DK" dirty="0" err="1"/>
              <a:t>area</a:t>
            </a:r>
            <a:r>
              <a:rPr lang="da-DK" dirty="0"/>
              <a:t> is a </a:t>
            </a:r>
            <a:r>
              <a:rPr lang="da-DK" dirty="0" err="1"/>
              <a:t>weighted</a:t>
            </a:r>
            <a:r>
              <a:rPr lang="da-DK" dirty="0"/>
              <a:t> average of Germany, France, </a:t>
            </a:r>
            <a:r>
              <a:rPr lang="da-DK" dirty="0" err="1"/>
              <a:t>Italy</a:t>
            </a:r>
            <a:r>
              <a:rPr lang="da-DK" dirty="0"/>
              <a:t> and the </a:t>
            </a:r>
            <a:r>
              <a:rPr lang="da-DK" dirty="0" err="1"/>
              <a:t>Netherlands</a:t>
            </a:r>
            <a:r>
              <a:rPr lang="da-DK" dirty="0"/>
              <a:t>, </a:t>
            </a:r>
            <a:r>
              <a:rPr lang="da-DK" dirty="0" err="1"/>
              <a:t>where</a:t>
            </a:r>
            <a:r>
              <a:rPr lang="da-DK" dirty="0"/>
              <a:t> </a:t>
            </a:r>
            <a:r>
              <a:rPr lang="da-DK" dirty="0" err="1"/>
              <a:t>weights</a:t>
            </a:r>
            <a:r>
              <a:rPr lang="da-DK" dirty="0"/>
              <a:t> </a:t>
            </a:r>
            <a:r>
              <a:rPr lang="da-DK" dirty="0" err="1"/>
              <a:t>are</a:t>
            </a:r>
            <a:r>
              <a:rPr lang="da-DK" dirty="0"/>
              <a:t> the </a:t>
            </a:r>
            <a:r>
              <a:rPr lang="da-DK" dirty="0" err="1"/>
              <a:t>share</a:t>
            </a:r>
            <a:r>
              <a:rPr lang="da-DK" dirty="0"/>
              <a:t> of total GDP of the </a:t>
            </a:r>
            <a:r>
              <a:rPr lang="da-DK" dirty="0" err="1"/>
              <a:t>respective</a:t>
            </a:r>
            <a:r>
              <a:rPr lang="da-DK" dirty="0"/>
              <a:t> country.</a:t>
            </a:r>
          </a:p>
        </p:txBody>
      </p:sp>
      <p:sp>
        <p:nvSpPr>
          <p:cNvPr id="10" name="Pladsholder til tekst 9">
            <a:extLst>
              <a:ext uri="{FF2B5EF4-FFF2-40B4-BE49-F238E27FC236}">
                <a16:creationId xmlns:a16="http://schemas.microsoft.com/office/drawing/2014/main" id="{B1FDFE3B-4BA2-4C36-A626-5720F2A87137}"/>
              </a:ext>
            </a:extLst>
          </p:cNvPr>
          <p:cNvSpPr>
            <a:spLocks noGrp="1"/>
          </p:cNvSpPr>
          <p:nvPr>
            <p:ph type="body" sz="quarter" idx="19"/>
          </p:nvPr>
        </p:nvSpPr>
        <p:spPr/>
        <p:txBody>
          <a:bodyPr/>
          <a:lstStyle/>
          <a:p>
            <a:r>
              <a:rPr lang="da-DK" dirty="0"/>
              <a:t>Source: </a:t>
            </a:r>
            <a:r>
              <a:rPr lang="da-DK" dirty="0" err="1"/>
              <a:t>Macrobond</a:t>
            </a:r>
            <a:r>
              <a:rPr lang="da-DK" dirty="0"/>
              <a:t> and </a:t>
            </a:r>
            <a:r>
              <a:rPr lang="da-DK" dirty="0" err="1"/>
              <a:t>own</a:t>
            </a:r>
            <a:r>
              <a:rPr lang="da-DK" dirty="0"/>
              <a:t> </a:t>
            </a:r>
            <a:r>
              <a:rPr lang="da-DK" dirty="0" err="1"/>
              <a:t>calculations</a:t>
            </a:r>
            <a:r>
              <a:rPr lang="da-DK" dirty="0"/>
              <a:t>.</a:t>
            </a:r>
          </a:p>
        </p:txBody>
      </p:sp>
      <p:sp>
        <p:nvSpPr>
          <p:cNvPr id="5" name="Slide Number Placeholder 4">
            <a:extLst>
              <a:ext uri="{FF2B5EF4-FFF2-40B4-BE49-F238E27FC236}">
                <a16:creationId xmlns:a16="http://schemas.microsoft.com/office/drawing/2014/main" id="{C24E18EC-A357-4240-916D-1C8A467EEFCA}"/>
              </a:ext>
            </a:extLst>
          </p:cNvPr>
          <p:cNvSpPr>
            <a:spLocks noGrp="1"/>
          </p:cNvSpPr>
          <p:nvPr>
            <p:ph type="sldNum" sz="quarter" idx="12"/>
          </p:nvPr>
        </p:nvSpPr>
        <p:spPr/>
        <p:txBody>
          <a:bodyPr/>
          <a:lstStyle/>
          <a:p>
            <a:fld id="{667EC89C-17A0-4E64-A6D2-B825673CEEDF}" type="slidenum">
              <a:rPr lang="da-DK" smtClean="0"/>
              <a:pPr/>
              <a:t>6</a:t>
            </a:fld>
            <a:endParaRPr lang="da-DK" dirty="0"/>
          </a:p>
        </p:txBody>
      </p:sp>
      <p:sp>
        <p:nvSpPr>
          <p:cNvPr id="8" name="Pladsholder til indhold 2">
            <a:extLst>
              <a:ext uri="{FF2B5EF4-FFF2-40B4-BE49-F238E27FC236}">
                <a16:creationId xmlns:a16="http://schemas.microsoft.com/office/drawing/2014/main" id="{AE3EB496-EBA3-4B6E-961F-67DB5C797985}"/>
              </a:ext>
            </a:extLst>
          </p:cNvPr>
          <p:cNvSpPr>
            <a:spLocks noGrp="1"/>
          </p:cNvSpPr>
          <p:nvPr>
            <p:ph sz="quarter" idx="13"/>
          </p:nvPr>
        </p:nvSpPr>
        <p:spPr>
          <a:xfrm>
            <a:off x="431878" y="1354138"/>
            <a:ext cx="11503056" cy="274662"/>
          </a:xfrm>
        </p:spPr>
        <p:txBody>
          <a:bodyPr tIns="0" rIns="0"/>
          <a:lstStyle/>
          <a:p>
            <a:r>
              <a:rPr lang="en-GB" sz="1400" b="1" dirty="0"/>
              <a:t>Strong demand for goods after the initial shock </a:t>
            </a:r>
          </a:p>
          <a:p>
            <a:endParaRPr lang="da-DK" dirty="0"/>
          </a:p>
        </p:txBody>
      </p:sp>
    </p:spTree>
    <p:extLst>
      <p:ext uri="{BB962C8B-B14F-4D97-AF65-F5344CB8AC3E}">
        <p14:creationId xmlns:p14="http://schemas.microsoft.com/office/powerpoint/2010/main" val="9971865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Billede 12">
            <a:extLst>
              <a:ext uri="{FF2B5EF4-FFF2-40B4-BE49-F238E27FC236}">
                <a16:creationId xmlns:a16="http://schemas.microsoft.com/office/drawing/2014/main" id="{504B2E4B-51E0-4F29-A6DA-BAA1E5992896}"/>
              </a:ext>
            </a:extLst>
          </p:cNvPr>
          <p:cNvPicPr>
            <a:picLocks noChangeAspect="1"/>
          </p:cNvPicPr>
          <p:nvPr/>
        </p:nvPicPr>
        <p:blipFill>
          <a:blip r:embed="rId2"/>
          <a:stretch>
            <a:fillRect/>
          </a:stretch>
        </p:blipFill>
        <p:spPr>
          <a:xfrm>
            <a:off x="425450" y="1764506"/>
            <a:ext cx="5582412" cy="3895344"/>
          </a:xfrm>
          <a:prstGeom prst="rect">
            <a:avLst/>
          </a:prstGeom>
        </p:spPr>
      </p:pic>
      <p:sp>
        <p:nvSpPr>
          <p:cNvPr id="2" name="Titel 1">
            <a:extLst>
              <a:ext uri="{FF2B5EF4-FFF2-40B4-BE49-F238E27FC236}">
                <a16:creationId xmlns:a16="http://schemas.microsoft.com/office/drawing/2014/main" id="{FDF9A00F-9DEF-4894-8FD8-6660FD4E3FEC}"/>
              </a:ext>
            </a:extLst>
          </p:cNvPr>
          <p:cNvSpPr>
            <a:spLocks noGrp="1"/>
          </p:cNvSpPr>
          <p:nvPr>
            <p:ph type="title"/>
          </p:nvPr>
        </p:nvSpPr>
        <p:spPr>
          <a:xfrm>
            <a:off x="424799" y="291600"/>
            <a:ext cx="12223135" cy="813600"/>
          </a:xfrm>
        </p:spPr>
        <p:txBody>
          <a:bodyPr/>
          <a:lstStyle/>
          <a:p>
            <a:r>
              <a:rPr lang="da-DK" sz="2600" dirty="0" err="1"/>
              <a:t>Why</a:t>
            </a:r>
            <a:r>
              <a:rPr lang="da-DK" sz="2600" dirty="0"/>
              <a:t> 3) – Supply </a:t>
            </a:r>
            <a:r>
              <a:rPr lang="da-DK" sz="2600" dirty="0" err="1"/>
              <a:t>disruptions</a:t>
            </a:r>
            <a:r>
              <a:rPr lang="da-DK" sz="2600" dirty="0"/>
              <a:t> in the US </a:t>
            </a:r>
            <a:r>
              <a:rPr lang="da-DK" sz="2600" dirty="0" err="1"/>
              <a:t>labour</a:t>
            </a:r>
            <a:r>
              <a:rPr lang="da-DK" sz="2600" dirty="0"/>
              <a:t> </a:t>
            </a:r>
            <a:r>
              <a:rPr lang="da-DK" sz="2600" dirty="0" err="1"/>
              <a:t>market</a:t>
            </a:r>
            <a:r>
              <a:rPr lang="da-DK" sz="2600" dirty="0"/>
              <a:t> and in </a:t>
            </a:r>
            <a:r>
              <a:rPr lang="da-DK" sz="2600" dirty="0" err="1"/>
              <a:t>goods</a:t>
            </a:r>
            <a:r>
              <a:rPr lang="da-DK" sz="2600" dirty="0"/>
              <a:t> </a:t>
            </a:r>
            <a:r>
              <a:rPr lang="da-DK" sz="2600" dirty="0" err="1"/>
              <a:t>markets</a:t>
            </a:r>
            <a:r>
              <a:rPr lang="da-DK" sz="2600" dirty="0"/>
              <a:t> (global </a:t>
            </a:r>
            <a:r>
              <a:rPr lang="da-DK" sz="2600" dirty="0" err="1"/>
              <a:t>economy</a:t>
            </a:r>
            <a:r>
              <a:rPr lang="da-DK" sz="2600" dirty="0"/>
              <a:t> at </a:t>
            </a:r>
            <a:r>
              <a:rPr lang="da-DK" sz="2600" dirty="0" err="1"/>
              <a:t>steeper</a:t>
            </a:r>
            <a:r>
              <a:rPr lang="da-DK" sz="2600" dirty="0"/>
              <a:t> end of </a:t>
            </a:r>
            <a:r>
              <a:rPr lang="da-DK" sz="2600" dirty="0" err="1"/>
              <a:t>aggregate</a:t>
            </a:r>
            <a:r>
              <a:rPr lang="da-DK" sz="2600" dirty="0"/>
              <a:t> </a:t>
            </a:r>
            <a:r>
              <a:rPr lang="da-DK" sz="2600" dirty="0" err="1"/>
              <a:t>supply</a:t>
            </a:r>
            <a:r>
              <a:rPr lang="da-DK" sz="2600" dirty="0"/>
              <a:t> </a:t>
            </a:r>
            <a:r>
              <a:rPr lang="da-DK" sz="2600" dirty="0" err="1"/>
              <a:t>curve</a:t>
            </a:r>
            <a:r>
              <a:rPr lang="da-DK" sz="2600" dirty="0"/>
              <a:t>)</a:t>
            </a:r>
          </a:p>
        </p:txBody>
      </p:sp>
      <p:sp>
        <p:nvSpPr>
          <p:cNvPr id="4" name="Pladsholder til tekst 3">
            <a:extLst>
              <a:ext uri="{FF2B5EF4-FFF2-40B4-BE49-F238E27FC236}">
                <a16:creationId xmlns:a16="http://schemas.microsoft.com/office/drawing/2014/main" id="{F702D2E0-F06D-468B-8757-743D210D0C1E}"/>
              </a:ext>
            </a:extLst>
          </p:cNvPr>
          <p:cNvSpPr>
            <a:spLocks noGrp="1"/>
          </p:cNvSpPr>
          <p:nvPr>
            <p:ph type="body" sz="quarter" idx="18"/>
          </p:nvPr>
        </p:nvSpPr>
        <p:spPr>
          <a:xfrm>
            <a:off x="6183406" y="5749198"/>
            <a:ext cx="5580000" cy="352801"/>
          </a:xfrm>
        </p:spPr>
        <p:txBody>
          <a:bodyPr/>
          <a:lstStyle/>
          <a:p>
            <a:r>
              <a:rPr lang="da-DK" dirty="0"/>
              <a:t>Note: The </a:t>
            </a:r>
            <a:r>
              <a:rPr lang="da-DK" dirty="0" err="1"/>
              <a:t>index</a:t>
            </a:r>
            <a:r>
              <a:rPr lang="da-DK" dirty="0"/>
              <a:t> is </a:t>
            </a:r>
            <a:r>
              <a:rPr lang="da-DK" dirty="0" err="1"/>
              <a:t>normalized</a:t>
            </a:r>
            <a:r>
              <a:rPr lang="da-DK" dirty="0"/>
              <a:t> </a:t>
            </a:r>
            <a:r>
              <a:rPr lang="da-DK" dirty="0" err="1"/>
              <a:t>such</a:t>
            </a:r>
            <a:r>
              <a:rPr lang="da-DK" dirty="0"/>
              <a:t> </a:t>
            </a:r>
            <a:r>
              <a:rPr lang="da-DK" dirty="0" err="1"/>
              <a:t>that</a:t>
            </a:r>
            <a:r>
              <a:rPr lang="da-DK" dirty="0"/>
              <a:t> a </a:t>
            </a:r>
            <a:r>
              <a:rPr lang="da-DK" dirty="0" err="1"/>
              <a:t>value</a:t>
            </a:r>
            <a:r>
              <a:rPr lang="da-DK" dirty="0"/>
              <a:t> </a:t>
            </a:r>
            <a:r>
              <a:rPr lang="da-DK" dirty="0" err="1"/>
              <a:t>near</a:t>
            </a:r>
            <a:r>
              <a:rPr lang="da-DK" dirty="0"/>
              <a:t> </a:t>
            </a:r>
            <a:r>
              <a:rPr lang="da-DK" dirty="0" err="1"/>
              <a:t>zero</a:t>
            </a:r>
            <a:r>
              <a:rPr lang="da-DK" dirty="0"/>
              <a:t> </a:t>
            </a:r>
            <a:r>
              <a:rPr lang="da-DK" dirty="0" err="1"/>
              <a:t>indicates</a:t>
            </a:r>
            <a:r>
              <a:rPr lang="da-DK" dirty="0"/>
              <a:t> </a:t>
            </a:r>
            <a:r>
              <a:rPr lang="da-DK" dirty="0" err="1"/>
              <a:t>that</a:t>
            </a:r>
            <a:r>
              <a:rPr lang="da-DK" dirty="0"/>
              <a:t> the </a:t>
            </a:r>
            <a:r>
              <a:rPr lang="da-DK" dirty="0" err="1"/>
              <a:t>index</a:t>
            </a:r>
            <a:r>
              <a:rPr lang="da-DK" dirty="0"/>
              <a:t> is at </a:t>
            </a:r>
            <a:r>
              <a:rPr lang="da-DK" dirty="0" err="1"/>
              <a:t>its</a:t>
            </a:r>
            <a:r>
              <a:rPr lang="da-DK" dirty="0"/>
              <a:t> </a:t>
            </a:r>
            <a:r>
              <a:rPr lang="da-DK" dirty="0" err="1"/>
              <a:t>mean</a:t>
            </a:r>
            <a:r>
              <a:rPr lang="da-DK" dirty="0"/>
              <a:t> </a:t>
            </a:r>
            <a:r>
              <a:rPr lang="da-DK" dirty="0" err="1"/>
              <a:t>value</a:t>
            </a:r>
            <a:r>
              <a:rPr lang="da-DK" dirty="0"/>
              <a:t>, </a:t>
            </a:r>
            <a:r>
              <a:rPr lang="da-DK" dirty="0" err="1"/>
              <a:t>where</a:t>
            </a:r>
            <a:r>
              <a:rPr lang="da-DK" dirty="0"/>
              <a:t> positive </a:t>
            </a:r>
            <a:r>
              <a:rPr lang="da-DK" dirty="0" err="1"/>
              <a:t>values</a:t>
            </a:r>
            <a:r>
              <a:rPr lang="da-DK" dirty="0"/>
              <a:t> </a:t>
            </a:r>
            <a:r>
              <a:rPr lang="da-DK" dirty="0" err="1"/>
              <a:t>represent</a:t>
            </a:r>
            <a:r>
              <a:rPr lang="da-DK" dirty="0"/>
              <a:t> </a:t>
            </a:r>
            <a:r>
              <a:rPr lang="da-DK" dirty="0" err="1"/>
              <a:t>how</a:t>
            </a:r>
            <a:r>
              <a:rPr lang="da-DK" dirty="0"/>
              <a:t> </a:t>
            </a:r>
            <a:r>
              <a:rPr lang="da-DK" dirty="0" err="1"/>
              <a:t>many</a:t>
            </a:r>
            <a:r>
              <a:rPr lang="da-DK" dirty="0"/>
              <a:t> standard deviations the </a:t>
            </a:r>
            <a:r>
              <a:rPr lang="da-DK" dirty="0" err="1"/>
              <a:t>index</a:t>
            </a:r>
            <a:r>
              <a:rPr lang="da-DK" dirty="0"/>
              <a:t> is </a:t>
            </a:r>
            <a:r>
              <a:rPr lang="da-DK" dirty="0" err="1"/>
              <a:t>above</a:t>
            </a:r>
            <a:r>
              <a:rPr lang="da-DK" dirty="0"/>
              <a:t> </a:t>
            </a:r>
            <a:r>
              <a:rPr lang="da-DK" dirty="0" err="1"/>
              <a:t>its</a:t>
            </a:r>
            <a:r>
              <a:rPr lang="da-DK" dirty="0"/>
              <a:t> </a:t>
            </a:r>
            <a:r>
              <a:rPr lang="da-DK" dirty="0" err="1"/>
              <a:t>mean</a:t>
            </a:r>
            <a:r>
              <a:rPr lang="da-DK" dirty="0"/>
              <a:t> </a:t>
            </a:r>
            <a:r>
              <a:rPr lang="da-DK" dirty="0" err="1"/>
              <a:t>value</a:t>
            </a:r>
            <a:r>
              <a:rPr lang="da-DK" dirty="0"/>
              <a:t> (and negative </a:t>
            </a:r>
            <a:r>
              <a:rPr lang="da-DK" dirty="0" err="1"/>
              <a:t>values</a:t>
            </a:r>
            <a:r>
              <a:rPr lang="da-DK" dirty="0"/>
              <a:t> </a:t>
            </a:r>
            <a:r>
              <a:rPr lang="da-DK" dirty="0" err="1"/>
              <a:t>represent</a:t>
            </a:r>
            <a:r>
              <a:rPr lang="da-DK" dirty="0"/>
              <a:t> the </a:t>
            </a:r>
            <a:r>
              <a:rPr lang="da-DK" dirty="0" err="1"/>
              <a:t>contrary</a:t>
            </a:r>
            <a:r>
              <a:rPr lang="da-DK" dirty="0"/>
              <a:t>).</a:t>
            </a:r>
          </a:p>
          <a:p>
            <a:endParaRPr lang="da-DK" dirty="0"/>
          </a:p>
        </p:txBody>
      </p:sp>
      <p:sp>
        <p:nvSpPr>
          <p:cNvPr id="5" name="Pladsholder til tekst 4">
            <a:extLst>
              <a:ext uri="{FF2B5EF4-FFF2-40B4-BE49-F238E27FC236}">
                <a16:creationId xmlns:a16="http://schemas.microsoft.com/office/drawing/2014/main" id="{4CC237CF-F254-4058-A820-C2819F57EE13}"/>
              </a:ext>
            </a:extLst>
          </p:cNvPr>
          <p:cNvSpPr>
            <a:spLocks noGrp="1"/>
          </p:cNvSpPr>
          <p:nvPr>
            <p:ph type="body" sz="quarter" idx="19"/>
          </p:nvPr>
        </p:nvSpPr>
        <p:spPr>
          <a:xfrm>
            <a:off x="6190244" y="6130799"/>
            <a:ext cx="5580000" cy="133200"/>
          </a:xfrm>
        </p:spPr>
        <p:txBody>
          <a:bodyPr/>
          <a:lstStyle/>
          <a:p>
            <a:r>
              <a:rPr lang="da-DK" dirty="0"/>
              <a:t>Source: </a:t>
            </a:r>
            <a:r>
              <a:rPr lang="da-DK" dirty="0" err="1"/>
              <a:t>Macrobond</a:t>
            </a:r>
            <a:r>
              <a:rPr lang="da-DK" dirty="0"/>
              <a:t>.</a:t>
            </a:r>
          </a:p>
        </p:txBody>
      </p:sp>
      <p:sp>
        <p:nvSpPr>
          <p:cNvPr id="6" name="Pladsholder til dato 5">
            <a:extLst>
              <a:ext uri="{FF2B5EF4-FFF2-40B4-BE49-F238E27FC236}">
                <a16:creationId xmlns:a16="http://schemas.microsoft.com/office/drawing/2014/main" id="{4726D072-0554-415C-9A7F-8402D1DA668D}"/>
              </a:ext>
            </a:extLst>
          </p:cNvPr>
          <p:cNvSpPr>
            <a:spLocks noGrp="1"/>
          </p:cNvSpPr>
          <p:nvPr>
            <p:ph type="dt" sz="half" idx="10"/>
          </p:nvPr>
        </p:nvSpPr>
        <p:spPr>
          <a:xfrm>
            <a:off x="9095848" y="6347492"/>
            <a:ext cx="2682851" cy="158400"/>
          </a:xfrm>
        </p:spPr>
        <p:txBody>
          <a:bodyPr/>
          <a:lstStyle/>
          <a:p>
            <a:fld id="{DA57B003-AB3C-46D6-809B-3EB22D7B8B5C}" type="datetime2">
              <a:rPr lang="da-DK" smtClean="0"/>
              <a:t>1. november 2022</a:t>
            </a:fld>
            <a:endParaRPr lang="da-DK" dirty="0"/>
          </a:p>
        </p:txBody>
      </p:sp>
      <p:sp>
        <p:nvSpPr>
          <p:cNvPr id="7" name="Pladsholder til slidenummer 6">
            <a:extLst>
              <a:ext uri="{FF2B5EF4-FFF2-40B4-BE49-F238E27FC236}">
                <a16:creationId xmlns:a16="http://schemas.microsoft.com/office/drawing/2014/main" id="{17ACC83A-FD3D-420A-A6D1-C4FF34003544}"/>
              </a:ext>
            </a:extLst>
          </p:cNvPr>
          <p:cNvSpPr>
            <a:spLocks noGrp="1"/>
          </p:cNvSpPr>
          <p:nvPr>
            <p:ph type="sldNum" sz="quarter" idx="12"/>
          </p:nvPr>
        </p:nvSpPr>
        <p:spPr>
          <a:xfrm>
            <a:off x="9095848" y="6513092"/>
            <a:ext cx="2682851" cy="180000"/>
          </a:xfrm>
        </p:spPr>
        <p:txBody>
          <a:bodyPr/>
          <a:lstStyle/>
          <a:p>
            <a:fld id="{667EC89C-17A0-4E64-A6D2-B825673CEEDF}" type="slidenum">
              <a:rPr lang="da-DK" smtClean="0"/>
              <a:pPr/>
              <a:t>7</a:t>
            </a:fld>
            <a:endParaRPr lang="da-DK" dirty="0"/>
          </a:p>
        </p:txBody>
      </p:sp>
      <p:sp>
        <p:nvSpPr>
          <p:cNvPr id="9" name="Pladsholder til tekst 8">
            <a:extLst>
              <a:ext uri="{FF2B5EF4-FFF2-40B4-BE49-F238E27FC236}">
                <a16:creationId xmlns:a16="http://schemas.microsoft.com/office/drawing/2014/main" id="{52B3D333-F878-44C9-8B17-37A315F02C02}"/>
              </a:ext>
            </a:extLst>
          </p:cNvPr>
          <p:cNvSpPr>
            <a:spLocks noGrp="1"/>
          </p:cNvSpPr>
          <p:nvPr>
            <p:ph type="body" sz="quarter" idx="21"/>
          </p:nvPr>
        </p:nvSpPr>
        <p:spPr/>
        <p:txBody>
          <a:bodyPr/>
          <a:lstStyle/>
          <a:p>
            <a:endParaRPr lang="da-DK"/>
          </a:p>
        </p:txBody>
      </p:sp>
      <p:sp>
        <p:nvSpPr>
          <p:cNvPr id="10" name="Pladsholder til tekst 9">
            <a:extLst>
              <a:ext uri="{FF2B5EF4-FFF2-40B4-BE49-F238E27FC236}">
                <a16:creationId xmlns:a16="http://schemas.microsoft.com/office/drawing/2014/main" id="{0D181E99-9DE8-443A-854C-CCD8AF60A11E}"/>
              </a:ext>
            </a:extLst>
          </p:cNvPr>
          <p:cNvSpPr>
            <a:spLocks noGrp="1"/>
          </p:cNvSpPr>
          <p:nvPr>
            <p:ph type="body" sz="quarter" idx="22"/>
          </p:nvPr>
        </p:nvSpPr>
        <p:spPr/>
        <p:txBody>
          <a:bodyPr/>
          <a:lstStyle/>
          <a:p>
            <a:r>
              <a:rPr lang="da-DK" dirty="0"/>
              <a:t>Source: </a:t>
            </a:r>
            <a:r>
              <a:rPr lang="da-DK" dirty="0" err="1"/>
              <a:t>Macrobond</a:t>
            </a:r>
            <a:r>
              <a:rPr lang="da-DK" dirty="0"/>
              <a:t>.</a:t>
            </a:r>
          </a:p>
        </p:txBody>
      </p:sp>
      <p:sp>
        <p:nvSpPr>
          <p:cNvPr id="12" name="Pladsholder til indhold 15">
            <a:extLst>
              <a:ext uri="{FF2B5EF4-FFF2-40B4-BE49-F238E27FC236}">
                <a16:creationId xmlns:a16="http://schemas.microsoft.com/office/drawing/2014/main" id="{E443A86B-2280-4BD5-B0DD-47889401FF2D}"/>
              </a:ext>
            </a:extLst>
          </p:cNvPr>
          <p:cNvSpPr>
            <a:spLocks noGrp="1"/>
          </p:cNvSpPr>
          <p:nvPr>
            <p:ph sz="quarter" idx="13"/>
          </p:nvPr>
        </p:nvSpPr>
        <p:spPr>
          <a:xfrm>
            <a:off x="424800" y="1269750"/>
            <a:ext cx="5580000" cy="366681"/>
          </a:xfrm>
        </p:spPr>
        <p:txBody>
          <a:bodyPr tIns="0" rIns="0"/>
          <a:lstStyle/>
          <a:p>
            <a:r>
              <a:rPr lang="da-DK" sz="1400" b="1" dirty="0"/>
              <a:t>The participation rate is still </a:t>
            </a:r>
            <a:r>
              <a:rPr lang="da-DK" sz="1400" b="1" dirty="0" err="1"/>
              <a:t>below</a:t>
            </a:r>
            <a:r>
              <a:rPr lang="da-DK" sz="1400" b="1" dirty="0"/>
              <a:t> </a:t>
            </a:r>
            <a:r>
              <a:rPr lang="da-DK" sz="1400" b="1" dirty="0" err="1"/>
              <a:t>pre-pandemic</a:t>
            </a:r>
            <a:r>
              <a:rPr lang="da-DK" sz="1400" b="1" dirty="0"/>
              <a:t> </a:t>
            </a:r>
            <a:r>
              <a:rPr lang="da-DK" sz="1400" b="1" dirty="0" err="1"/>
              <a:t>levels</a:t>
            </a:r>
            <a:r>
              <a:rPr lang="da-DK" sz="1400" b="1" dirty="0"/>
              <a:t> in the US, but </a:t>
            </a:r>
            <a:r>
              <a:rPr lang="da-DK" sz="1400" b="1" dirty="0" err="1"/>
              <a:t>higher</a:t>
            </a:r>
            <a:r>
              <a:rPr lang="da-DK" sz="1400" b="1" dirty="0"/>
              <a:t> in European </a:t>
            </a:r>
            <a:r>
              <a:rPr lang="da-DK" sz="1400" b="1" dirty="0" err="1"/>
              <a:t>countries</a:t>
            </a:r>
            <a:r>
              <a:rPr lang="da-DK" sz="1400" b="1" dirty="0"/>
              <a:t>…</a:t>
            </a:r>
          </a:p>
        </p:txBody>
      </p:sp>
      <p:sp>
        <p:nvSpPr>
          <p:cNvPr id="14" name="Rektangel 13">
            <a:extLst>
              <a:ext uri="{FF2B5EF4-FFF2-40B4-BE49-F238E27FC236}">
                <a16:creationId xmlns:a16="http://schemas.microsoft.com/office/drawing/2014/main" id="{89412136-7CF9-4806-9CC0-C5021E99177E}"/>
              </a:ext>
            </a:extLst>
          </p:cNvPr>
          <p:cNvSpPr/>
          <p:nvPr/>
        </p:nvSpPr>
        <p:spPr>
          <a:xfrm>
            <a:off x="6095206" y="1191481"/>
            <a:ext cx="6092825" cy="523220"/>
          </a:xfrm>
          <a:prstGeom prst="rect">
            <a:avLst/>
          </a:prstGeom>
        </p:spPr>
        <p:txBody>
          <a:bodyPr>
            <a:spAutoFit/>
          </a:bodyPr>
          <a:lstStyle/>
          <a:p>
            <a:r>
              <a:rPr lang="en-GB" sz="1400" b="1" dirty="0"/>
              <a:t>… while supply chain disruptions were particularly an issue during 2020 and 2021</a:t>
            </a:r>
          </a:p>
        </p:txBody>
      </p:sp>
      <p:pic>
        <p:nvPicPr>
          <p:cNvPr id="3" name="Billede 2">
            <a:extLst>
              <a:ext uri="{FF2B5EF4-FFF2-40B4-BE49-F238E27FC236}">
                <a16:creationId xmlns:a16="http://schemas.microsoft.com/office/drawing/2014/main" id="{02C00C7A-25B4-4E39-B818-F3417D89FD7E}"/>
              </a:ext>
            </a:extLst>
          </p:cNvPr>
          <p:cNvPicPr>
            <a:picLocks noChangeAspect="1"/>
          </p:cNvPicPr>
          <p:nvPr/>
        </p:nvPicPr>
        <p:blipFill>
          <a:blip r:embed="rId3"/>
          <a:stretch>
            <a:fillRect/>
          </a:stretch>
        </p:blipFill>
        <p:spPr>
          <a:xfrm>
            <a:off x="6154942" y="1772398"/>
            <a:ext cx="5583936" cy="3962400"/>
          </a:xfrm>
          <a:prstGeom prst="rect">
            <a:avLst/>
          </a:prstGeom>
        </p:spPr>
      </p:pic>
    </p:spTree>
    <p:extLst>
      <p:ext uri="{BB962C8B-B14F-4D97-AF65-F5344CB8AC3E}">
        <p14:creationId xmlns:p14="http://schemas.microsoft.com/office/powerpoint/2010/main" val="335663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lede 2">
            <a:extLst>
              <a:ext uri="{FF2B5EF4-FFF2-40B4-BE49-F238E27FC236}">
                <a16:creationId xmlns:a16="http://schemas.microsoft.com/office/drawing/2014/main" id="{6E80313F-B9BA-47A6-B414-D7646DCF296B}"/>
              </a:ext>
            </a:extLst>
          </p:cNvPr>
          <p:cNvPicPr>
            <a:picLocks noChangeAspect="1"/>
          </p:cNvPicPr>
          <p:nvPr/>
        </p:nvPicPr>
        <p:blipFill>
          <a:blip r:embed="rId3"/>
          <a:stretch>
            <a:fillRect/>
          </a:stretch>
        </p:blipFill>
        <p:spPr>
          <a:xfrm>
            <a:off x="425450" y="1764506"/>
            <a:ext cx="5582412" cy="3877056"/>
          </a:xfrm>
          <a:prstGeom prst="rect">
            <a:avLst/>
          </a:prstGeom>
        </p:spPr>
      </p:pic>
      <p:sp>
        <p:nvSpPr>
          <p:cNvPr id="2" name="Titel 1">
            <a:extLst>
              <a:ext uri="{FF2B5EF4-FFF2-40B4-BE49-F238E27FC236}">
                <a16:creationId xmlns:a16="http://schemas.microsoft.com/office/drawing/2014/main" id="{E6AF525D-B8CE-42B2-B56D-619A55F8998A}"/>
              </a:ext>
            </a:extLst>
          </p:cNvPr>
          <p:cNvSpPr>
            <a:spLocks noGrp="1"/>
          </p:cNvSpPr>
          <p:nvPr>
            <p:ph type="title"/>
          </p:nvPr>
        </p:nvSpPr>
        <p:spPr/>
        <p:txBody>
          <a:bodyPr/>
          <a:lstStyle/>
          <a:p>
            <a:r>
              <a:rPr lang="da-DK" dirty="0" err="1"/>
              <a:t>Why</a:t>
            </a:r>
            <a:r>
              <a:rPr lang="da-DK" dirty="0"/>
              <a:t> – 4) Energy and food </a:t>
            </a:r>
            <a:r>
              <a:rPr lang="da-DK" dirty="0" err="1"/>
              <a:t>prices</a:t>
            </a:r>
            <a:r>
              <a:rPr lang="da-DK" dirty="0"/>
              <a:t> have risen </a:t>
            </a:r>
            <a:r>
              <a:rPr lang="da-DK" dirty="0" err="1"/>
              <a:t>sharply</a:t>
            </a:r>
            <a:r>
              <a:rPr lang="da-DK" dirty="0"/>
              <a:t> </a:t>
            </a:r>
            <a:r>
              <a:rPr lang="da-DK" dirty="0" err="1"/>
              <a:t>through</a:t>
            </a:r>
            <a:r>
              <a:rPr lang="da-DK" dirty="0"/>
              <a:t> 2021 and 2022 (</a:t>
            </a:r>
            <a:r>
              <a:rPr lang="da-DK" dirty="0" err="1"/>
              <a:t>cost</a:t>
            </a:r>
            <a:r>
              <a:rPr lang="da-DK" dirty="0"/>
              <a:t>-push inflation)</a:t>
            </a:r>
          </a:p>
        </p:txBody>
      </p:sp>
      <p:sp>
        <p:nvSpPr>
          <p:cNvPr id="35" name="Pladsholder til tekst 34">
            <a:extLst>
              <a:ext uri="{FF2B5EF4-FFF2-40B4-BE49-F238E27FC236}">
                <a16:creationId xmlns:a16="http://schemas.microsoft.com/office/drawing/2014/main" id="{82B0D354-6EA4-4893-BDF4-70608894AFC8}"/>
              </a:ext>
            </a:extLst>
          </p:cNvPr>
          <p:cNvSpPr>
            <a:spLocks noGrp="1"/>
          </p:cNvSpPr>
          <p:nvPr>
            <p:ph type="body" sz="quarter" idx="18"/>
          </p:nvPr>
        </p:nvSpPr>
        <p:spPr/>
        <p:txBody>
          <a:bodyPr/>
          <a:lstStyle/>
          <a:p>
            <a:r>
              <a:rPr lang="da-DK" dirty="0"/>
              <a:t>Note: Food </a:t>
            </a:r>
            <a:r>
              <a:rPr lang="da-DK" dirty="0" err="1"/>
              <a:t>index</a:t>
            </a:r>
            <a:r>
              <a:rPr lang="da-DK" dirty="0"/>
              <a:t> </a:t>
            </a:r>
            <a:r>
              <a:rPr lang="da-DK" dirty="0" err="1"/>
              <a:t>frrom</a:t>
            </a:r>
            <a:r>
              <a:rPr lang="da-DK" dirty="0"/>
              <a:t> Hamburg Institute of International </a:t>
            </a:r>
            <a:r>
              <a:rPr lang="da-DK" dirty="0" err="1"/>
              <a:t>Economics</a:t>
            </a:r>
            <a:r>
              <a:rPr lang="da-DK" dirty="0"/>
              <a:t> (HWWI).</a:t>
            </a:r>
          </a:p>
        </p:txBody>
      </p:sp>
      <p:sp>
        <p:nvSpPr>
          <p:cNvPr id="16" name="Pladsholder til tekst 15">
            <a:extLst>
              <a:ext uri="{FF2B5EF4-FFF2-40B4-BE49-F238E27FC236}">
                <a16:creationId xmlns:a16="http://schemas.microsoft.com/office/drawing/2014/main" id="{91A709F1-AEB4-4368-A8B5-3E4083BBFD4E}"/>
              </a:ext>
            </a:extLst>
          </p:cNvPr>
          <p:cNvSpPr>
            <a:spLocks noGrp="1"/>
          </p:cNvSpPr>
          <p:nvPr>
            <p:ph type="body" sz="quarter" idx="19"/>
          </p:nvPr>
        </p:nvSpPr>
        <p:spPr/>
        <p:txBody>
          <a:bodyPr/>
          <a:lstStyle/>
          <a:p>
            <a:r>
              <a:rPr lang="da-DK" dirty="0"/>
              <a:t>Source: </a:t>
            </a:r>
            <a:r>
              <a:rPr lang="da-DK" dirty="0" err="1"/>
              <a:t>Macrobond</a:t>
            </a:r>
            <a:r>
              <a:rPr lang="da-DK" dirty="0"/>
              <a:t>.</a:t>
            </a:r>
          </a:p>
        </p:txBody>
      </p:sp>
      <p:sp>
        <p:nvSpPr>
          <p:cNvPr id="6" name="Pladsholder til dato 5">
            <a:extLst>
              <a:ext uri="{FF2B5EF4-FFF2-40B4-BE49-F238E27FC236}">
                <a16:creationId xmlns:a16="http://schemas.microsoft.com/office/drawing/2014/main" id="{698F2901-3191-450E-98C4-BB1FCE9D38AD}"/>
              </a:ext>
            </a:extLst>
          </p:cNvPr>
          <p:cNvSpPr>
            <a:spLocks noGrp="1"/>
          </p:cNvSpPr>
          <p:nvPr>
            <p:ph type="dt" sz="half" idx="10"/>
          </p:nvPr>
        </p:nvSpPr>
        <p:spPr/>
        <p:txBody>
          <a:bodyPr/>
          <a:lstStyle/>
          <a:p>
            <a:fld id="{DA57B003-AB3C-46D6-809B-3EB22D7B8B5C}" type="datetime2">
              <a:rPr lang="da-DK" smtClean="0"/>
              <a:t>1. november 2022</a:t>
            </a:fld>
            <a:endParaRPr lang="da-DK" dirty="0"/>
          </a:p>
        </p:txBody>
      </p:sp>
      <p:sp>
        <p:nvSpPr>
          <p:cNvPr id="7" name="Pladsholder til slidenummer 6">
            <a:extLst>
              <a:ext uri="{FF2B5EF4-FFF2-40B4-BE49-F238E27FC236}">
                <a16:creationId xmlns:a16="http://schemas.microsoft.com/office/drawing/2014/main" id="{F29BB1C0-8E49-4279-9AAC-B93EE7A96D41}"/>
              </a:ext>
            </a:extLst>
          </p:cNvPr>
          <p:cNvSpPr>
            <a:spLocks noGrp="1"/>
          </p:cNvSpPr>
          <p:nvPr>
            <p:ph type="sldNum" sz="quarter" idx="12"/>
          </p:nvPr>
        </p:nvSpPr>
        <p:spPr/>
        <p:txBody>
          <a:bodyPr/>
          <a:lstStyle/>
          <a:p>
            <a:fld id="{667EC89C-17A0-4E64-A6D2-B825673CEEDF}" type="slidenum">
              <a:rPr lang="da-DK" smtClean="0"/>
              <a:pPr/>
              <a:t>8</a:t>
            </a:fld>
            <a:endParaRPr lang="da-DK"/>
          </a:p>
        </p:txBody>
      </p:sp>
      <p:sp>
        <p:nvSpPr>
          <p:cNvPr id="32" name="Pladsholder til tekst 31">
            <a:extLst>
              <a:ext uri="{FF2B5EF4-FFF2-40B4-BE49-F238E27FC236}">
                <a16:creationId xmlns:a16="http://schemas.microsoft.com/office/drawing/2014/main" id="{20084E36-C465-49A9-BE62-1577E5393B40}"/>
              </a:ext>
            </a:extLst>
          </p:cNvPr>
          <p:cNvSpPr>
            <a:spLocks noGrp="1"/>
          </p:cNvSpPr>
          <p:nvPr>
            <p:ph type="body" sz="quarter" idx="21"/>
          </p:nvPr>
        </p:nvSpPr>
        <p:spPr/>
        <p:txBody>
          <a:bodyPr/>
          <a:lstStyle/>
          <a:p>
            <a:r>
              <a:rPr lang="da-DK" dirty="0"/>
              <a:t>Note: The </a:t>
            </a:r>
            <a:r>
              <a:rPr lang="da-DK" dirty="0" err="1"/>
              <a:t>price</a:t>
            </a:r>
            <a:r>
              <a:rPr lang="da-DK" dirty="0"/>
              <a:t> of </a:t>
            </a:r>
            <a:r>
              <a:rPr lang="da-DK" dirty="0" err="1"/>
              <a:t>electricity</a:t>
            </a:r>
            <a:r>
              <a:rPr lang="da-DK" dirty="0"/>
              <a:t> </a:t>
            </a:r>
            <a:r>
              <a:rPr lang="da-DK" dirty="0" err="1"/>
              <a:t>refers</a:t>
            </a:r>
            <a:r>
              <a:rPr lang="da-DK" dirty="0"/>
              <a:t> to the average </a:t>
            </a:r>
            <a:r>
              <a:rPr lang="da-DK" dirty="0" err="1"/>
              <a:t>price</a:t>
            </a:r>
            <a:r>
              <a:rPr lang="da-DK" dirty="0"/>
              <a:t> on </a:t>
            </a:r>
            <a:r>
              <a:rPr lang="da-DK" dirty="0" err="1"/>
              <a:t>Nordpool</a:t>
            </a:r>
            <a:r>
              <a:rPr lang="da-DK" dirty="0"/>
              <a:t>, the </a:t>
            </a:r>
            <a:r>
              <a:rPr lang="da-DK" dirty="0" err="1"/>
              <a:t>price</a:t>
            </a:r>
            <a:r>
              <a:rPr lang="da-DK" dirty="0"/>
              <a:t> of gas is </a:t>
            </a:r>
            <a:r>
              <a:rPr lang="da-DK" dirty="0" err="1"/>
              <a:t>based</a:t>
            </a:r>
            <a:r>
              <a:rPr lang="da-DK" dirty="0"/>
              <a:t> on TFF-Natural gas and the </a:t>
            </a:r>
            <a:r>
              <a:rPr lang="da-DK" dirty="0" err="1"/>
              <a:t>price</a:t>
            </a:r>
            <a:r>
              <a:rPr lang="da-DK" dirty="0"/>
              <a:t> of </a:t>
            </a:r>
            <a:r>
              <a:rPr lang="da-DK" dirty="0" err="1"/>
              <a:t>oil</a:t>
            </a:r>
            <a:r>
              <a:rPr lang="da-DK" dirty="0"/>
              <a:t> is USD per </a:t>
            </a:r>
            <a:r>
              <a:rPr lang="da-DK" dirty="0" err="1"/>
              <a:t>Barrel</a:t>
            </a:r>
            <a:r>
              <a:rPr lang="da-DK" dirty="0"/>
              <a:t>, </a:t>
            </a:r>
            <a:r>
              <a:rPr lang="da-DK" dirty="0" err="1"/>
              <a:t>calculated</a:t>
            </a:r>
            <a:r>
              <a:rPr lang="da-DK" dirty="0"/>
              <a:t> as a 14-days </a:t>
            </a:r>
            <a:r>
              <a:rPr lang="da-DK" dirty="0" err="1"/>
              <a:t>moving</a:t>
            </a:r>
            <a:r>
              <a:rPr lang="da-DK" dirty="0"/>
              <a:t> average. </a:t>
            </a:r>
          </a:p>
        </p:txBody>
      </p:sp>
      <p:sp>
        <p:nvSpPr>
          <p:cNvPr id="19" name="Pladsholder til tekst 18">
            <a:extLst>
              <a:ext uri="{FF2B5EF4-FFF2-40B4-BE49-F238E27FC236}">
                <a16:creationId xmlns:a16="http://schemas.microsoft.com/office/drawing/2014/main" id="{C10C5A2C-574F-43FD-B1CA-5B838434F836}"/>
              </a:ext>
            </a:extLst>
          </p:cNvPr>
          <p:cNvSpPr>
            <a:spLocks noGrp="1"/>
          </p:cNvSpPr>
          <p:nvPr>
            <p:ph type="body" sz="quarter" idx="22"/>
          </p:nvPr>
        </p:nvSpPr>
        <p:spPr>
          <a:xfrm>
            <a:off x="424800" y="6009614"/>
            <a:ext cx="5580000" cy="133262"/>
          </a:xfrm>
        </p:spPr>
        <p:txBody>
          <a:bodyPr/>
          <a:lstStyle/>
          <a:p>
            <a:r>
              <a:rPr lang="da-DK" dirty="0"/>
              <a:t>Source: </a:t>
            </a:r>
            <a:r>
              <a:rPr lang="da-DK" dirty="0" err="1"/>
              <a:t>Macrobond</a:t>
            </a:r>
            <a:r>
              <a:rPr lang="da-DK" dirty="0"/>
              <a:t> and </a:t>
            </a:r>
            <a:r>
              <a:rPr lang="da-DK" dirty="0" err="1"/>
              <a:t>own</a:t>
            </a:r>
            <a:r>
              <a:rPr lang="da-DK" dirty="0"/>
              <a:t> </a:t>
            </a:r>
            <a:r>
              <a:rPr lang="da-DK" dirty="0" err="1"/>
              <a:t>calculations</a:t>
            </a:r>
            <a:r>
              <a:rPr lang="da-DK" dirty="0"/>
              <a:t>.</a:t>
            </a:r>
          </a:p>
        </p:txBody>
      </p:sp>
      <p:sp>
        <p:nvSpPr>
          <p:cNvPr id="12" name="Pladsholder til indhold 11">
            <a:extLst>
              <a:ext uri="{FF2B5EF4-FFF2-40B4-BE49-F238E27FC236}">
                <a16:creationId xmlns:a16="http://schemas.microsoft.com/office/drawing/2014/main" id="{C6E3AC2F-6F91-4A19-B3EC-D3168DD45FE6}"/>
              </a:ext>
            </a:extLst>
          </p:cNvPr>
          <p:cNvSpPr>
            <a:spLocks noGrp="1"/>
          </p:cNvSpPr>
          <p:nvPr>
            <p:ph sz="quarter" idx="13"/>
          </p:nvPr>
        </p:nvSpPr>
        <p:spPr>
          <a:xfrm>
            <a:off x="424798" y="1354138"/>
            <a:ext cx="5580000" cy="346670"/>
          </a:xfrm>
        </p:spPr>
        <p:txBody>
          <a:bodyPr tIns="0" rIns="0"/>
          <a:lstStyle/>
          <a:p>
            <a:r>
              <a:rPr lang="da-DK" sz="1400" b="1" dirty="0"/>
              <a:t>European </a:t>
            </a:r>
            <a:r>
              <a:rPr lang="da-DK" sz="1400" b="1" dirty="0" err="1"/>
              <a:t>energy</a:t>
            </a:r>
            <a:r>
              <a:rPr lang="da-DK" sz="1400" b="1" dirty="0"/>
              <a:t> </a:t>
            </a:r>
            <a:r>
              <a:rPr lang="da-DK" sz="1400" b="1" dirty="0" err="1"/>
              <a:t>prices</a:t>
            </a:r>
            <a:r>
              <a:rPr lang="da-DK" sz="1400" b="1" dirty="0"/>
              <a:t> have risen </a:t>
            </a:r>
            <a:r>
              <a:rPr lang="da-DK" sz="1400" b="1" dirty="0" err="1"/>
              <a:t>very</a:t>
            </a:r>
            <a:r>
              <a:rPr lang="da-DK" sz="1400" b="1" dirty="0"/>
              <a:t> </a:t>
            </a:r>
            <a:r>
              <a:rPr lang="da-DK" sz="1400" b="1" dirty="0" err="1"/>
              <a:t>sharply</a:t>
            </a:r>
            <a:r>
              <a:rPr lang="da-DK" sz="1400" b="1" dirty="0"/>
              <a:t> </a:t>
            </a:r>
            <a:r>
              <a:rPr lang="da-DK" sz="1400" b="1" dirty="0" err="1"/>
              <a:t>during</a:t>
            </a:r>
            <a:r>
              <a:rPr lang="da-DK" sz="1400" b="1" dirty="0"/>
              <a:t> 2021 and 2022 </a:t>
            </a:r>
          </a:p>
        </p:txBody>
      </p:sp>
      <p:sp>
        <p:nvSpPr>
          <p:cNvPr id="15" name="Pladsholder til indhold 14">
            <a:extLst>
              <a:ext uri="{FF2B5EF4-FFF2-40B4-BE49-F238E27FC236}">
                <a16:creationId xmlns:a16="http://schemas.microsoft.com/office/drawing/2014/main" id="{D564AFDA-9E05-48D8-9D33-6D2F9B4B49C4}"/>
              </a:ext>
            </a:extLst>
          </p:cNvPr>
          <p:cNvSpPr>
            <a:spLocks noGrp="1"/>
          </p:cNvSpPr>
          <p:nvPr>
            <p:ph sz="quarter" idx="20"/>
          </p:nvPr>
        </p:nvSpPr>
        <p:spPr>
          <a:xfrm>
            <a:off x="6186309" y="1354138"/>
            <a:ext cx="5580000" cy="490686"/>
          </a:xfrm>
        </p:spPr>
        <p:txBody>
          <a:bodyPr tIns="0" rIns="0"/>
          <a:lstStyle/>
          <a:p>
            <a:r>
              <a:rPr lang="da-DK" sz="1400" b="1" dirty="0"/>
              <a:t>The </a:t>
            </a:r>
            <a:r>
              <a:rPr lang="da-DK" sz="1400" b="1" dirty="0" err="1"/>
              <a:t>price</a:t>
            </a:r>
            <a:r>
              <a:rPr lang="da-DK" sz="1400" b="1" dirty="0"/>
              <a:t> </a:t>
            </a:r>
            <a:r>
              <a:rPr lang="da-DK" sz="1400" b="1" dirty="0" err="1"/>
              <a:t>increases</a:t>
            </a:r>
            <a:r>
              <a:rPr lang="da-DK" sz="1400" b="1" dirty="0"/>
              <a:t> of food </a:t>
            </a:r>
            <a:r>
              <a:rPr lang="da-DK" sz="1400" b="1" dirty="0" err="1"/>
              <a:t>are</a:t>
            </a:r>
            <a:r>
              <a:rPr lang="da-DK" sz="1400" b="1" dirty="0"/>
              <a:t> </a:t>
            </a:r>
            <a:r>
              <a:rPr lang="da-DK" sz="1400" b="1" dirty="0" err="1"/>
              <a:t>very</a:t>
            </a:r>
            <a:r>
              <a:rPr lang="da-DK" sz="1400" b="1" dirty="0"/>
              <a:t> high</a:t>
            </a:r>
          </a:p>
        </p:txBody>
      </p:sp>
      <p:pic>
        <p:nvPicPr>
          <p:cNvPr id="17" name="Billede 16">
            <a:extLst>
              <a:ext uri="{FF2B5EF4-FFF2-40B4-BE49-F238E27FC236}">
                <a16:creationId xmlns:a16="http://schemas.microsoft.com/office/drawing/2014/main" id="{9CB5E2C6-B54B-4849-8850-35FAFAAB813E}"/>
              </a:ext>
            </a:extLst>
          </p:cNvPr>
          <p:cNvPicPr>
            <a:picLocks noChangeAspect="1"/>
          </p:cNvPicPr>
          <p:nvPr/>
        </p:nvPicPr>
        <p:blipFill>
          <a:blip r:embed="rId4"/>
          <a:stretch>
            <a:fillRect/>
          </a:stretch>
        </p:blipFill>
        <p:spPr>
          <a:xfrm>
            <a:off x="6182552" y="1764505"/>
            <a:ext cx="5529278" cy="3767085"/>
          </a:xfrm>
          <a:prstGeom prst="rect">
            <a:avLst/>
          </a:prstGeom>
        </p:spPr>
      </p:pic>
    </p:spTree>
    <p:extLst>
      <p:ext uri="{BB962C8B-B14F-4D97-AF65-F5344CB8AC3E}">
        <p14:creationId xmlns:p14="http://schemas.microsoft.com/office/powerpoint/2010/main" val="18227540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lede 5">
            <a:extLst>
              <a:ext uri="{FF2B5EF4-FFF2-40B4-BE49-F238E27FC236}">
                <a16:creationId xmlns:a16="http://schemas.microsoft.com/office/drawing/2014/main" id="{F409AE52-EB04-4BD1-9C09-9AB2925D9B6F}"/>
              </a:ext>
            </a:extLst>
          </p:cNvPr>
          <p:cNvPicPr>
            <a:picLocks noChangeAspect="1"/>
          </p:cNvPicPr>
          <p:nvPr/>
        </p:nvPicPr>
        <p:blipFill>
          <a:blip r:embed="rId3"/>
          <a:stretch>
            <a:fillRect/>
          </a:stretch>
        </p:blipFill>
        <p:spPr>
          <a:xfrm>
            <a:off x="425450" y="1764506"/>
            <a:ext cx="5582412" cy="3962400"/>
          </a:xfrm>
          <a:prstGeom prst="rect">
            <a:avLst/>
          </a:prstGeom>
        </p:spPr>
      </p:pic>
      <p:pic>
        <p:nvPicPr>
          <p:cNvPr id="3" name="Billede 2">
            <a:extLst>
              <a:ext uri="{FF2B5EF4-FFF2-40B4-BE49-F238E27FC236}">
                <a16:creationId xmlns:a16="http://schemas.microsoft.com/office/drawing/2014/main" id="{43E18409-4693-4C61-93F8-4E2718BD3A87}"/>
              </a:ext>
            </a:extLst>
          </p:cNvPr>
          <p:cNvPicPr>
            <a:picLocks noChangeAspect="1"/>
          </p:cNvPicPr>
          <p:nvPr/>
        </p:nvPicPr>
        <p:blipFill>
          <a:blip r:embed="rId4"/>
          <a:stretch>
            <a:fillRect/>
          </a:stretch>
        </p:blipFill>
        <p:spPr>
          <a:xfrm>
            <a:off x="6186308" y="1764506"/>
            <a:ext cx="5582412" cy="3960876"/>
          </a:xfrm>
          <a:prstGeom prst="rect">
            <a:avLst/>
          </a:prstGeom>
        </p:spPr>
      </p:pic>
      <p:sp>
        <p:nvSpPr>
          <p:cNvPr id="2" name="Title 1">
            <a:extLst>
              <a:ext uri="{FF2B5EF4-FFF2-40B4-BE49-F238E27FC236}">
                <a16:creationId xmlns:a16="http://schemas.microsoft.com/office/drawing/2014/main" id="{686545AD-67F1-488A-949E-290197C406C7}"/>
              </a:ext>
            </a:extLst>
          </p:cNvPr>
          <p:cNvSpPr>
            <a:spLocks noGrp="1"/>
          </p:cNvSpPr>
          <p:nvPr>
            <p:ph type="title"/>
          </p:nvPr>
        </p:nvSpPr>
        <p:spPr/>
        <p:txBody>
          <a:bodyPr/>
          <a:lstStyle/>
          <a:p>
            <a:r>
              <a:rPr lang="da-DK" dirty="0"/>
              <a:t>Supply- and demand </a:t>
            </a:r>
            <a:r>
              <a:rPr lang="da-DK" dirty="0" err="1"/>
              <a:t>shocks</a:t>
            </a:r>
            <a:r>
              <a:rPr lang="da-DK" dirty="0"/>
              <a:t> </a:t>
            </a:r>
            <a:r>
              <a:rPr lang="da-DK" dirty="0" err="1"/>
              <a:t>across</a:t>
            </a:r>
            <a:r>
              <a:rPr lang="da-DK" dirty="0"/>
              <a:t> </a:t>
            </a:r>
            <a:r>
              <a:rPr lang="da-DK" dirty="0" err="1"/>
              <a:t>countries</a:t>
            </a:r>
            <a:r>
              <a:rPr lang="da-DK" dirty="0"/>
              <a:t> and </a:t>
            </a:r>
            <a:r>
              <a:rPr lang="da-DK" dirty="0" err="1"/>
              <a:t>sectors</a:t>
            </a:r>
            <a:r>
              <a:rPr lang="da-DK" dirty="0"/>
              <a:t> </a:t>
            </a:r>
            <a:r>
              <a:rPr lang="da-DK" dirty="0" err="1"/>
              <a:t>help</a:t>
            </a:r>
            <a:r>
              <a:rPr lang="da-DK" dirty="0"/>
              <a:t> </a:t>
            </a:r>
            <a:r>
              <a:rPr lang="da-DK" dirty="0" err="1"/>
              <a:t>explain</a:t>
            </a:r>
            <a:r>
              <a:rPr lang="da-DK" dirty="0"/>
              <a:t> the </a:t>
            </a:r>
            <a:r>
              <a:rPr lang="da-DK" dirty="0" err="1"/>
              <a:t>aggregate</a:t>
            </a:r>
            <a:r>
              <a:rPr lang="da-DK" dirty="0"/>
              <a:t> high inflation </a:t>
            </a:r>
            <a:endParaRPr lang="en-US" dirty="0"/>
          </a:p>
        </p:txBody>
      </p:sp>
      <p:sp>
        <p:nvSpPr>
          <p:cNvPr id="11" name="Pladsholder til indhold 10">
            <a:extLst>
              <a:ext uri="{FF2B5EF4-FFF2-40B4-BE49-F238E27FC236}">
                <a16:creationId xmlns:a16="http://schemas.microsoft.com/office/drawing/2014/main" id="{88D39645-0F8D-495C-9C9F-BD04795CA925}"/>
              </a:ext>
            </a:extLst>
          </p:cNvPr>
          <p:cNvSpPr>
            <a:spLocks noGrp="1"/>
          </p:cNvSpPr>
          <p:nvPr>
            <p:ph sz="quarter" idx="13"/>
          </p:nvPr>
        </p:nvSpPr>
        <p:spPr>
          <a:xfrm>
            <a:off x="424798" y="1354138"/>
            <a:ext cx="5580000" cy="410368"/>
          </a:xfrm>
        </p:spPr>
        <p:txBody>
          <a:bodyPr tIns="0" rIns="0"/>
          <a:lstStyle/>
          <a:p>
            <a:r>
              <a:rPr lang="en-GB" sz="1400" b="1" dirty="0"/>
              <a:t>Inflation in durable goods consumption is now similar across the three economies </a:t>
            </a:r>
          </a:p>
          <a:p>
            <a:pPr>
              <a:buNone/>
            </a:pPr>
            <a:endParaRPr lang="da-DK" dirty="0"/>
          </a:p>
        </p:txBody>
      </p:sp>
      <p:sp>
        <p:nvSpPr>
          <p:cNvPr id="14" name="Pladsholder til tekst 13">
            <a:extLst>
              <a:ext uri="{FF2B5EF4-FFF2-40B4-BE49-F238E27FC236}">
                <a16:creationId xmlns:a16="http://schemas.microsoft.com/office/drawing/2014/main" id="{C76C5DC6-CD03-4FC9-A771-E8C4724941F5}"/>
              </a:ext>
            </a:extLst>
          </p:cNvPr>
          <p:cNvSpPr>
            <a:spLocks noGrp="1"/>
          </p:cNvSpPr>
          <p:nvPr>
            <p:ph type="body" sz="quarter" idx="18"/>
          </p:nvPr>
        </p:nvSpPr>
        <p:spPr/>
        <p:txBody>
          <a:bodyPr/>
          <a:lstStyle/>
          <a:p>
            <a:endParaRPr lang="da-DK"/>
          </a:p>
        </p:txBody>
      </p:sp>
      <p:sp>
        <p:nvSpPr>
          <p:cNvPr id="15" name="Pladsholder til tekst 14">
            <a:extLst>
              <a:ext uri="{FF2B5EF4-FFF2-40B4-BE49-F238E27FC236}">
                <a16:creationId xmlns:a16="http://schemas.microsoft.com/office/drawing/2014/main" id="{09492C04-834A-4E5F-8D85-23B78444BC8B}"/>
              </a:ext>
            </a:extLst>
          </p:cNvPr>
          <p:cNvSpPr>
            <a:spLocks noGrp="1"/>
          </p:cNvSpPr>
          <p:nvPr>
            <p:ph type="body" sz="quarter" idx="19"/>
          </p:nvPr>
        </p:nvSpPr>
        <p:spPr/>
        <p:txBody>
          <a:bodyPr/>
          <a:lstStyle/>
          <a:p>
            <a:r>
              <a:rPr lang="da-DK" dirty="0"/>
              <a:t>Source: </a:t>
            </a:r>
            <a:r>
              <a:rPr lang="da-DK" dirty="0" err="1"/>
              <a:t>Macrobond</a:t>
            </a:r>
            <a:r>
              <a:rPr lang="da-DK" dirty="0"/>
              <a:t>.</a:t>
            </a:r>
          </a:p>
        </p:txBody>
      </p:sp>
      <p:sp>
        <p:nvSpPr>
          <p:cNvPr id="4" name="Date Placeholder 3">
            <a:extLst>
              <a:ext uri="{FF2B5EF4-FFF2-40B4-BE49-F238E27FC236}">
                <a16:creationId xmlns:a16="http://schemas.microsoft.com/office/drawing/2014/main" id="{8F7BF32D-0672-4B26-ADE4-DA2829B22F4B}"/>
              </a:ext>
            </a:extLst>
          </p:cNvPr>
          <p:cNvSpPr>
            <a:spLocks noGrp="1"/>
          </p:cNvSpPr>
          <p:nvPr>
            <p:ph type="dt" sz="half" idx="10"/>
          </p:nvPr>
        </p:nvSpPr>
        <p:spPr/>
        <p:txBody>
          <a:bodyPr/>
          <a:lstStyle/>
          <a:p>
            <a:fld id="{45E54FF8-1B9E-4872-9D9F-C311D9081B65}" type="datetime2">
              <a:rPr lang="da-DK" smtClean="0"/>
              <a:t>1. november 2022</a:t>
            </a:fld>
            <a:endParaRPr lang="da-DK" dirty="0"/>
          </a:p>
        </p:txBody>
      </p:sp>
      <p:sp>
        <p:nvSpPr>
          <p:cNvPr id="5" name="Slide Number Placeholder 4">
            <a:extLst>
              <a:ext uri="{FF2B5EF4-FFF2-40B4-BE49-F238E27FC236}">
                <a16:creationId xmlns:a16="http://schemas.microsoft.com/office/drawing/2014/main" id="{296AE19E-A071-4868-9ED6-959AE2D5FE52}"/>
              </a:ext>
            </a:extLst>
          </p:cNvPr>
          <p:cNvSpPr>
            <a:spLocks noGrp="1"/>
          </p:cNvSpPr>
          <p:nvPr>
            <p:ph type="sldNum" sz="quarter" idx="12"/>
          </p:nvPr>
        </p:nvSpPr>
        <p:spPr/>
        <p:txBody>
          <a:bodyPr/>
          <a:lstStyle/>
          <a:p>
            <a:fld id="{667EC89C-17A0-4E64-A6D2-B825673CEEDF}" type="slidenum">
              <a:rPr lang="da-DK" smtClean="0"/>
              <a:pPr/>
              <a:t>9</a:t>
            </a:fld>
            <a:endParaRPr lang="da-DK" dirty="0"/>
          </a:p>
        </p:txBody>
      </p:sp>
      <p:sp>
        <p:nvSpPr>
          <p:cNvPr id="16" name="Pladsholder til indhold 15">
            <a:extLst>
              <a:ext uri="{FF2B5EF4-FFF2-40B4-BE49-F238E27FC236}">
                <a16:creationId xmlns:a16="http://schemas.microsoft.com/office/drawing/2014/main" id="{BFA88FE2-D327-4E13-AB98-157B74EA2803}"/>
              </a:ext>
            </a:extLst>
          </p:cNvPr>
          <p:cNvSpPr>
            <a:spLocks noGrp="1"/>
          </p:cNvSpPr>
          <p:nvPr>
            <p:ph sz="quarter" idx="20"/>
          </p:nvPr>
        </p:nvSpPr>
        <p:spPr>
          <a:xfrm>
            <a:off x="6186309" y="1354138"/>
            <a:ext cx="5580000" cy="274662"/>
          </a:xfrm>
        </p:spPr>
        <p:txBody>
          <a:bodyPr tIns="0" rIns="0"/>
          <a:lstStyle/>
          <a:p>
            <a:r>
              <a:rPr lang="en-GB" sz="1400" b="1" dirty="0"/>
              <a:t>Inflation in services is increasing in all three economies</a:t>
            </a:r>
          </a:p>
          <a:p>
            <a:endParaRPr lang="da-DK" dirty="0"/>
          </a:p>
        </p:txBody>
      </p:sp>
      <p:sp>
        <p:nvSpPr>
          <p:cNvPr id="17" name="Pladsholder til tekst 16">
            <a:extLst>
              <a:ext uri="{FF2B5EF4-FFF2-40B4-BE49-F238E27FC236}">
                <a16:creationId xmlns:a16="http://schemas.microsoft.com/office/drawing/2014/main" id="{7BF1064B-E9C8-47DA-9DB8-101EBC080A9A}"/>
              </a:ext>
            </a:extLst>
          </p:cNvPr>
          <p:cNvSpPr>
            <a:spLocks noGrp="1"/>
          </p:cNvSpPr>
          <p:nvPr>
            <p:ph type="body" sz="quarter" idx="21"/>
          </p:nvPr>
        </p:nvSpPr>
        <p:spPr/>
        <p:txBody>
          <a:bodyPr/>
          <a:lstStyle/>
          <a:p>
            <a:endParaRPr lang="da-DK"/>
          </a:p>
        </p:txBody>
      </p:sp>
      <p:sp>
        <p:nvSpPr>
          <p:cNvPr id="18" name="Pladsholder til tekst 17">
            <a:extLst>
              <a:ext uri="{FF2B5EF4-FFF2-40B4-BE49-F238E27FC236}">
                <a16:creationId xmlns:a16="http://schemas.microsoft.com/office/drawing/2014/main" id="{C358351D-545C-464E-A152-7C0D1AF0D3DD}"/>
              </a:ext>
            </a:extLst>
          </p:cNvPr>
          <p:cNvSpPr>
            <a:spLocks noGrp="1"/>
          </p:cNvSpPr>
          <p:nvPr>
            <p:ph type="body" sz="quarter" idx="22"/>
          </p:nvPr>
        </p:nvSpPr>
        <p:spPr/>
        <p:txBody>
          <a:bodyPr/>
          <a:lstStyle/>
          <a:p>
            <a:r>
              <a:rPr lang="da-DK" dirty="0"/>
              <a:t>Source: </a:t>
            </a:r>
            <a:r>
              <a:rPr lang="da-DK" dirty="0" err="1"/>
              <a:t>Macrobond</a:t>
            </a:r>
            <a:r>
              <a:rPr lang="da-DK" dirty="0"/>
              <a:t>.</a:t>
            </a:r>
          </a:p>
        </p:txBody>
      </p:sp>
    </p:spTree>
    <p:extLst>
      <p:ext uri="{BB962C8B-B14F-4D97-AF65-F5344CB8AC3E}">
        <p14:creationId xmlns:p14="http://schemas.microsoft.com/office/powerpoint/2010/main" val="4069298085"/>
      </p:ext>
    </p:extLst>
  </p:cSld>
  <p:clrMapOvr>
    <a:masterClrMapping/>
  </p:clrMapOvr>
</p:sld>
</file>

<file path=ppt/theme/theme1.xml><?xml version="1.0" encoding="utf-8"?>
<a:theme xmlns:a="http://schemas.openxmlformats.org/drawingml/2006/main" name="PowerPoint Skabelon 16_9 - kort version - embedded">
  <a:themeElements>
    <a:clrScheme name="Danmarks Nationalbank">
      <a:dk1>
        <a:sysClr val="windowText" lastClr="000000"/>
      </a:dk1>
      <a:lt1>
        <a:sysClr val="window" lastClr="FFFFFF"/>
      </a:lt1>
      <a:dk2>
        <a:srgbClr val="303030"/>
      </a:dk2>
      <a:lt2>
        <a:srgbClr val="D23757"/>
      </a:lt2>
      <a:accent1>
        <a:srgbClr val="303030"/>
      </a:accent1>
      <a:accent2>
        <a:srgbClr val="666666"/>
      </a:accent2>
      <a:accent3>
        <a:srgbClr val="979797"/>
      </a:accent3>
      <a:accent4>
        <a:srgbClr val="CBCBCB"/>
      </a:accent4>
      <a:accent5>
        <a:srgbClr val="F0F0F0"/>
      </a:accent5>
      <a:accent6>
        <a:srgbClr val="000000"/>
      </a:accent6>
      <a:hlink>
        <a:srgbClr val="007BD2"/>
      </a:hlink>
      <a:folHlink>
        <a:srgbClr val="D23757"/>
      </a:folHlink>
    </a:clrScheme>
    <a:fontScheme name="Danmarks Nationalbank">
      <a:majorFont>
        <a:latin typeface="Nationalbank"/>
        <a:ea typeface=""/>
        <a:cs typeface=""/>
      </a:majorFont>
      <a:minorFont>
        <a:latin typeface="Nationalbank"/>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2700">
          <a:solidFill>
            <a:schemeClr val="tx2"/>
          </a:solidFill>
        </a:ln>
      </a:spPr>
      <a:bodyPr lIns="0" tIns="0" rIns="0" bIns="0" rtlCol="0" anchor="ctr"/>
      <a:lstStyle>
        <a:defPPr algn="ctr">
          <a:defRPr sz="1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ctr">
          <a:defRPr sz="1000" dirty="0" err="1" smtClean="0"/>
        </a:defPPr>
      </a:lstStyle>
    </a:txDef>
  </a:objectDefaults>
  <a:extraClrSchemeLst/>
</a:theme>
</file>

<file path=ppt/theme/theme2.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Nationalbank farver">
    <a:dk1>
      <a:sysClr val="windowText" lastClr="000000"/>
    </a:dk1>
    <a:lt1>
      <a:sysClr val="window" lastClr="FFFFFF"/>
    </a:lt1>
    <a:dk2>
      <a:srgbClr val="007BD2"/>
    </a:dk2>
    <a:lt2>
      <a:srgbClr val="979797"/>
    </a:lt2>
    <a:accent1>
      <a:srgbClr val="007BD1"/>
    </a:accent1>
    <a:accent2>
      <a:srgbClr val="92229C"/>
    </a:accent2>
    <a:accent3>
      <a:srgbClr val="C43D21"/>
    </a:accent3>
    <a:accent4>
      <a:srgbClr val="DF9337"/>
    </a:accent4>
    <a:accent5>
      <a:srgbClr val="B0D247"/>
    </a:accent5>
    <a:accent6>
      <a:srgbClr val="666666"/>
    </a:accent6>
    <a:hlink>
      <a:srgbClr val="007BD2"/>
    </a:hlink>
    <a:folHlink>
      <a:srgbClr val="9150A4"/>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Nationalbank farver">
    <a:dk1>
      <a:sysClr val="windowText" lastClr="000000"/>
    </a:dk1>
    <a:lt1>
      <a:sysClr val="window" lastClr="FFFFFF"/>
    </a:lt1>
    <a:dk2>
      <a:srgbClr val="007BD2"/>
    </a:dk2>
    <a:lt2>
      <a:srgbClr val="979797"/>
    </a:lt2>
    <a:accent1>
      <a:srgbClr val="007BD1"/>
    </a:accent1>
    <a:accent2>
      <a:srgbClr val="92229C"/>
    </a:accent2>
    <a:accent3>
      <a:srgbClr val="C43D21"/>
    </a:accent3>
    <a:accent4>
      <a:srgbClr val="DF9337"/>
    </a:accent4>
    <a:accent5>
      <a:srgbClr val="B0D247"/>
    </a:accent5>
    <a:accent6>
      <a:srgbClr val="666666"/>
    </a:accent6>
    <a:hlink>
      <a:srgbClr val="007BD2"/>
    </a:hlink>
    <a:folHlink>
      <a:srgbClr val="9150A4"/>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Nationalbank farver">
    <a:dk1>
      <a:sysClr val="windowText" lastClr="000000"/>
    </a:dk1>
    <a:lt1>
      <a:sysClr val="window" lastClr="FFFFFF"/>
    </a:lt1>
    <a:dk2>
      <a:srgbClr val="007BD2"/>
    </a:dk2>
    <a:lt2>
      <a:srgbClr val="979797"/>
    </a:lt2>
    <a:accent1>
      <a:srgbClr val="007BD1"/>
    </a:accent1>
    <a:accent2>
      <a:srgbClr val="92229C"/>
    </a:accent2>
    <a:accent3>
      <a:srgbClr val="C43D21"/>
    </a:accent3>
    <a:accent4>
      <a:srgbClr val="DF9337"/>
    </a:accent4>
    <a:accent5>
      <a:srgbClr val="B0D247"/>
    </a:accent5>
    <a:accent6>
      <a:srgbClr val="666666"/>
    </a:accent6>
    <a:hlink>
      <a:srgbClr val="007BD2"/>
    </a:hlink>
    <a:folHlink>
      <a:srgbClr val="9150A4"/>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Nationalbank farver">
    <a:dk1>
      <a:sysClr val="windowText" lastClr="000000"/>
    </a:dk1>
    <a:lt1>
      <a:sysClr val="window" lastClr="FFFFFF"/>
    </a:lt1>
    <a:dk2>
      <a:srgbClr val="007BD2"/>
    </a:dk2>
    <a:lt2>
      <a:srgbClr val="979797"/>
    </a:lt2>
    <a:accent1>
      <a:srgbClr val="007BD1"/>
    </a:accent1>
    <a:accent2>
      <a:srgbClr val="92229C"/>
    </a:accent2>
    <a:accent3>
      <a:srgbClr val="C43D21"/>
    </a:accent3>
    <a:accent4>
      <a:srgbClr val="DF9337"/>
    </a:accent4>
    <a:accent5>
      <a:srgbClr val="B0D247"/>
    </a:accent5>
    <a:accent6>
      <a:srgbClr val="666666"/>
    </a:accent6>
    <a:hlink>
      <a:srgbClr val="007BD2"/>
    </a:hlink>
    <a:folHlink>
      <a:srgbClr val="9150A4"/>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Nationalbank farver">
    <a:dk1>
      <a:sysClr val="windowText" lastClr="000000"/>
    </a:dk1>
    <a:lt1>
      <a:sysClr val="window" lastClr="FFFFFF"/>
    </a:lt1>
    <a:dk2>
      <a:srgbClr val="007BD2"/>
    </a:dk2>
    <a:lt2>
      <a:srgbClr val="979797"/>
    </a:lt2>
    <a:accent1>
      <a:srgbClr val="007BD1"/>
    </a:accent1>
    <a:accent2>
      <a:srgbClr val="92229C"/>
    </a:accent2>
    <a:accent3>
      <a:srgbClr val="C43D21"/>
    </a:accent3>
    <a:accent4>
      <a:srgbClr val="DF9337"/>
    </a:accent4>
    <a:accent5>
      <a:srgbClr val="B0D247"/>
    </a:accent5>
    <a:accent6>
      <a:srgbClr val="666666"/>
    </a:accent6>
    <a:hlink>
      <a:srgbClr val="007BD2"/>
    </a:hlink>
    <a:folHlink>
      <a:srgbClr val="9150A4"/>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Nationalbank farver">
    <a:dk1>
      <a:sysClr val="windowText" lastClr="000000"/>
    </a:dk1>
    <a:lt1>
      <a:sysClr val="window" lastClr="FFFFFF"/>
    </a:lt1>
    <a:dk2>
      <a:srgbClr val="007BD2"/>
    </a:dk2>
    <a:lt2>
      <a:srgbClr val="979797"/>
    </a:lt2>
    <a:accent1>
      <a:srgbClr val="007BD1"/>
    </a:accent1>
    <a:accent2>
      <a:srgbClr val="92229C"/>
    </a:accent2>
    <a:accent3>
      <a:srgbClr val="C43D21"/>
    </a:accent3>
    <a:accent4>
      <a:srgbClr val="DF9337"/>
    </a:accent4>
    <a:accent5>
      <a:srgbClr val="B0D247"/>
    </a:accent5>
    <a:accent6>
      <a:srgbClr val="666666"/>
    </a:accent6>
    <a:hlink>
      <a:srgbClr val="007BD2"/>
    </a:hlink>
    <a:folHlink>
      <a:srgbClr val="9150A4"/>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016E8ABA2CF4A48ADFB7FEB556B695A" ma:contentTypeVersion="0" ma:contentTypeDescription="Create a new document." ma:contentTypeScope="" ma:versionID="a90e620049cd5c43cc3b27e51abf9726">
  <xsd:schema xmlns:xsd="http://www.w3.org/2001/XMLSchema" xmlns:xs="http://www.w3.org/2001/XMLSchema" xmlns:p="http://schemas.microsoft.com/office/2006/metadata/properties" targetNamespace="http://schemas.microsoft.com/office/2006/metadata/properties" ma:root="true" ma:fieldsID="1889e4cef32e73e431ab730c8728f56e">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E4A3FDA-6B05-4E9A-9B86-5E3AB622877D}">
  <ds:schemaRefs>
    <ds:schemaRef ds:uri="http://schemas.microsoft.com/sharepoint/v3/contenttype/forms"/>
  </ds:schemaRefs>
</ds:datastoreItem>
</file>

<file path=customXml/itemProps2.xml><?xml version="1.0" encoding="utf-8"?>
<ds:datastoreItem xmlns:ds="http://schemas.openxmlformats.org/officeDocument/2006/customXml" ds:itemID="{1B9E3471-1F1D-442B-BAA2-D2CD43410AD7}">
  <ds:schemaRefs>
    <ds:schemaRef ds:uri="http://www.w3.org/XML/1998/namespace"/>
    <ds:schemaRef ds:uri="http://purl.org/dc/elements/1.1/"/>
    <ds:schemaRef ds:uri="http://schemas.microsoft.com/office/2006/documentManagement/types"/>
    <ds:schemaRef ds:uri="http://schemas.microsoft.com/office/2006/metadata/properties"/>
    <ds:schemaRef ds:uri="http://purl.org/dc/terms/"/>
    <ds:schemaRef ds:uri="http://purl.org/dc/dcmitype/"/>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F1B7959A-95A0-44BF-AE24-B786F821A73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_PowerPoint 16_9 Skabelon</Template>
  <TotalTime>32835</TotalTime>
  <Words>3744</Words>
  <Application>Microsoft Office PowerPoint</Application>
  <PresentationFormat>Brugerdefineret</PresentationFormat>
  <Paragraphs>445</Paragraphs>
  <Slides>33</Slides>
  <Notes>22</Notes>
  <HiddenSlides>0</HiddenSlides>
  <MMClips>0</MMClips>
  <ScaleCrop>false</ScaleCrop>
  <HeadingPairs>
    <vt:vector size="6" baseType="variant">
      <vt:variant>
        <vt:lpstr>Benyttede skrifttyper</vt:lpstr>
      </vt:variant>
      <vt:variant>
        <vt:i4>3</vt:i4>
      </vt:variant>
      <vt:variant>
        <vt:lpstr>Tema</vt:lpstr>
      </vt:variant>
      <vt:variant>
        <vt:i4>1</vt:i4>
      </vt:variant>
      <vt:variant>
        <vt:lpstr>Slidetitler</vt:lpstr>
      </vt:variant>
      <vt:variant>
        <vt:i4>33</vt:i4>
      </vt:variant>
    </vt:vector>
  </HeadingPairs>
  <TitlesOfParts>
    <vt:vector size="37" baseType="lpstr">
      <vt:lpstr>Nationalbank</vt:lpstr>
      <vt:lpstr>Arial</vt:lpstr>
      <vt:lpstr>Calibri</vt:lpstr>
      <vt:lpstr>PowerPoint Skabelon 16_9 - kort version - embedded</vt:lpstr>
      <vt:lpstr>The drivers, implications and outlook for inflation  </vt:lpstr>
      <vt:lpstr>Agenda </vt:lpstr>
      <vt:lpstr>Where are we now?</vt:lpstr>
      <vt:lpstr>Why – 1) The recovery was much faster than from previous crises due to the nature of the crisis.. (Theory: Phillips curve - both level and change in output gap matters, possible non-linarity)</vt:lpstr>
      <vt:lpstr>Why – 2) …. And due to monetary and fiscal stimuli particularly in the US (Wicksellian theories and fiscal inflation) </vt:lpstr>
      <vt:lpstr>Why 2) continued – which have supported strong goods consumption in the US and Denmark (demand-pull inflation)</vt:lpstr>
      <vt:lpstr>Why 3) – Supply disruptions in the US labour market and in goods markets (global economy at steeper end of aggregate supply curve)</vt:lpstr>
      <vt:lpstr>Why – 4) Energy and food prices have risen sharply through 2021 and 2022 (cost-push inflation)</vt:lpstr>
      <vt:lpstr>Supply- and demand shocks across countries and sectors help explain the aggregate high inflation </vt:lpstr>
      <vt:lpstr>High US wage growth underlines service price inflation; EUR and DKK depreciation supports imported inflation </vt:lpstr>
      <vt:lpstr>Where are we heading – 1) Lower growth will weaken disposable incomes and employment weighing on demand (Phillips curve and demand-pull inflation)</vt:lpstr>
      <vt:lpstr>Where are we heading – 2) Fiscal policy is set to tighten in the US and Denmark but is still expansionary in the euro area (fiscal inflation)</vt:lpstr>
      <vt:lpstr>Where are we heading – 3) Fed and ECB have used multiple tools to tighten monetary policy over the last year (Wicksellian theories and monetary policy shocks)</vt:lpstr>
      <vt:lpstr>Where are we heading – 3 cont) Large rate hikes from Fed and ECB, also from a historical perspective (Wicksellian theories and monetary policy shocks)</vt:lpstr>
      <vt:lpstr>Where are we heading 4) - Global supply chains are improving  (global economy at less steep end of aggregate supply curve) </vt:lpstr>
      <vt:lpstr>Where are we heading 4) - Most evidence points to well-anchored long-term inflation expectations (Phillips curve) </vt:lpstr>
      <vt:lpstr>A special focus on DK: There are risks of inflation becoming entrenched due to the tight labour market and very high inflation </vt:lpstr>
      <vt:lpstr>A special focus on DK: Why is inflation high in Denmark? A trend-cycle model</vt:lpstr>
      <vt:lpstr>A special focus on DK: Why is inflation high in Denmark?  A trend-cycle model</vt:lpstr>
      <vt:lpstr>A special focus on Denmark: Inflation is currently higher for low-income households</vt:lpstr>
      <vt:lpstr>A special focus on Denmark: Inflation will remain high in 2023, but will still be significantly less than this year</vt:lpstr>
      <vt:lpstr>The uncertainty is very high partly due to volatile energy prices </vt:lpstr>
      <vt:lpstr>Implications for economic policy</vt:lpstr>
      <vt:lpstr>Implications for economic policy</vt:lpstr>
      <vt:lpstr>Comparison to the 1970s – current inflation is around the average in the 1970s in the US and Denmark, but much lower than the peak</vt:lpstr>
      <vt:lpstr>Similarities to the 1970s – energy and food price shocks…. </vt:lpstr>
      <vt:lpstr>Differences to the 1970s – but the nature of the energy shock is different </vt:lpstr>
      <vt:lpstr>Differences to the 1970s – more independent monetary policy regimes</vt:lpstr>
      <vt:lpstr>Differences to the 1970s – the medium-term inflation expectations are more well-anchored</vt:lpstr>
      <vt:lpstr>Differences to the 1970s – Lower propagation of wage indexation but high inflation creates risk of a wage-price spiral</vt:lpstr>
      <vt:lpstr>Conclusion</vt:lpstr>
      <vt:lpstr>Thank you</vt:lpstr>
      <vt:lpstr>References</vt:lpstr>
    </vt:vector>
  </TitlesOfParts>
  <Company>Danmarks Nationalbank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Darnell Larsen</dc:creator>
  <cp:keywords>class='Internal'</cp:keywords>
  <cp:lastModifiedBy>Thomas Harr</cp:lastModifiedBy>
  <cp:revision>754</cp:revision>
  <cp:lastPrinted>2022-09-26T06:04:04Z</cp:lastPrinted>
  <dcterms:created xsi:type="dcterms:W3CDTF">2022-08-05T07:07:05Z</dcterms:created>
  <dcterms:modified xsi:type="dcterms:W3CDTF">2022-11-02T07:34:24Z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www.skabelondesign.dk</vt:lpwstr>
  </property>
  <property fmtid="{D5CDD505-2E9C-101B-9397-08002B2CF9AE}" pid="3" name="ContentTypeId">
    <vt:lpwstr>0x0101002016E8ABA2CF4A48ADFB7FEB556B695A</vt:lpwstr>
  </property>
</Properties>
</file>