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58" r:id="rId1"/>
  </p:sldMasterIdLst>
  <p:notesMasterIdLst>
    <p:notesMasterId r:id="rId5"/>
  </p:notesMasterIdLst>
  <p:handoutMasterIdLst>
    <p:handoutMasterId r:id="rId6"/>
  </p:handoutMasterIdLst>
  <p:sldIdLst>
    <p:sldId id="280" r:id="rId2"/>
    <p:sldId id="270" r:id="rId3"/>
    <p:sldId id="272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0">
          <p15:clr>
            <a:srgbClr val="A4A3A4"/>
          </p15:clr>
        </p15:guide>
        <p15:guide id="2" orient="horz" pos="3975">
          <p15:clr>
            <a:srgbClr val="A4A3A4"/>
          </p15:clr>
        </p15:guide>
        <p15:guide id="3" orient="horz" pos="935">
          <p15:clr>
            <a:srgbClr val="A4A3A4"/>
          </p15:clr>
        </p15:guide>
        <p15:guide id="4" orient="horz" pos="390">
          <p15:clr>
            <a:srgbClr val="A4A3A4"/>
          </p15:clr>
        </p15:guide>
        <p15:guide id="5" pos="368">
          <p15:clr>
            <a:srgbClr val="A4A3A4"/>
          </p15:clr>
        </p15:guide>
        <p15:guide id="6" pos="539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30" autoAdjust="0"/>
  </p:normalViewPr>
  <p:slideViewPr>
    <p:cSldViewPr snapToGrid="0" snapToObjects="1" showGuides="1">
      <p:cViewPr varScale="1">
        <p:scale>
          <a:sx n="115" d="100"/>
          <a:sy n="115" d="100"/>
        </p:scale>
        <p:origin x="1476" y="108"/>
      </p:cViewPr>
      <p:guideLst>
        <p:guide orient="horz" pos="1030"/>
        <p:guide orient="horz" pos="3975"/>
        <p:guide orient="horz" pos="935"/>
        <p:guide orient="horz" pos="390"/>
        <p:guide pos="368"/>
        <p:guide pos="53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22" d="100"/>
          <a:sy n="122" d="100"/>
        </p:scale>
        <p:origin x="491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F9E11-F642-4BF2-B4DC-AF7D35EA7551}" type="datetimeFigureOut">
              <a:rPr lang="en-GB" smtClean="0"/>
              <a:t>14/03/2021</a:t>
            </a:fld>
            <a:endParaRPr lang="en-GB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371A3-64EC-4735-8565-D99D78279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271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2A38B-F9FA-4036-A084-652409E98F08}" type="datetimeFigureOut">
              <a:rPr lang="en-GB" smtClean="0"/>
              <a:t>14/03/2021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36F85-577F-4A92-A47F-D540A2BCC8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09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536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260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824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hyperlink" Target="http://www.designguide.ku.dk/ku/skabeloner/powerpoint/praesentationer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://image.ku.dk/lightbox/211/13407586855728741badb20/" TargetMode="Externa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image lar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  <a:blipFill>
            <a:blip r:embed="rId2"/>
            <a:stretch>
              <a:fillRect/>
            </a:stretch>
          </a:blipFill>
        </p:spPr>
        <p:txBody>
          <a:bodyPr lIns="4932000" tIns="360000" anchor="ctr" anchorCtr="0"/>
          <a:lstStyle>
            <a:lvl1pPr marL="0" indent="0" algn="l">
              <a:buNone/>
              <a:defRPr sz="24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 Click icon to </a:t>
            </a:r>
            <a:br>
              <a:rPr lang="en-GB" dirty="0"/>
            </a:br>
            <a:r>
              <a:rPr lang="en-GB" dirty="0"/>
              <a:t>insert image</a:t>
            </a:r>
          </a:p>
        </p:txBody>
      </p:sp>
      <p:sp>
        <p:nvSpPr>
          <p:cNvPr id="2" name="Titel 2"/>
          <p:cNvSpPr>
            <a:spLocks noGrp="1"/>
          </p:cNvSpPr>
          <p:nvPr>
            <p:ph type="ctrTitle"/>
          </p:nvPr>
        </p:nvSpPr>
        <p:spPr>
          <a:xfrm>
            <a:off x="0" y="691816"/>
            <a:ext cx="4469607" cy="5474035"/>
          </a:xfrm>
          <a:blipFill>
            <a:blip r:embed="rId3"/>
            <a:stretch>
              <a:fillRect/>
            </a:stretch>
          </a:blipFill>
        </p:spPr>
        <p:txBody>
          <a:bodyPr lIns="540000" tIns="468000" rIns="360000" bIns="3384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7746833" y="-385200"/>
            <a:ext cx="61123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5F63992-81DD-4E59-90FA-74361159722F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427371" y="-385200"/>
            <a:ext cx="523587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441657" y="-385200"/>
            <a:ext cx="28631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7375" y="4053600"/>
            <a:ext cx="3564334" cy="899766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 dirty="0"/>
              <a:t>Name of speaker, UCPH unit, place and date</a:t>
            </a:r>
          </a:p>
        </p:txBody>
      </p:sp>
      <p:sp>
        <p:nvSpPr>
          <p:cNvPr id="9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587375" y="3007286"/>
            <a:ext cx="3564334" cy="726435"/>
          </a:xfrm>
        </p:spPr>
        <p:txBody>
          <a:bodyPr rIns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12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1020200"/>
            <a:ext cx="3564334" cy="1763813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82908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image small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  <a:blipFill>
            <a:blip r:embed="rId2"/>
            <a:stretch>
              <a:fillRect/>
            </a:stretch>
          </a:blipFill>
        </p:spPr>
        <p:txBody>
          <a:bodyPr lIns="4932000" tIns="360000" anchor="ctr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da-DK" sz="24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 Click icon to </a:t>
            </a:r>
            <a:br>
              <a:rPr lang="en-GB" dirty="0"/>
            </a:br>
            <a:r>
              <a:rPr lang="en-GB" dirty="0"/>
              <a:t>insert image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7746833" y="-385200"/>
            <a:ext cx="61123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94BAEE1E-B5FD-4740-ACDA-6CAFC8D24650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427371" y="-385200"/>
            <a:ext cx="523587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441657" y="-385200"/>
            <a:ext cx="28631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Titel 2"/>
          <p:cNvSpPr>
            <a:spLocks noGrp="1"/>
          </p:cNvSpPr>
          <p:nvPr>
            <p:ph type="ctrTitle"/>
          </p:nvPr>
        </p:nvSpPr>
        <p:spPr>
          <a:xfrm>
            <a:off x="0" y="2271092"/>
            <a:ext cx="4469607" cy="3895200"/>
          </a:xfrm>
          <a:blipFill>
            <a:blip r:embed="rId3"/>
            <a:stretch>
              <a:fillRect/>
            </a:stretch>
          </a:blipFill>
        </p:spPr>
        <p:txBody>
          <a:bodyPr lIns="540000" tIns="468000" rIns="360000" bIns="2340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26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7374" y="4042705"/>
            <a:ext cx="3563425" cy="899766"/>
          </a:xfrm>
        </p:spPr>
        <p:txBody>
          <a:bodyPr r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 dirty="0"/>
              <a:t>Name of speaker, UCPH unit, place and date</a:t>
            </a:r>
          </a:p>
        </p:txBody>
      </p:sp>
      <p:sp>
        <p:nvSpPr>
          <p:cNvPr id="8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587373" y="2610941"/>
            <a:ext cx="3563426" cy="1212926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6780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image lar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6603" y="0"/>
            <a:ext cx="9144000" cy="6858000"/>
          </a:xfrm>
          <a:blipFill>
            <a:blip r:embed="rId2"/>
            <a:stretch>
              <a:fillRect/>
            </a:stretch>
          </a:blipFill>
        </p:spPr>
        <p:txBody>
          <a:bodyPr lIns="0" tIns="360000" rIns="4932000" anchor="ctr" anchorCtr="0"/>
          <a:lstStyle>
            <a:lvl1pPr marL="0" indent="0" algn="r">
              <a:buNone/>
              <a:defRPr sz="2400" baseline="0">
                <a:sym typeface="Wingdings" panose="05000000000000000000" pitchFamily="2" charset="2"/>
              </a:defRPr>
            </a:lvl1pPr>
          </a:lstStyle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Click icon to </a:t>
            </a:r>
            <a:br>
              <a:rPr lang="en-GB" dirty="0"/>
            </a:br>
            <a:r>
              <a:rPr lang="en-GB" dirty="0"/>
              <a:t>insert image   </a:t>
            </a:r>
            <a:br>
              <a:rPr lang="en-GB" dirty="0"/>
            </a:br>
            <a:endParaRPr lang="en-GB" dirty="0"/>
          </a:p>
          <a:p>
            <a:r>
              <a:rPr lang="en-GB" dirty="0"/>
              <a:t> </a:t>
            </a:r>
          </a:p>
        </p:txBody>
      </p:sp>
      <p:sp>
        <p:nvSpPr>
          <p:cNvPr id="2" name="Titel 2"/>
          <p:cNvSpPr>
            <a:spLocks noGrp="1"/>
          </p:cNvSpPr>
          <p:nvPr>
            <p:ph type="ctrTitle"/>
          </p:nvPr>
        </p:nvSpPr>
        <p:spPr>
          <a:xfrm>
            <a:off x="4682728" y="691816"/>
            <a:ext cx="4461272" cy="5474035"/>
          </a:xfrm>
          <a:blipFill>
            <a:blip r:embed="rId3"/>
            <a:stretch>
              <a:fillRect/>
            </a:stretch>
          </a:blipFill>
        </p:spPr>
        <p:txBody>
          <a:bodyPr lIns="360000" tIns="468000" rIns="540000" bIns="3384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7746833" y="-385164"/>
            <a:ext cx="61123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5EC0A1D8-3ABB-4543-BDE4-494CA30745CE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427371" y="-385164"/>
            <a:ext cx="523587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441657" y="-385164"/>
            <a:ext cx="28631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055748" y="4053600"/>
            <a:ext cx="3499292" cy="899766"/>
          </a:xfrm>
        </p:spPr>
        <p:txBody>
          <a:bodyPr r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 dirty="0"/>
              <a:t>Name of speaker, UCPH unit, place and date</a:t>
            </a:r>
          </a:p>
        </p:txBody>
      </p:sp>
      <p:sp>
        <p:nvSpPr>
          <p:cNvPr id="9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5055747" y="3007286"/>
            <a:ext cx="3499291" cy="726435"/>
          </a:xfrm>
        </p:spPr>
        <p:txBody>
          <a:bodyPr rIns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10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5055747" y="1020200"/>
            <a:ext cx="3511991" cy="1763813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03454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image small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  <a:blipFill>
            <a:blip r:embed="rId2"/>
            <a:stretch>
              <a:fillRect/>
            </a:stretch>
          </a:blipFill>
        </p:spPr>
        <p:txBody>
          <a:bodyPr lIns="0" tIns="360000" rIns="4932000" anchor="ctr" anchorCtr="0"/>
          <a:lstStyle>
            <a:lvl1pPr marL="0" indent="0" algn="r">
              <a:buNone/>
              <a:defRPr sz="24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Click icon to </a:t>
            </a:r>
            <a:br>
              <a:rPr lang="en-GB" dirty="0"/>
            </a:br>
            <a:r>
              <a:rPr lang="en-GB" dirty="0"/>
              <a:t>insert image   </a:t>
            </a:r>
            <a:br>
              <a:rPr lang="en-GB" dirty="0"/>
            </a:b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7746833" y="-385200"/>
            <a:ext cx="61123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228DFFFC-8FEB-49C6-9D0D-E0BD92A86F5F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427371" y="-385200"/>
            <a:ext cx="523587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441657" y="-385200"/>
            <a:ext cx="28631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Titel 2"/>
          <p:cNvSpPr>
            <a:spLocks noGrp="1"/>
          </p:cNvSpPr>
          <p:nvPr>
            <p:ph type="ctrTitle"/>
          </p:nvPr>
        </p:nvSpPr>
        <p:spPr>
          <a:xfrm>
            <a:off x="4682728" y="2271092"/>
            <a:ext cx="4461272" cy="3895200"/>
          </a:xfrm>
          <a:blipFill>
            <a:blip r:embed="rId3"/>
            <a:stretch>
              <a:fillRect/>
            </a:stretch>
          </a:blipFill>
        </p:spPr>
        <p:txBody>
          <a:bodyPr lIns="360000" tIns="468000" rIns="540000" bIns="2448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9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054401" y="4053600"/>
            <a:ext cx="3500638" cy="899766"/>
          </a:xfrm>
        </p:spPr>
        <p:txBody>
          <a:bodyPr r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 dirty="0"/>
              <a:t>Name of speaker, UCPH unit, place and date</a:t>
            </a:r>
          </a:p>
        </p:txBody>
      </p:sp>
      <p:sp>
        <p:nvSpPr>
          <p:cNvPr id="8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5054401" y="2610941"/>
            <a:ext cx="3513337" cy="1212926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29679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eal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34" r="15398" b="7654"/>
          <a:stretch/>
        </p:blipFill>
        <p:spPr>
          <a:xfrm>
            <a:off x="-763323" y="0"/>
            <a:ext cx="9907323" cy="6858000"/>
          </a:xfrm>
          <a:prstGeom prst="rect">
            <a:avLst/>
          </a:prstGeom>
        </p:spPr>
      </p:pic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7746833" y="-385200"/>
            <a:ext cx="61123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FA633E42-BD66-4E16-AB4B-D4F73B67BBBB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427371" y="-385200"/>
            <a:ext cx="523587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441657" y="-385200"/>
            <a:ext cx="28631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Titel 2"/>
          <p:cNvSpPr>
            <a:spLocks noGrp="1"/>
          </p:cNvSpPr>
          <p:nvPr>
            <p:ph type="ctrTitle"/>
          </p:nvPr>
        </p:nvSpPr>
        <p:spPr>
          <a:xfrm>
            <a:off x="0" y="691816"/>
            <a:ext cx="4469607" cy="5474035"/>
          </a:xfrm>
          <a:blipFill>
            <a:blip r:embed="rId3"/>
            <a:stretch>
              <a:fillRect/>
            </a:stretch>
          </a:blipFill>
        </p:spPr>
        <p:txBody>
          <a:bodyPr lIns="540000" tIns="468000" rIns="360000" bIns="3384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37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587375" y="3007286"/>
            <a:ext cx="3564334" cy="726435"/>
          </a:xfrm>
        </p:spPr>
        <p:txBody>
          <a:bodyPr rIns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38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7375" y="4053600"/>
            <a:ext cx="3564334" cy="899766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 dirty="0"/>
              <a:t>Name of speaker, UCPH unit, place and date</a:t>
            </a:r>
          </a:p>
        </p:txBody>
      </p:sp>
      <p:sp>
        <p:nvSpPr>
          <p:cNvPr id="12" name="Titel 1"/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1020200"/>
            <a:ext cx="3564334" cy="1763813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281795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eal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10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34" r="15398" b="7654"/>
          <a:stretch/>
        </p:blipFill>
        <p:spPr>
          <a:xfrm>
            <a:off x="-763323" y="0"/>
            <a:ext cx="9907323" cy="6858000"/>
          </a:xfrm>
          <a:prstGeom prst="rect">
            <a:avLst/>
          </a:prstGeom>
        </p:spPr>
      </p:pic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7746833" y="-385200"/>
            <a:ext cx="61123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D0A47663-4FC2-4F88-9BD5-092FD898EE9B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427371" y="-385200"/>
            <a:ext cx="523587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441657" y="-385200"/>
            <a:ext cx="28631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Titel 2"/>
          <p:cNvSpPr>
            <a:spLocks noGrp="1"/>
          </p:cNvSpPr>
          <p:nvPr>
            <p:ph type="ctrTitle"/>
          </p:nvPr>
        </p:nvSpPr>
        <p:spPr>
          <a:xfrm>
            <a:off x="0" y="2271092"/>
            <a:ext cx="4469607" cy="3895200"/>
          </a:xfrm>
          <a:blipFill>
            <a:blip r:embed="rId3"/>
            <a:stretch>
              <a:fillRect/>
            </a:stretch>
          </a:blipFill>
        </p:spPr>
        <p:txBody>
          <a:bodyPr lIns="540000" tIns="468000" rIns="360000" bIns="2340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15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7374" y="4053600"/>
            <a:ext cx="3563425" cy="899766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 dirty="0"/>
              <a:t>Name of speaker, UCPH unit, place and date</a:t>
            </a:r>
          </a:p>
        </p:txBody>
      </p:sp>
      <p:sp>
        <p:nvSpPr>
          <p:cNvPr id="9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587373" y="2610941"/>
            <a:ext cx="3563426" cy="1212926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69068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7375" y="619125"/>
            <a:ext cx="7967664" cy="865188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7375" y="1635125"/>
            <a:ext cx="7967663" cy="4668178"/>
          </a:xfrm>
        </p:spPr>
        <p:txBody>
          <a:bodyPr vert="horz" lIns="0" tIns="0" rIns="0" bIns="0" rtlCol="0">
            <a:noAutofit/>
          </a:bodyPr>
          <a:lstStyle>
            <a:lvl1pPr>
              <a:defRPr lang="da-DK" baseline="0" dirty="0" smtClean="0"/>
            </a:lvl1pPr>
            <a:lvl2pPr>
              <a:defRPr lang="da-DK" dirty="0" smtClean="0"/>
            </a:lvl2pPr>
            <a:lvl3pPr>
              <a:defRPr lang="da-DK" dirty="0" smtClean="0"/>
            </a:lvl3pPr>
            <a:lvl4pPr>
              <a:defRPr lang="da-DK" dirty="0" smtClean="0"/>
            </a:lvl4pPr>
            <a:lvl5pPr>
              <a:defRPr lang="da-DK" dirty="0"/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63CBA-FE51-40BA-9B41-89C7FDAF5BF4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6859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7376" y="619125"/>
            <a:ext cx="7967662" cy="865188"/>
          </a:xfrm>
        </p:spPr>
        <p:txBody>
          <a:bodyPr/>
          <a:lstStyle/>
          <a:p>
            <a:r>
              <a:rPr lang="en-GB" dirty="0"/>
              <a:t>Click to add title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587376" y="1633539"/>
            <a:ext cx="3873247" cy="4668836"/>
          </a:xfrm>
        </p:spPr>
        <p:txBody>
          <a:bodyPr vert="horz" lIns="0" tIns="0" rIns="0" bIns="0" rtlCol="0">
            <a:noAutofit/>
          </a:bodyPr>
          <a:lstStyle>
            <a:lvl1pPr>
              <a:defRPr lang="da-DK" dirty="0" smtClean="0"/>
            </a:lvl1pPr>
            <a:lvl2pPr>
              <a:defRPr lang="da-DK" dirty="0" smtClean="0"/>
            </a:lvl2pPr>
            <a:lvl3pPr>
              <a:defRPr lang="da-DK" dirty="0" smtClean="0"/>
            </a:lvl3pPr>
            <a:lvl4pPr>
              <a:defRPr lang="da-DK" dirty="0" smtClean="0"/>
            </a:lvl4pPr>
            <a:lvl5pPr>
              <a:defRPr lang="da-DK" dirty="0"/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4678759" y="1635125"/>
            <a:ext cx="3876280" cy="4667250"/>
          </a:xfrm>
        </p:spPr>
        <p:txBody>
          <a:bodyPr vert="horz" lIns="0" tIns="0" rIns="0" bIns="0" rtlCol="0">
            <a:noAutofit/>
          </a:bodyPr>
          <a:lstStyle>
            <a:lvl1pPr>
              <a:defRPr lang="da-DK" dirty="0" smtClean="0"/>
            </a:lvl1pPr>
            <a:lvl2pPr>
              <a:defRPr lang="da-DK" dirty="0" smtClean="0"/>
            </a:lvl2pPr>
            <a:lvl3pPr>
              <a:defRPr lang="da-DK" dirty="0" smtClean="0"/>
            </a:lvl3pPr>
            <a:lvl4pPr>
              <a:defRPr lang="da-DK" dirty="0" smtClean="0"/>
            </a:lvl4pPr>
            <a:lvl5pPr>
              <a:defRPr lang="da-DK" dirty="0"/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4B769-5527-4DD4-9DA1-DF6DC20FE7C2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496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9"/>
          <p:cNvSpPr>
            <a:spLocks noGrp="1"/>
          </p:cNvSpPr>
          <p:nvPr>
            <p:ph type="pic" sz="quarter" idx="15" hasCustomPrompt="1"/>
          </p:nvPr>
        </p:nvSpPr>
        <p:spPr>
          <a:xfrm>
            <a:off x="4682729" y="1635125"/>
            <a:ext cx="3872309" cy="4667251"/>
          </a:xfrm>
          <a:blipFill>
            <a:blip r:embed="rId2"/>
            <a:srcRect/>
            <a:stretch>
              <a:fillRect l="-11" r="-9936"/>
            </a:stretch>
          </a:blipFill>
        </p:spPr>
        <p:txBody>
          <a:bodyPr lIns="0" tIns="2304000" rIns="0" anchor="t" anchorCtr="0"/>
          <a:lstStyle>
            <a:lvl1pPr marL="0" indent="0" algn="ctr">
              <a:buNone/>
              <a:defRPr sz="24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7377" y="619125"/>
            <a:ext cx="7967662" cy="86518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587376" y="1635125"/>
            <a:ext cx="3882486" cy="4667251"/>
          </a:xfrm>
        </p:spPr>
        <p:txBody>
          <a:bodyPr vert="horz" lIns="0" tIns="0" rIns="0" bIns="0" rtlCol="0">
            <a:noAutofit/>
          </a:bodyPr>
          <a:lstStyle>
            <a:lvl1pPr>
              <a:defRPr lang="da-DK" dirty="0" smtClean="0"/>
            </a:lvl1pPr>
            <a:lvl2pPr>
              <a:defRPr lang="da-DK" dirty="0" smtClean="0"/>
            </a:lvl2pPr>
            <a:lvl3pPr>
              <a:defRPr lang="da-DK" dirty="0" smtClean="0"/>
            </a:lvl3pPr>
            <a:lvl4pPr>
              <a:defRPr lang="da-DK" dirty="0" smtClean="0"/>
            </a:lvl4pPr>
            <a:lvl5pPr>
              <a:defRPr lang="da-DK" dirty="0"/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1E670-9FB7-4315-84DE-52FB48770D82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778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587376" y="1635125"/>
            <a:ext cx="7967662" cy="4667250"/>
          </a:xfrm>
          <a:blipFill>
            <a:blip r:embed="rId2"/>
            <a:stretch>
              <a:fillRect/>
            </a:stretch>
          </a:blipFill>
        </p:spPr>
        <p:txBody>
          <a:bodyPr lIns="0" tIns="2304000" rIns="0" anchor="t" anchorCtr="0"/>
          <a:lstStyle>
            <a:lvl1pPr marL="0" indent="0" algn="ctr">
              <a:buNone/>
              <a:defRPr sz="24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7376" y="619125"/>
            <a:ext cx="7967663" cy="865188"/>
          </a:xfrm>
        </p:spPr>
        <p:txBody>
          <a:bodyPr/>
          <a:lstStyle/>
          <a:p>
            <a:r>
              <a:rPr lang="en-GB" dirty="0"/>
              <a:t>Click to add title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2F889-A811-4C65-BC10-FC6818A20D47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9167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ext label right and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4852"/>
            <a:ext cx="9144000" cy="6523149"/>
          </a:xfrm>
          <a:blipFill>
            <a:blip r:embed="rId2"/>
            <a:stretch>
              <a:fillRect/>
            </a:stretch>
          </a:blipFill>
        </p:spPr>
        <p:txBody>
          <a:bodyPr lIns="0" tIns="360000" rIns="4932000" anchor="ctr" anchorCtr="0"/>
          <a:lstStyle>
            <a:lvl1pPr marL="0" indent="0" algn="r">
              <a:buNone/>
              <a:defRPr sz="2400" baseline="0">
                <a:solidFill>
                  <a:schemeClr val="tx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Click icon to </a:t>
            </a:r>
            <a:br>
              <a:rPr lang="en-GB" dirty="0"/>
            </a:br>
            <a:r>
              <a:rPr lang="en-GB" dirty="0"/>
              <a:t>insert image   </a:t>
            </a:r>
            <a:br>
              <a:rPr lang="en-GB" dirty="0"/>
            </a:b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2728" y="4903567"/>
            <a:ext cx="4461272" cy="1398808"/>
          </a:xfrm>
          <a:solidFill>
            <a:srgbClr val="A31D20">
              <a:alpha val="95000"/>
            </a:srgbClr>
          </a:solidFill>
        </p:spPr>
        <p:txBody>
          <a:bodyPr lIns="252000" tIns="144000" rIns="540000" bIns="144000" anchor="t" anchorCtr="0"/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text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AFF43-DB95-4864-B236-B0B6E8F4F2A0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0550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ext label lef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4852"/>
            <a:ext cx="9144000" cy="6523149"/>
          </a:xfrm>
          <a:blipFill>
            <a:blip r:embed="rId2"/>
            <a:stretch>
              <a:fillRect/>
            </a:stretch>
          </a:blipFill>
        </p:spPr>
        <p:txBody>
          <a:bodyPr lIns="0" tIns="360000" rIns="4932000" anchor="ctr" anchorCtr="0"/>
          <a:lstStyle>
            <a:lvl1pPr marL="0" indent="0" algn="r">
              <a:buNone/>
              <a:defRPr sz="24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Click icon to </a:t>
            </a:r>
            <a:br>
              <a:rPr lang="en-GB" dirty="0"/>
            </a:br>
            <a:r>
              <a:rPr lang="en-GB" dirty="0"/>
              <a:t>insert image   </a:t>
            </a:r>
            <a:br>
              <a:rPr lang="en-GB" dirty="0"/>
            </a:b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903567"/>
            <a:ext cx="4461272" cy="1398808"/>
          </a:xfrm>
          <a:solidFill>
            <a:srgbClr val="A31D20">
              <a:alpha val="95000"/>
            </a:srgbClr>
          </a:solidFill>
        </p:spPr>
        <p:txBody>
          <a:bodyPr lIns="576000" tIns="144000" rIns="252000" bIns="144000" anchor="t" anchorCtr="0"/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text 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9B226-DDC5-405C-8EA3-5453C1E8EB5D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4560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label righ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4852"/>
            <a:ext cx="9144000" cy="6523149"/>
          </a:xfrm>
          <a:blipFill>
            <a:blip r:embed="rId2"/>
            <a:stretch>
              <a:fillRect/>
            </a:stretch>
          </a:blipFill>
        </p:spPr>
        <p:txBody>
          <a:bodyPr lIns="0" tIns="360000" rIns="4932000" anchor="ctr" anchorCtr="0"/>
          <a:lstStyle>
            <a:lvl1pPr marL="0" indent="0" algn="r">
              <a:buNone/>
              <a:defRPr sz="2400" baseline="0"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Click icon to </a:t>
            </a:r>
            <a:br>
              <a:rPr lang="en-GB" dirty="0"/>
            </a:br>
            <a:r>
              <a:rPr lang="en-GB" dirty="0"/>
              <a:t>insert image   </a:t>
            </a:r>
            <a:br>
              <a:rPr lang="en-GB" dirty="0"/>
            </a:b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65C-360B-4039-AB89-06F19BC315AD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4682728" y="2036763"/>
            <a:ext cx="4461272" cy="4265612"/>
          </a:xfrm>
          <a:solidFill>
            <a:schemeClr val="accent1">
              <a:alpha val="95000"/>
            </a:schemeClr>
          </a:solidFill>
        </p:spPr>
        <p:txBody>
          <a:bodyPr lIns="252000" tIns="144000" rIns="540000" bIns="144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536575" indent="-271463">
              <a:tabLst/>
              <a:defRPr>
                <a:solidFill>
                  <a:schemeClr val="bg1"/>
                </a:solidFill>
              </a:defRPr>
            </a:lvl2pPr>
            <a:lvl3pPr marL="536575" indent="-271463">
              <a:defRPr sz="2000">
                <a:solidFill>
                  <a:schemeClr val="bg1"/>
                </a:solidFill>
              </a:defRPr>
            </a:lvl3pPr>
            <a:lvl4pPr marL="536575" indent="-271463">
              <a:defRPr sz="2000">
                <a:solidFill>
                  <a:schemeClr val="bg1"/>
                </a:solidFill>
              </a:defRPr>
            </a:lvl4pPr>
            <a:lvl5pPr marL="536575" indent="-271463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58010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label lef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4852"/>
            <a:ext cx="9144000" cy="6523149"/>
          </a:xfrm>
          <a:blipFill>
            <a:blip r:embed="rId2"/>
            <a:stretch>
              <a:fillRect/>
            </a:stretch>
          </a:blipFill>
        </p:spPr>
        <p:txBody>
          <a:bodyPr lIns="4932000" tIns="360000" rIns="0" anchor="ctr" anchorCtr="0"/>
          <a:lstStyle>
            <a:lvl1pPr marL="0" indent="0" algn="l">
              <a:buNone/>
              <a:defRPr sz="24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 Click icon to </a:t>
            </a:r>
            <a:br>
              <a:rPr lang="en-GB" dirty="0"/>
            </a:br>
            <a:r>
              <a:rPr lang="en-GB" dirty="0"/>
              <a:t>insert image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A19FB-3072-4077-AA42-D28791A679DA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2036763"/>
            <a:ext cx="4461272" cy="4265612"/>
          </a:xfrm>
          <a:solidFill>
            <a:schemeClr val="accent1">
              <a:alpha val="95000"/>
            </a:schemeClr>
          </a:solidFill>
        </p:spPr>
        <p:txBody>
          <a:bodyPr lIns="576000" tIns="144000" rIns="252000" bIns="144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536575" indent="-271463">
              <a:defRPr>
                <a:solidFill>
                  <a:schemeClr val="bg1"/>
                </a:solidFill>
              </a:defRPr>
            </a:lvl2pPr>
            <a:lvl3pPr marL="536575" indent="-271463">
              <a:defRPr sz="2000">
                <a:solidFill>
                  <a:schemeClr val="bg1"/>
                </a:solidFill>
              </a:defRPr>
            </a:lvl3pPr>
            <a:lvl4pPr marL="536575" indent="-271463">
              <a:defRPr sz="2000">
                <a:solidFill>
                  <a:schemeClr val="bg1"/>
                </a:solidFill>
              </a:defRPr>
            </a:lvl4pPr>
            <a:lvl5pPr marL="536575" indent="-271463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47276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ital bullet lis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BC56-A7A8-4003-BEB7-E47F01DF87DF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587374" y="622301"/>
            <a:ext cx="7967663" cy="5681002"/>
          </a:xfrm>
          <a:noFill/>
        </p:spPr>
        <p:txBody>
          <a:bodyPr lIns="0" tIns="0" rIns="0" bIns="0"/>
          <a:lstStyle>
            <a:lvl1pPr marL="336947" indent="-336947" algn="l" defTabSz="6858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da-DK" sz="4800" b="0" kern="1200" cap="all" spc="18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36947" indent="-336947" algn="l" defTabSz="6858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da-DK" sz="4800" b="0" kern="1200" cap="all" spc="18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36947" indent="-336947" algn="l" defTabSz="6858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da-DK" sz="4800" b="0" kern="1200" cap="all" spc="18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36947" indent="-336947" algn="l" defTabSz="6858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da-DK" sz="4800" b="0" kern="1200" cap="all" spc="18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36947" indent="-336947" algn="l" defTabSz="6858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da-DK" sz="4800" b="0" kern="1200" cap="all" spc="18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987839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felt 8"/>
          <p:cNvSpPr txBox="1"/>
          <p:nvPr userDrawn="1"/>
        </p:nvSpPr>
        <p:spPr>
          <a:xfrm>
            <a:off x="456070" y="612884"/>
            <a:ext cx="875714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250" b="1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6F94A-E0B8-4DFD-A908-EFEAB82AF80D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1633538"/>
            <a:ext cx="7967663" cy="4110037"/>
          </a:xfrm>
          <a:noFill/>
        </p:spPr>
        <p:txBody>
          <a:bodyPr lIns="0" tIns="0" rIns="0" bIns="0" anchor="t" anchorCtr="0"/>
          <a:lstStyle>
            <a:lvl1pPr marL="0" indent="0" algn="l" defTabSz="6858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3600" b="1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3600" b="1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3600" b="1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36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8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7375" y="5934971"/>
            <a:ext cx="7967663" cy="367404"/>
          </a:xfrm>
        </p:spPr>
        <p:txBody>
          <a:bodyPr>
            <a:normAutofit/>
          </a:bodyPr>
          <a:lstStyle>
            <a:lvl1pPr marL="0" indent="0">
              <a:buNone/>
              <a:defRPr sz="24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Name, source</a:t>
            </a:r>
          </a:p>
        </p:txBody>
      </p:sp>
    </p:spTree>
    <p:extLst>
      <p:ext uri="{BB962C8B-B14F-4D97-AF65-F5344CB8AC3E}">
        <p14:creationId xmlns:p14="http://schemas.microsoft.com/office/powerpoint/2010/main" val="4142963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mirrored tex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63E39-AF6B-40E3-8BF3-7E834A04E609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1633538"/>
            <a:ext cx="3868583" cy="4669764"/>
          </a:xfrm>
          <a:noFill/>
        </p:spPr>
        <p:txBody>
          <a:bodyPr lIns="0" tIns="0" rIns="0" bIns="0"/>
          <a:lstStyle>
            <a:lvl1pPr marL="0" indent="0" algn="r" defTabSz="685800" rtl="0" eaLnBrk="1" latinLnBrk="0" hangingPunct="1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None/>
              <a:defRPr lang="da-DK" sz="3600" b="1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r" defTabSz="685800" rtl="0" eaLnBrk="1" latinLnBrk="0" hangingPunct="1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None/>
              <a:defRPr lang="da-DK" sz="3600" b="1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r" defTabSz="685800" rtl="0" eaLnBrk="1" latinLnBrk="0" hangingPunct="1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None/>
              <a:defRPr lang="da-DK" sz="3600" b="1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r" defTabSz="685800" rtl="0" eaLnBrk="1" latinLnBrk="0" hangingPunct="1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None/>
              <a:defRPr lang="da-DK" sz="3600" b="1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r" defTabSz="685800" rtl="0" eaLnBrk="1" latinLnBrk="0" hangingPunct="1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None/>
              <a:defRPr lang="da-DK" sz="36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6" hasCustomPrompt="1"/>
          </p:nvPr>
        </p:nvSpPr>
        <p:spPr>
          <a:xfrm>
            <a:off x="4678760" y="1633538"/>
            <a:ext cx="3876278" cy="4669764"/>
          </a:xfrm>
          <a:noFill/>
        </p:spPr>
        <p:txBody>
          <a:bodyPr lIns="0" tIns="0" rIns="0" bIns="0"/>
          <a:lstStyle>
            <a:lvl1pPr marL="0" indent="0" algn="l" defTabSz="685800" rtl="0" eaLnBrk="1" latinLnBrk="0" hangingPunct="1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None/>
              <a:defRPr lang="da-DK" sz="36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None/>
              <a:defRPr lang="da-DK" sz="36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None/>
              <a:defRPr lang="da-DK" sz="36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None/>
              <a:defRPr lang="da-DK" sz="36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None/>
              <a:defRPr lang="da-DK" sz="3600" b="0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587377" y="622300"/>
            <a:ext cx="7967662" cy="8493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</p:spTree>
    <p:extLst>
      <p:ext uri="{BB962C8B-B14F-4D97-AF65-F5344CB8AC3E}">
        <p14:creationId xmlns:p14="http://schemas.microsoft.com/office/powerpoint/2010/main" val="26273087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C2F4-462D-4BD4-9025-86FD7D8AF145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587375" y="1633537"/>
            <a:ext cx="7967663" cy="4668837"/>
          </a:xfrm>
        </p:spPr>
        <p:txBody>
          <a:bodyPr anchor="t" anchorCtr="0"/>
          <a:lstStyle>
            <a:lvl1pPr>
              <a:defRPr sz="6400" b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5438843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7375" y="619125"/>
            <a:ext cx="7967663" cy="865188"/>
          </a:xfrm>
        </p:spPr>
        <p:txBody>
          <a:bodyPr/>
          <a:lstStyle/>
          <a:p>
            <a:r>
              <a:rPr lang="en-GB" dirty="0"/>
              <a:t>Click to add title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C015-C244-4BA1-A831-6C8E63A96CC2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30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D4858-3149-45CE-A7BF-0594A400CFEA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1545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 txBox="1">
            <a:spLocks/>
          </p:cNvSpPr>
          <p:nvPr userDrawn="1"/>
        </p:nvSpPr>
        <p:spPr>
          <a:xfrm>
            <a:off x="587376" y="619126"/>
            <a:ext cx="7967662" cy="865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GB" sz="3000" dirty="0">
                <a:solidFill>
                  <a:schemeClr val="tx1"/>
                </a:solidFill>
              </a:rPr>
              <a:t>User guide </a:t>
            </a:r>
            <a:r>
              <a:rPr lang="en-GB" sz="1800" dirty="0">
                <a:solidFill>
                  <a:schemeClr val="tx1"/>
                </a:solidFill>
              </a:rPr>
              <a:t>– delete before use</a:t>
            </a:r>
          </a:p>
        </p:txBody>
      </p:sp>
      <p:sp>
        <p:nvSpPr>
          <p:cNvPr id="46" name="Text Box 48"/>
          <p:cNvSpPr txBox="1">
            <a:spLocks noChangeArrowheads="1"/>
          </p:cNvSpPr>
          <p:nvPr userDrawn="1"/>
        </p:nvSpPr>
        <p:spPr bwMode="auto">
          <a:xfrm>
            <a:off x="587376" y="1640495"/>
            <a:ext cx="1750290" cy="3876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UCPH PowerPoint templates</a:t>
            </a:r>
            <a:b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When you open PowerPoint on your UCPH computer, </a:t>
            </a:r>
            <a:r>
              <a:rPr lang="en-GB" sz="800" kern="1200" dirty="0">
                <a:solidFill>
                  <a:schemeClr val="tx1"/>
                </a:solidFill>
                <a:effectLst/>
                <a:latin typeface="Arial" charset="0"/>
                <a:ea typeface="Calibri" panose="020F0502020204030204" pitchFamily="34" charset="0"/>
                <a:cs typeface="Times New Roman" panose="02020603050405020304" pitchFamily="18" charset="0"/>
              </a:rPr>
              <a:t>PowerPoint opens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 template in 4:3 format with an English UCPH logo.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When you click on the UCPH tab in the toolbar, click "Select Template" to choose between templates</a:t>
            </a:r>
          </a:p>
          <a:p>
            <a:pPr marL="88900" indent="-88900" eaLnBrk="1" hangingPunct="1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 Danish and English </a:t>
            </a:r>
          </a:p>
          <a:p>
            <a:pPr marL="88900" indent="-88900" eaLnBrk="1" hangingPunct="1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 4:3 and 16:9 formats</a:t>
            </a:r>
          </a:p>
          <a:p>
            <a:pPr marL="88900" indent="-88900" eaLnBrk="1" hangingPunct="1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 "full" or "empty" versions (in the full version there is an example of each slide type in the left-hand window)</a:t>
            </a:r>
          </a:p>
          <a:p>
            <a:pPr marL="88900" indent="-88900" eaLnBrk="1" hangingPunct="1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as well as an example slide with text in English.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If you use a 'full' version, you must delete the slides you do not want to use.</a:t>
            </a:r>
            <a:b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Mac users and others can download PowerPoint templates at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800" dirty="0">
                <a:solidFill>
                  <a:schemeClr val="accent4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www.designguide.ku.dk/ku/skabeloner/powerpoint/praesentationer/</a:t>
            </a:r>
            <a:endParaRPr lang="en-GB" sz="800" dirty="0">
              <a:solidFill>
                <a:schemeClr val="accent4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Text Box 48"/>
          <p:cNvSpPr txBox="1">
            <a:spLocks noChangeArrowheads="1"/>
          </p:cNvSpPr>
          <p:nvPr userDrawn="1"/>
        </p:nvSpPr>
        <p:spPr bwMode="auto">
          <a:xfrm>
            <a:off x="2570384" y="3966227"/>
            <a:ext cx="1755548" cy="189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Insert your unit name (e.g. your department), page numbers and the date</a:t>
            </a:r>
            <a:endParaRPr lang="en-GB" sz="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Click on </a:t>
            </a: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Insert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in the top menu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Select </a:t>
            </a: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Header and Footer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Fill in the fields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Select </a:t>
            </a: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Apply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 all 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Apply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if it is only to be used on a single slide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 information goes on the right-hand side of the page in the grey top bar.</a:t>
            </a:r>
          </a:p>
        </p:txBody>
      </p:sp>
      <p:sp>
        <p:nvSpPr>
          <p:cNvPr id="48" name="Text Box 48"/>
          <p:cNvSpPr txBox="1">
            <a:spLocks noChangeArrowheads="1"/>
          </p:cNvSpPr>
          <p:nvPr userDrawn="1"/>
        </p:nvSpPr>
        <p:spPr bwMode="auto">
          <a:xfrm>
            <a:off x="587375" y="5688880"/>
            <a:ext cx="189959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Create a new slide (2010 + 2013 and 2016 version) </a:t>
            </a:r>
            <a:b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8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</a:p>
        </p:txBody>
      </p:sp>
      <p:pic>
        <p:nvPicPr>
          <p:cNvPr id="49" name="Billede 40"/>
          <p:cNvPicPr>
            <a:picLocks noChangeAspect="1"/>
          </p:cNvPicPr>
          <p:nvPr userDrawn="1"/>
        </p:nvPicPr>
        <p:blipFill rotWithShape="1">
          <a:blip r:embed="rId3"/>
          <a:srcRect l="36944" r="2272" b="69429"/>
          <a:stretch/>
        </p:blipFill>
        <p:spPr>
          <a:xfrm>
            <a:off x="4157637" y="2896656"/>
            <a:ext cx="395416" cy="126627"/>
          </a:xfrm>
          <a:prstGeom prst="rect">
            <a:avLst/>
          </a:prstGeom>
        </p:spPr>
      </p:pic>
      <p:sp>
        <p:nvSpPr>
          <p:cNvPr id="50" name="Text Box 48"/>
          <p:cNvSpPr txBox="1">
            <a:spLocks noChangeArrowheads="1"/>
          </p:cNvSpPr>
          <p:nvPr userDrawn="1"/>
        </p:nvSpPr>
        <p:spPr bwMode="auto">
          <a:xfrm>
            <a:off x="2570384" y="2582327"/>
            <a:ext cx="162424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Replace slide type</a:t>
            </a:r>
            <a:b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8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en-GB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GB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Select </a:t>
            </a:r>
            <a:r>
              <a:rPr lang="en-GB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Layout</a:t>
            </a:r>
            <a:r>
              <a:rPr lang="en-GB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the layout of your current slide.</a:t>
            </a:r>
          </a:p>
        </p:txBody>
      </p:sp>
      <p:sp>
        <p:nvSpPr>
          <p:cNvPr id="51" name="Text Box 48"/>
          <p:cNvSpPr txBox="1">
            <a:spLocks noChangeArrowheads="1"/>
          </p:cNvSpPr>
          <p:nvPr userDrawn="1"/>
        </p:nvSpPr>
        <p:spPr bwMode="auto">
          <a:xfrm>
            <a:off x="2570384" y="3315092"/>
            <a:ext cx="16346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Font</a:t>
            </a:r>
            <a:b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8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UCPH uses the font Microsoft New Tai Lue in PowerPoint.</a:t>
            </a:r>
            <a:endParaRPr lang="en-GB" altLang="da-DK" sz="8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2" name="Text Box 48"/>
          <p:cNvSpPr txBox="1">
            <a:spLocks noChangeArrowheads="1"/>
          </p:cNvSpPr>
          <p:nvPr userDrawn="1"/>
        </p:nvSpPr>
        <p:spPr bwMode="auto">
          <a:xfrm>
            <a:off x="4739114" y="1627125"/>
            <a:ext cx="1634624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Gridliness and Guides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To see gridlines and guides</a:t>
            </a:r>
          </a:p>
          <a:p>
            <a:pPr marL="0" indent="0" eaLnBrk="1" hangingPunct="1">
              <a:lnSpc>
                <a:spcPct val="90000"/>
              </a:lnSpc>
              <a:spcAft>
                <a:spcPts val="600"/>
              </a:spcAft>
              <a:buNone/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Click on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View</a:t>
            </a:r>
          </a:p>
          <a:p>
            <a:pPr marL="0" indent="0" eaLnBrk="1" hangingPunct="1">
              <a:lnSpc>
                <a:spcPct val="90000"/>
              </a:lnSpc>
              <a:spcAft>
                <a:spcPts val="600"/>
              </a:spcAft>
              <a:buNone/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Select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Gridlines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and/or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Guides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To establish additional gridlines and guides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Hover the mouse over an existing gridline and click on the line (coordinates of the line are displayed)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Hold down the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CTRL key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while you move the location of the line (adds a new line).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Tip: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Press Alt + F9 for a rapid display of gridlines</a:t>
            </a:r>
          </a:p>
        </p:txBody>
      </p:sp>
      <p:sp>
        <p:nvSpPr>
          <p:cNvPr id="53" name="Text Box 48"/>
          <p:cNvSpPr txBox="1">
            <a:spLocks noChangeArrowheads="1"/>
          </p:cNvSpPr>
          <p:nvPr userDrawn="1"/>
        </p:nvSpPr>
        <p:spPr bwMode="auto">
          <a:xfrm>
            <a:off x="4728822" y="4141417"/>
            <a:ext cx="163462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Insert picture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On layouts with picture placeholders: Click the icon and select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The text  ”Clik here to insert image” will not be visible in presentation mode.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You can find UCPH-images, which are adapted to and minimised to the 4:3 and 16:9 format via this link: </a:t>
            </a:r>
            <a:b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4"/>
              </a:rPr>
              <a:t>http://image.ku.dk/lightbox/211/13407586855728741badb20/</a:t>
            </a:r>
            <a:r>
              <a:rPr lang="en-GB" sz="800" b="0" baseline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4"/>
              </a:rPr>
              <a:t> </a:t>
            </a:r>
            <a:endParaRPr lang="en-GB" sz="800" b="0" noProof="1">
              <a:solidFill>
                <a:schemeClr val="accent4"/>
              </a:solidFill>
              <a:latin typeface="+mj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Select slide show-view to activate the link.</a:t>
            </a:r>
          </a:p>
        </p:txBody>
      </p:sp>
      <p:sp>
        <p:nvSpPr>
          <p:cNvPr id="54" name="Text Box 48"/>
          <p:cNvSpPr txBox="1">
            <a:spLocks noChangeArrowheads="1"/>
          </p:cNvSpPr>
          <p:nvPr userDrawn="1"/>
        </p:nvSpPr>
        <p:spPr bwMode="auto">
          <a:xfrm>
            <a:off x="6691561" y="1640495"/>
            <a:ext cx="163462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Image sizes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The optimal picture sizes are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4:3-format: 1.500 x 1.073 pixels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16:9-format: 1.500 x 818 pixels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Save the images in 72 dpi and in "jpg medium quality"</a:t>
            </a:r>
          </a:p>
        </p:txBody>
      </p:sp>
      <p:sp>
        <p:nvSpPr>
          <p:cNvPr id="55" name="Text Box 48"/>
          <p:cNvSpPr txBox="1">
            <a:spLocks noChangeArrowheads="1"/>
          </p:cNvSpPr>
          <p:nvPr userDrawn="1"/>
        </p:nvSpPr>
        <p:spPr bwMode="auto">
          <a:xfrm>
            <a:off x="6691561" y="2720006"/>
            <a:ext cx="1634624" cy="192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Trimming pictures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 Click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Crop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to change the image focus/size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If you want to scale the picture, hold the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SHIFT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button down while dragging in the image corners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3.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Right-click on the picture and select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Send to back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Tip: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If you delete the picture and inserts a new, the picture may be in front of text and graphics. If this happens, you must select the image, right-click and select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Send to back</a:t>
            </a:r>
          </a:p>
        </p:txBody>
      </p:sp>
      <p:sp>
        <p:nvSpPr>
          <p:cNvPr id="56" name="Text Box 48"/>
          <p:cNvSpPr txBox="1">
            <a:spLocks noChangeArrowheads="1"/>
          </p:cNvSpPr>
          <p:nvPr userDrawn="1"/>
        </p:nvSpPr>
        <p:spPr bwMode="auto">
          <a:xfrm>
            <a:off x="6691561" y="4765322"/>
            <a:ext cx="1634624" cy="994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Template colors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You can choose between a range of colors for backgrounds and graphs.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Right-click on the surface of which you want to change the color and then click on the paint can icon</a:t>
            </a:r>
          </a:p>
        </p:txBody>
      </p:sp>
      <p:sp>
        <p:nvSpPr>
          <p:cNvPr id="57" name="Text Box 48"/>
          <p:cNvSpPr txBox="1">
            <a:spLocks noChangeArrowheads="1"/>
          </p:cNvSpPr>
          <p:nvPr userDrawn="1"/>
        </p:nvSpPr>
        <p:spPr bwMode="auto">
          <a:xfrm>
            <a:off x="6691561" y="5815137"/>
            <a:ext cx="16346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Further information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See</a:t>
            </a:r>
            <a:r>
              <a:rPr lang="en-GB" sz="800" b="0" baseline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br>
              <a:rPr lang="en-GB" sz="800" b="0" baseline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2"/>
              </a:rPr>
              <a:t>www.designguide.ku.dk/ku/</a:t>
            </a:r>
            <a:b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2"/>
              </a:rPr>
            </a:br>
            <a: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2"/>
              </a:rPr>
              <a:t>skabeloner/powerpoint/</a:t>
            </a:r>
            <a:b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2"/>
              </a:rPr>
            </a:br>
            <a: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2"/>
              </a:rPr>
              <a:t>praesentationer/</a:t>
            </a:r>
            <a:endParaRPr lang="en-GB" sz="800" b="0" noProof="1">
              <a:solidFill>
                <a:schemeClr val="accent4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8" name="Billede 2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268044" y="4201412"/>
            <a:ext cx="257327" cy="275280"/>
          </a:xfrm>
          <a:prstGeom prst="rect">
            <a:avLst/>
          </a:prstGeom>
        </p:spPr>
      </p:pic>
      <p:pic>
        <p:nvPicPr>
          <p:cNvPr id="59" name="Billede 3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23538" y="2795378"/>
            <a:ext cx="288708" cy="275280"/>
          </a:xfrm>
          <a:prstGeom prst="rect">
            <a:avLst/>
          </a:prstGeom>
        </p:spPr>
      </p:pic>
      <p:pic>
        <p:nvPicPr>
          <p:cNvPr id="60" name="Billede 3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241826" y="3187789"/>
            <a:ext cx="223122" cy="228843"/>
          </a:xfrm>
          <a:prstGeom prst="rect">
            <a:avLst/>
          </a:prstGeom>
        </p:spPr>
      </p:pic>
      <p:sp>
        <p:nvSpPr>
          <p:cNvPr id="61" name="Text Box 48"/>
          <p:cNvSpPr txBox="1">
            <a:spLocks noChangeArrowheads="1"/>
          </p:cNvSpPr>
          <p:nvPr userDrawn="1"/>
        </p:nvSpPr>
        <p:spPr bwMode="auto">
          <a:xfrm>
            <a:off x="2570384" y="1666128"/>
            <a:ext cx="176813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en-GB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GB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Under the </a:t>
            </a:r>
            <a:r>
              <a:rPr lang="en-GB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 Click on the top part of the button to create a slide identical to the one selected. Click on the bottom part of the button to see a selection of possible layout choices</a:t>
            </a:r>
            <a:endParaRPr lang="en-GB" altLang="da-DK" sz="8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2" name="Picture 21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271879" y="1743737"/>
            <a:ext cx="243186" cy="43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279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 billede stor høj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9">
            <a:extLst>
              <a:ext uri="{FF2B5EF4-FFF2-40B4-BE49-F238E27FC236}">
                <a16:creationId xmlns:a16="http://schemas.microsoft.com/office/drawing/2014/main" id="{A091BD15-FCD3-48F9-91CD-B70DABDD042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  <a:blipFill>
            <a:blip r:embed="rId2"/>
            <a:stretch>
              <a:fillRect/>
            </a:stretch>
          </a:blipFill>
        </p:spPr>
        <p:txBody>
          <a:bodyPr lIns="0" tIns="360000" rIns="4932000" anchor="ctr" anchorCtr="0"/>
          <a:lstStyle>
            <a:lvl1pPr marL="0" indent="0" algn="r">
              <a:buNone/>
              <a:defRPr sz="24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da-DK" dirty="0"/>
              <a:t>Klik på ikonet, hvis   </a:t>
            </a:r>
            <a:br>
              <a:rPr lang="da-DK" dirty="0"/>
            </a:br>
            <a:r>
              <a:rPr lang="da-DK" dirty="0"/>
              <a:t>du vil udskifte billedet</a:t>
            </a:r>
          </a:p>
        </p:txBody>
      </p:sp>
      <p:sp>
        <p:nvSpPr>
          <p:cNvPr id="2" name="Titel 2"/>
          <p:cNvSpPr>
            <a:spLocks noGrp="1"/>
          </p:cNvSpPr>
          <p:nvPr>
            <p:ph type="ctrTitle"/>
          </p:nvPr>
        </p:nvSpPr>
        <p:spPr>
          <a:xfrm>
            <a:off x="4682728" y="691816"/>
            <a:ext cx="4461272" cy="5474035"/>
          </a:xfrm>
          <a:blipFill>
            <a:blip r:embed="rId3"/>
            <a:stretch>
              <a:fillRect/>
            </a:stretch>
          </a:blipFill>
        </p:spPr>
        <p:txBody>
          <a:bodyPr lIns="360000" tIns="468000" rIns="540000" bIns="3384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7746833" y="-385164"/>
            <a:ext cx="61123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581ACAD8-66EC-4089-810B-3F25210455F8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427371" y="-385164"/>
            <a:ext cx="523587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Unit name (Insert&gt;Header and Footer)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441657" y="-385164"/>
            <a:ext cx="28631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055748" y="4053600"/>
            <a:ext cx="3499292" cy="899766"/>
          </a:xfrm>
        </p:spPr>
        <p:txBody>
          <a:bodyPr r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 dirty="0"/>
              <a:t>Name of speaker, UCPH unit, place and date</a:t>
            </a:r>
          </a:p>
        </p:txBody>
      </p:sp>
      <p:sp>
        <p:nvSpPr>
          <p:cNvPr id="9" name="Undertitel 2"/>
          <p:cNvSpPr>
            <a:spLocks noGrp="1"/>
          </p:cNvSpPr>
          <p:nvPr>
            <p:ph type="subTitle" idx="1"/>
          </p:nvPr>
        </p:nvSpPr>
        <p:spPr>
          <a:xfrm>
            <a:off x="5055747" y="3007286"/>
            <a:ext cx="3499291" cy="726435"/>
          </a:xfrm>
        </p:spPr>
        <p:txBody>
          <a:bodyPr rIns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10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5055747" y="1243472"/>
            <a:ext cx="3511991" cy="1763813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57033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7375" y="619125"/>
            <a:ext cx="7967664" cy="865188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7375" y="1635125"/>
            <a:ext cx="7967663" cy="4668178"/>
          </a:xfrm>
        </p:spPr>
        <p:txBody>
          <a:bodyPr vert="horz" lIns="0" tIns="0" rIns="0" bIns="0" rtlCol="0">
            <a:noAutofit/>
          </a:bodyPr>
          <a:lstStyle>
            <a:lvl1pPr>
              <a:defRPr lang="da-DK" baseline="0" dirty="0" smtClean="0"/>
            </a:lvl1pPr>
            <a:lvl2pPr>
              <a:defRPr lang="da-DK" dirty="0" smtClean="0"/>
            </a:lvl2pPr>
            <a:lvl3pPr>
              <a:defRPr lang="da-DK" dirty="0" smtClean="0"/>
            </a:lvl3pPr>
            <a:lvl4pPr>
              <a:defRPr lang="da-DK" dirty="0" smtClean="0"/>
            </a:lvl4pPr>
            <a:lvl5pPr>
              <a:defRPr lang="da-DK" dirty="0"/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868F4-17E1-470E-BC83-61AABBB28BEB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Unit name (Insert&gt;Header and Footer)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47398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, indhold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9"/>
          <p:cNvSpPr>
            <a:spLocks noGrp="1"/>
          </p:cNvSpPr>
          <p:nvPr>
            <p:ph type="pic" sz="quarter" idx="15" hasCustomPrompt="1"/>
          </p:nvPr>
        </p:nvSpPr>
        <p:spPr>
          <a:xfrm>
            <a:off x="4682729" y="1635125"/>
            <a:ext cx="3872309" cy="4667251"/>
          </a:xfrm>
          <a:blipFill>
            <a:blip r:embed="rId2"/>
            <a:srcRect/>
            <a:stretch>
              <a:fillRect l="-11" r="-9936"/>
            </a:stretch>
          </a:blipFill>
        </p:spPr>
        <p:txBody>
          <a:bodyPr lIns="0" tIns="2304000" rIns="0" anchor="t" anchorCtr="0"/>
          <a:lstStyle>
            <a:lvl1pPr marL="0" indent="0" algn="ctr">
              <a:buNone/>
              <a:defRPr sz="24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7377" y="619125"/>
            <a:ext cx="7967662" cy="86518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587376" y="1635125"/>
            <a:ext cx="3882486" cy="4667251"/>
          </a:xfrm>
        </p:spPr>
        <p:txBody>
          <a:bodyPr vert="horz" lIns="0" tIns="0" rIns="0" bIns="0" rtlCol="0">
            <a:noAutofit/>
          </a:bodyPr>
          <a:lstStyle>
            <a:lvl1pPr>
              <a:defRPr lang="da-DK" dirty="0" smtClean="0"/>
            </a:lvl1pPr>
            <a:lvl2pPr>
              <a:defRPr lang="da-DK" dirty="0" smtClean="0"/>
            </a:lvl2pPr>
            <a:lvl3pPr>
              <a:defRPr lang="da-DK" dirty="0" smtClean="0"/>
            </a:lvl3pPr>
            <a:lvl4pPr>
              <a:defRPr lang="da-DK" dirty="0" smtClean="0"/>
            </a:lvl4pPr>
            <a:lvl5pPr>
              <a:defRPr lang="da-DK" dirty="0"/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755B9-63C8-480D-960F-C4BEFF1CA16E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Unit name (Insert&gt;Header and Footer)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7403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587375" y="619125"/>
            <a:ext cx="7967663" cy="865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87375" y="1635125"/>
            <a:ext cx="7967663" cy="46681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da-DK" dirty="0"/>
          </a:p>
          <a:p>
            <a:pPr lvl="1"/>
            <a:r>
              <a:rPr lang="da-DK" dirty="0"/>
              <a:t>2</a:t>
            </a:r>
          </a:p>
          <a:p>
            <a:pPr lvl="2"/>
            <a:r>
              <a:rPr lang="da-DK" dirty="0"/>
              <a:t>3</a:t>
            </a:r>
          </a:p>
          <a:p>
            <a:pPr lvl="3"/>
            <a:r>
              <a:rPr lang="da-DK" dirty="0"/>
              <a:t>4</a:t>
            </a:r>
          </a:p>
          <a:p>
            <a:pPr lvl="4"/>
            <a:r>
              <a:rPr lang="da-DK" dirty="0"/>
              <a:t>5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  <a:p>
            <a:pPr lvl="4"/>
            <a:endParaRPr lang="da-DK" dirty="0"/>
          </a:p>
          <a:p>
            <a:pPr marL="402431" marR="0" lvl="1" indent="-198835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da-DK" dirty="0"/>
          </a:p>
        </p:txBody>
      </p:sp>
      <p:sp>
        <p:nvSpPr>
          <p:cNvPr id="7" name="Rectangle 19"/>
          <p:cNvSpPr/>
          <p:nvPr userDrawn="1"/>
        </p:nvSpPr>
        <p:spPr>
          <a:xfrm>
            <a:off x="0" y="3"/>
            <a:ext cx="9144000" cy="33265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EEFEE">
                  <a:alpha val="93000"/>
                </a:srgbClr>
              </a:gs>
            </a:gsLst>
            <a:lin ang="5400000" scaled="0"/>
            <a:tileRect/>
          </a:gradFill>
          <a:ln w="381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984558" y="85746"/>
            <a:ext cx="4168170" cy="17679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177914" y="85746"/>
            <a:ext cx="377124" cy="17679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fld id="{091A926C-488A-4E3E-9C21-57CAA120E114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7272722" y="85746"/>
            <a:ext cx="814976" cy="17679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fld id="{78B939E7-E8BE-4EDC-A4C7-4CF4D90B066E}" type="datetime1">
              <a:rPr lang="da-DK" smtClean="0"/>
              <a:t>14-03-2021</a:t>
            </a:fld>
            <a:endParaRPr lang="da-DK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6"/>
          <a:srcRect l="12043" t="11448" r="17199" b="13844"/>
          <a:stretch/>
        </p:blipFill>
        <p:spPr>
          <a:xfrm>
            <a:off x="335534" y="63578"/>
            <a:ext cx="166516" cy="211296"/>
          </a:xfrm>
          <a:prstGeom prst="rect">
            <a:avLst/>
          </a:prstGeom>
        </p:spPr>
      </p:pic>
      <p:pic>
        <p:nvPicPr>
          <p:cNvPr id="15" name="Picture 27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94" y="96467"/>
            <a:ext cx="2332648" cy="15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62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4" r:id="rId2"/>
    <p:sldLayoutId id="2147483673" r:id="rId3"/>
    <p:sldLayoutId id="2147483671" r:id="rId4"/>
    <p:sldLayoutId id="2147483659" r:id="rId5"/>
    <p:sldLayoutId id="2147483672" r:id="rId6"/>
    <p:sldLayoutId id="2147483660" r:id="rId7"/>
    <p:sldLayoutId id="2147483662" r:id="rId8"/>
    <p:sldLayoutId id="2147483684" r:id="rId9"/>
    <p:sldLayoutId id="2147483685" r:id="rId10"/>
    <p:sldLayoutId id="2147483677" r:id="rId11"/>
    <p:sldLayoutId id="2147483675" r:id="rId12"/>
    <p:sldLayoutId id="2147483676" r:id="rId13"/>
    <p:sldLayoutId id="2147483678" r:id="rId14"/>
    <p:sldLayoutId id="2147483681" r:id="rId15"/>
    <p:sldLayoutId id="2147483682" r:id="rId16"/>
    <p:sldLayoutId id="2147483683" r:id="rId17"/>
    <p:sldLayoutId id="2147483687" r:id="rId18"/>
    <p:sldLayoutId id="2147483664" r:id="rId19"/>
    <p:sldLayoutId id="2147483665" r:id="rId20"/>
    <p:sldLayoutId id="2147483688" r:id="rId21"/>
    <p:sldLayoutId id="2147483689" r:id="rId22"/>
    <p:sldLayoutId id="2147483691" r:id="rId23"/>
    <p:sldLayoutId id="2147483693" r:id="rId24"/>
  </p:sldLayoutIdLst>
  <p:hf hdr="0" ft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spc="45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1463" indent="-271463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2400" kern="1200" spc="45" baseline="0">
          <a:solidFill>
            <a:schemeClr val="tx1"/>
          </a:solidFill>
          <a:latin typeface="+mn-lt"/>
          <a:ea typeface="+mn-ea"/>
          <a:cs typeface="+mn-cs"/>
        </a:defRPr>
      </a:lvl1pPr>
      <a:lvl2pPr marL="535781" marR="0" indent="-264319" algn="l" defTabSz="685800" rtl="0" eaLnBrk="1" fontAlgn="auto" latinLnBrk="0" hangingPunct="1">
        <a:lnSpc>
          <a:spcPct val="100000"/>
        </a:lnSpc>
        <a:spcBef>
          <a:spcPts val="375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lang="da-DK" sz="2000" kern="1200" spc="45" baseline="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808038" indent="-271463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08038" indent="-271463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08038" indent="-271463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600" kern="1200" spc="45" baseline="0">
          <a:solidFill>
            <a:schemeClr val="tx1"/>
          </a:solidFill>
          <a:latin typeface="+mn-lt"/>
          <a:ea typeface="+mn-ea"/>
          <a:cs typeface="+mn-cs"/>
        </a:defRPr>
      </a:lvl5pPr>
      <a:lvl6pPr marL="808038" indent="-271463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808038" indent="-271463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808038" indent="-271463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808038" indent="-271463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0" userDrawn="1">
          <p15:clr>
            <a:srgbClr val="F26B43"/>
          </p15:clr>
        </p15:guide>
        <p15:guide id="2" pos="5389" userDrawn="1">
          <p15:clr>
            <a:srgbClr val="F26B43"/>
          </p15:clr>
        </p15:guide>
        <p15:guide id="3" orient="horz" pos="1029" userDrawn="1">
          <p15:clr>
            <a:srgbClr val="F26B43"/>
          </p15:clr>
        </p15:guide>
        <p15:guide id="4" orient="horz" pos="3970" userDrawn="1">
          <p15:clr>
            <a:srgbClr val="F26B43"/>
          </p15:clr>
        </p15:guide>
        <p15:guide id="5" pos="5397" userDrawn="1">
          <p15:clr>
            <a:srgbClr val="F26B43"/>
          </p15:clr>
        </p15:guide>
        <p15:guide id="6" orient="horz" pos="392" userDrawn="1">
          <p15:clr>
            <a:srgbClr val="F26B43"/>
          </p15:clr>
        </p15:guide>
        <p15:guide id="7" orient="horz" pos="9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ocuments1.worldbank.org/curated/en/435331468127174418/pdf/322040World0Development0Report02006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5" Type="http://schemas.openxmlformats.org/officeDocument/2006/relationships/hyperlink" Target="https://www.wider.unu.edu/sites/default/files/News/Documents/Stockholm%20Statement.pdf" TargetMode="External"/><Relationship Id="rId4" Type="http://schemas.openxmlformats.org/officeDocument/2006/relationships/hyperlink" Target="https://www.wider.unu.edu/event/inequality-measurement-trends-impacts-and-policie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der.unu.edu/publication/inequality-developing-worl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AE11C28-6383-4D0B-A1A0-C425BE84C7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2351BC-A4F7-4393-8D77-BDB69FD5AC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B5777-5875-4B8F-8496-CA0EC61C9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ACAD8-66EC-4089-810B-3F25210455F8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7AF184-ED10-4A7F-AD27-D8DD8C3B2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3689834D-9192-456B-BF88-DE7B074D72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5747" y="3007286"/>
            <a:ext cx="3980188" cy="2163230"/>
          </a:xfrm>
        </p:spPr>
        <p:txBody>
          <a:bodyPr/>
          <a:lstStyle/>
          <a:p>
            <a:r>
              <a:rPr lang="en-GB" dirty="0" smtClean="0"/>
              <a:t>By Finn Tarp</a:t>
            </a:r>
          </a:p>
          <a:p>
            <a:r>
              <a:rPr lang="en-GB" dirty="0" smtClean="0"/>
              <a:t>Development Economics Research Group (DERG)</a:t>
            </a:r>
          </a:p>
          <a:p>
            <a:endParaRPr lang="en-GB" dirty="0"/>
          </a:p>
          <a:p>
            <a:r>
              <a:rPr lang="en-US" sz="2000" i="1" dirty="0"/>
              <a:t>Exploratorium 18 March 2021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78F3236-AE9C-488D-97A9-0A546AE8EB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55747" y="1087200"/>
            <a:ext cx="3980188" cy="1763813"/>
          </a:xfrm>
        </p:spPr>
        <p:txBody>
          <a:bodyPr/>
          <a:lstStyle/>
          <a:p>
            <a:r>
              <a:rPr lang="en-GB" sz="2600" b="1" dirty="0"/>
              <a:t>Reflections on research, policy and practice on </a:t>
            </a:r>
            <a:r>
              <a:rPr lang="en-GB" sz="2600" b="1" dirty="0" smtClean="0"/>
              <a:t>inequality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90297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A few references</a:t>
            </a:r>
            <a:endParaRPr lang="en-GB" sz="3600" dirty="0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World Development Report 2006</a:t>
            </a:r>
          </a:p>
          <a:p>
            <a:pPr marL="0" indent="0">
              <a:buNone/>
            </a:pPr>
            <a:r>
              <a:rPr lang="en-GB" dirty="0" smtClean="0">
                <a:hlinkClick r:id="rId3"/>
              </a:rPr>
              <a:t>http</a:t>
            </a:r>
            <a:r>
              <a:rPr lang="en-GB" dirty="0">
                <a:hlinkClick r:id="rId3"/>
              </a:rPr>
              <a:t>://</a:t>
            </a:r>
            <a:r>
              <a:rPr lang="en-GB" dirty="0" smtClean="0">
                <a:hlinkClick r:id="rId3"/>
              </a:rPr>
              <a:t>documents1.worldbank.org/curated/en/435331468127174418/pdf/322040World0Development0Report02006.pdf</a:t>
            </a:r>
            <a:r>
              <a:rPr lang="en-GB" dirty="0" smtClean="0"/>
              <a:t> </a:t>
            </a:r>
          </a:p>
          <a:p>
            <a:r>
              <a:rPr lang="en-GB" dirty="0" smtClean="0"/>
              <a:t>UNU-WIDER Conference </a:t>
            </a:r>
            <a:r>
              <a:rPr lang="en-GB" dirty="0" smtClean="0"/>
              <a:t>Inequality, Measurement, Trends, Impacts, and Policies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hlinkClick r:id="rId4"/>
              </a:rPr>
              <a:t>https</a:t>
            </a:r>
            <a:r>
              <a:rPr lang="en-GB" dirty="0">
                <a:hlinkClick r:id="rId4"/>
              </a:rPr>
              <a:t>://</a:t>
            </a:r>
            <a:r>
              <a:rPr lang="en-GB" dirty="0" smtClean="0">
                <a:hlinkClick r:id="rId4"/>
              </a:rPr>
              <a:t>www.wider.unu.edu/event/inequality-measurement-trends-impacts-and-policies</a:t>
            </a:r>
            <a:r>
              <a:rPr lang="en-GB" dirty="0" smtClean="0"/>
              <a:t>  </a:t>
            </a:r>
          </a:p>
          <a:p>
            <a:r>
              <a:rPr lang="en-GB" dirty="0" smtClean="0"/>
              <a:t>The </a:t>
            </a:r>
            <a:r>
              <a:rPr lang="en-GB" dirty="0"/>
              <a:t>Stockholm Statement </a:t>
            </a:r>
            <a:r>
              <a:rPr lang="en-GB" dirty="0">
                <a:hlinkClick r:id="rId5"/>
              </a:rPr>
              <a:t>https://</a:t>
            </a:r>
            <a:r>
              <a:rPr lang="en-GB" dirty="0" smtClean="0">
                <a:hlinkClick r:id="rId5"/>
              </a:rPr>
              <a:t>www.wider.unu.edu/sites/default/files/News/Documents/Stockholm%20Statement.pdf</a:t>
            </a:r>
            <a:endParaRPr lang="en-GB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DFDF-74C9-49C6-BC7E-2C86835F6640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2</a:t>
            </a:fld>
            <a:endParaRPr lang="en-GB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Unit name (Insert&gt;Header and Footer)</a:t>
            </a:r>
          </a:p>
        </p:txBody>
      </p:sp>
    </p:spTree>
    <p:extLst>
      <p:ext uri="{BB962C8B-B14F-4D97-AF65-F5344CB8AC3E}">
        <p14:creationId xmlns:p14="http://schemas.microsoft.com/office/powerpoint/2010/main" val="2042930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Inequality in the developing world</a:t>
            </a:r>
            <a:endParaRPr lang="en-GB" dirty="0"/>
          </a:p>
        </p:txBody>
      </p:sp>
      <p:sp>
        <p:nvSpPr>
          <p:cNvPr id="8" name="Pladsholder til indhold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UNU-WIDER : Book, Open Access : Inequality in the Developing World</a:t>
            </a:r>
            <a:endParaRPr lang="en-GB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D6EFC-97D0-43F9-B40C-36B63E7109C8}" type="datetime1">
              <a:rPr lang="en-GB" smtClean="0"/>
              <a:t>14/03/2021</a:t>
            </a:fld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3</a:t>
            </a:fld>
            <a:endParaRPr lang="en-GB" dirty="0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Unit name (Insert&gt;Header and Footer)</a:t>
            </a:r>
          </a:p>
        </p:txBody>
      </p:sp>
      <p:pic>
        <p:nvPicPr>
          <p:cNvPr id="1026" name="Picture 2" descr="https://global.oup.com/academic/covers/pop-up/97801988639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579" y="1635125"/>
            <a:ext cx="340995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137314"/>
      </p:ext>
    </p:extLst>
  </p:cSld>
  <p:clrMapOvr>
    <a:masterClrMapping/>
  </p:clrMapOvr>
</p:sld>
</file>

<file path=ppt/theme/theme1.xml><?xml version="1.0" encoding="utf-8"?>
<a:theme xmlns:a="http://schemas.openxmlformats.org/drawingml/2006/main" name="Brugerdefineret design">
  <a:themeElements>
    <a:clrScheme name="KU 2016">
      <a:dk1>
        <a:sysClr val="windowText" lastClr="000000"/>
      </a:dk1>
      <a:lt1>
        <a:sysClr val="window" lastClr="FFFFFF"/>
      </a:lt1>
      <a:dk2>
        <a:srgbClr val="6E6E6E"/>
      </a:dk2>
      <a:lt2>
        <a:srgbClr val="E7E6E6"/>
      </a:lt2>
      <a:accent1>
        <a:srgbClr val="A31D20"/>
      </a:accent1>
      <a:accent2>
        <a:srgbClr val="7B7B7B"/>
      </a:accent2>
      <a:accent3>
        <a:srgbClr val="D49F3A"/>
      </a:accent3>
      <a:accent4>
        <a:srgbClr val="42759B"/>
      </a:accent4>
      <a:accent5>
        <a:srgbClr val="79ADB1"/>
      </a:accent5>
      <a:accent6>
        <a:srgbClr val="779921"/>
      </a:accent6>
      <a:hlink>
        <a:srgbClr val="A31D20"/>
      </a:hlink>
      <a:folHlink>
        <a:srgbClr val="000000"/>
      </a:folHlink>
    </a:clrScheme>
    <a:fontScheme name="KU2016">
      <a:majorFont>
        <a:latin typeface="Microsoft New Tai Lue"/>
        <a:ea typeface=""/>
        <a:cs typeface=""/>
      </a:majorFont>
      <a:minorFont>
        <a:latin typeface="Microsoft New Tai Lue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_3  ENG full.potx" id="{4FDD14F9-A945-4680-B1EA-6999C30C26D1}" vid="{97475035-B6DB-4638-9129-25FBFA9C7F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4_3_ENG_empty</Template>
  <TotalTime>0</TotalTime>
  <Words>94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Microsoft New Tai Lue</vt:lpstr>
      <vt:lpstr>Times New Roman</vt:lpstr>
      <vt:lpstr>Wingdings</vt:lpstr>
      <vt:lpstr>Brugerdefineret design</vt:lpstr>
      <vt:lpstr>PowerPoint Presentation</vt:lpstr>
      <vt:lpstr>A few references</vt:lpstr>
      <vt:lpstr>Inequality in the developing world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2016-05-27T11:01:01Z</dcterms:created>
  <dcterms:modified xsi:type="dcterms:W3CDTF">2021-03-14T18:14:45Z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:">
    <vt:lpwstr>www.skabelon.dk</vt:lpwstr>
  </property>
</Properties>
</file>